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7010400" cy="9296400"/>
  <p:embeddedFontLst>
    <p:embeddedFont>
      <p:font typeface="Arial Black" panose="020B0604020202020204" pitchFamily="34" charset="0"/>
      <p:bold r:id="rId4"/>
    </p:embeddedFont>
    <p:embeddedFont>
      <p:font typeface="Arial Narrow" panose="020B0604020202020204" pitchFamily="34" charset="0"/>
      <p:regular r:id="rId5"/>
      <p:bold r:id="rId6"/>
      <p:italic r:id="rId7"/>
      <p:boldItalic r:id="rId8"/>
    </p:embeddedFont>
    <p:embeddedFont>
      <p:font typeface="Candara" panose="020E050203030302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
      <p:font typeface="Oswald" pitchFamily="2" charset="77"/>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ona Rosano" initials="" lastIdx="1" clrIdx="0"/>
  <p:cmAuthor id="1" name="Laura Phillip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56CC2-23A8-F549-911F-66E2493A85D6}" v="86" dt="2023-04-04T21:38:57.648"/>
  </p1510:revLst>
</p1510:revInfo>
</file>

<file path=ppt/tableStyles.xml><?xml version="1.0" encoding="utf-8"?>
<a:tblStyleLst xmlns:a="http://schemas.openxmlformats.org/drawingml/2006/main" def="{210EDC11-B0DF-4C7B-9737-5F575E5B3963}">
  <a:tblStyle styleId="{210EDC11-B0DF-4C7B-9737-5F575E5B396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2"/>
    <p:restoredTop sz="95645"/>
  </p:normalViewPr>
  <p:slideViewPr>
    <p:cSldViewPr snapToGrid="0" snapToObjects="1">
      <p:cViewPr>
        <p:scale>
          <a:sx n="74" d="100"/>
          <a:sy n="74" d="100"/>
        </p:scale>
        <p:origin x="-14976" y="-981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microsoft.com/office/2016/11/relationships/changesInfo" Target="changesInfos/changesInfo1.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arin E. Georges" userId="fc8bcd85-1791-419a-9dc8-ac4eb39a6093" providerId="ADAL" clId="{EBFC6C28-949E-7D41-A256-A9F51B384C90}"/>
    <pc:docChg chg="undo custSel modSld">
      <pc:chgData name="Camarin E. Georges" userId="fc8bcd85-1791-419a-9dc8-ac4eb39a6093" providerId="ADAL" clId="{EBFC6C28-949E-7D41-A256-A9F51B384C90}" dt="2023-04-04T20:30:45.218" v="263" actId="20577"/>
      <pc:docMkLst>
        <pc:docMk/>
      </pc:docMkLst>
      <pc:sldChg chg="addSp delSp modSp mod modNotesTx">
        <pc:chgData name="Camarin E. Georges" userId="fc8bcd85-1791-419a-9dc8-ac4eb39a6093" providerId="ADAL" clId="{EBFC6C28-949E-7D41-A256-A9F51B384C90}" dt="2023-04-04T20:30:45.218" v="263" actId="20577"/>
        <pc:sldMkLst>
          <pc:docMk/>
          <pc:sldMk cId="0" sldId="256"/>
        </pc:sldMkLst>
        <pc:spChg chg="mod">
          <ac:chgData name="Camarin E. Georges" userId="fc8bcd85-1791-419a-9dc8-ac4eb39a6093" providerId="ADAL" clId="{EBFC6C28-949E-7D41-A256-A9F51B384C90}" dt="2023-04-04T15:59:53.478" v="215" actId="1076"/>
          <ac:spMkLst>
            <pc:docMk/>
            <pc:sldMk cId="0" sldId="256"/>
            <ac:spMk id="65" creationId="{00000000-0000-0000-0000-000000000000}"/>
          </ac:spMkLst>
        </pc:spChg>
        <pc:spChg chg="mod">
          <ac:chgData name="Camarin E. Georges" userId="fc8bcd85-1791-419a-9dc8-ac4eb39a6093" providerId="ADAL" clId="{EBFC6C28-949E-7D41-A256-A9F51B384C90}" dt="2023-04-04T15:59:51.447" v="214" actId="14100"/>
          <ac:spMkLst>
            <pc:docMk/>
            <pc:sldMk cId="0" sldId="256"/>
            <ac:spMk id="66" creationId="{00000000-0000-0000-0000-000000000000}"/>
          </ac:spMkLst>
        </pc:spChg>
        <pc:spChg chg="mod">
          <ac:chgData name="Camarin E. Georges" userId="fc8bcd85-1791-419a-9dc8-ac4eb39a6093" providerId="ADAL" clId="{EBFC6C28-949E-7D41-A256-A9F51B384C90}" dt="2023-04-04T20:30:45.218" v="263" actId="20577"/>
          <ac:spMkLst>
            <pc:docMk/>
            <pc:sldMk cId="0" sldId="256"/>
            <ac:spMk id="70" creationId="{00000000-0000-0000-0000-000000000000}"/>
          </ac:spMkLst>
        </pc:spChg>
        <pc:spChg chg="mod">
          <ac:chgData name="Camarin E. Georges" userId="fc8bcd85-1791-419a-9dc8-ac4eb39a6093" providerId="ADAL" clId="{EBFC6C28-949E-7D41-A256-A9F51B384C90}" dt="2023-04-04T17:38:34.339" v="257" actId="20577"/>
          <ac:spMkLst>
            <pc:docMk/>
            <pc:sldMk cId="0" sldId="256"/>
            <ac:spMk id="71" creationId="{00000000-0000-0000-0000-000000000000}"/>
          </ac:spMkLst>
        </pc:spChg>
        <pc:spChg chg="mod">
          <ac:chgData name="Camarin E. Georges" userId="fc8bcd85-1791-419a-9dc8-ac4eb39a6093" providerId="ADAL" clId="{EBFC6C28-949E-7D41-A256-A9F51B384C90}" dt="2023-04-04T15:55:11.638" v="200" actId="20577"/>
          <ac:spMkLst>
            <pc:docMk/>
            <pc:sldMk cId="0" sldId="256"/>
            <ac:spMk id="72" creationId="{00000000-0000-0000-0000-000000000000}"/>
          </ac:spMkLst>
        </pc:spChg>
        <pc:spChg chg="mod">
          <ac:chgData name="Camarin E. Georges" userId="fc8bcd85-1791-419a-9dc8-ac4eb39a6093" providerId="ADAL" clId="{EBFC6C28-949E-7D41-A256-A9F51B384C90}" dt="2023-04-04T20:01:24.212" v="260" actId="404"/>
          <ac:spMkLst>
            <pc:docMk/>
            <pc:sldMk cId="0" sldId="256"/>
            <ac:spMk id="75" creationId="{00000000-0000-0000-0000-000000000000}"/>
          </ac:spMkLst>
        </pc:spChg>
        <pc:spChg chg="mod">
          <ac:chgData name="Camarin E. Georges" userId="fc8bcd85-1791-419a-9dc8-ac4eb39a6093" providerId="ADAL" clId="{EBFC6C28-949E-7D41-A256-A9F51B384C90}" dt="2023-04-04T15:48:04.138" v="26" actId="20577"/>
          <ac:spMkLst>
            <pc:docMk/>
            <pc:sldMk cId="0" sldId="256"/>
            <ac:spMk id="84" creationId="{00000000-0000-0000-0000-000000000000}"/>
          </ac:spMkLst>
        </pc:spChg>
        <pc:spChg chg="mod">
          <ac:chgData name="Camarin E. Georges" userId="fc8bcd85-1791-419a-9dc8-ac4eb39a6093" providerId="ADAL" clId="{EBFC6C28-949E-7D41-A256-A9F51B384C90}" dt="2023-04-04T20:01:29.217" v="262" actId="404"/>
          <ac:spMkLst>
            <pc:docMk/>
            <pc:sldMk cId="0" sldId="256"/>
            <ac:spMk id="87" creationId="{00000000-0000-0000-0000-000000000000}"/>
          </ac:spMkLst>
        </pc:spChg>
        <pc:graphicFrameChg chg="mod modGraphic">
          <ac:chgData name="Camarin E. Georges" userId="fc8bcd85-1791-419a-9dc8-ac4eb39a6093" providerId="ADAL" clId="{EBFC6C28-949E-7D41-A256-A9F51B384C90}" dt="2023-04-04T15:53:50.119" v="153" actId="20577"/>
          <ac:graphicFrameMkLst>
            <pc:docMk/>
            <pc:sldMk cId="0" sldId="256"/>
            <ac:graphicFrameMk id="77" creationId="{00000000-0000-0000-0000-000000000000}"/>
          </ac:graphicFrameMkLst>
        </pc:graphicFrameChg>
        <pc:picChg chg="mod">
          <ac:chgData name="Camarin E. Georges" userId="fc8bcd85-1791-419a-9dc8-ac4eb39a6093" providerId="ADAL" clId="{EBFC6C28-949E-7D41-A256-A9F51B384C90}" dt="2023-04-04T17:40:17.624" v="258" actId="14100"/>
          <ac:picMkLst>
            <pc:docMk/>
            <pc:sldMk cId="0" sldId="256"/>
            <ac:picMk id="67" creationId="{00000000-0000-0000-0000-000000000000}"/>
          </ac:picMkLst>
        </pc:picChg>
        <pc:picChg chg="del">
          <ac:chgData name="Camarin E. Georges" userId="fc8bcd85-1791-419a-9dc8-ac4eb39a6093" providerId="ADAL" clId="{EBFC6C28-949E-7D41-A256-A9F51B384C90}" dt="2023-04-04T15:58:51.134" v="206" actId="478"/>
          <ac:picMkLst>
            <pc:docMk/>
            <pc:sldMk cId="0" sldId="256"/>
            <ac:picMk id="79" creationId="{00000000-0000-0000-0000-000000000000}"/>
          </ac:picMkLst>
        </pc:picChg>
        <pc:picChg chg="del">
          <ac:chgData name="Camarin E. Georges" userId="fc8bcd85-1791-419a-9dc8-ac4eb39a6093" providerId="ADAL" clId="{EBFC6C28-949E-7D41-A256-A9F51B384C90}" dt="2023-04-04T15:49:47.512" v="37" actId="478"/>
          <ac:picMkLst>
            <pc:docMk/>
            <pc:sldMk cId="0" sldId="256"/>
            <ac:picMk id="80" creationId="{00000000-0000-0000-0000-000000000000}"/>
          </ac:picMkLst>
        </pc:picChg>
        <pc:picChg chg="del">
          <ac:chgData name="Camarin E. Georges" userId="fc8bcd85-1791-419a-9dc8-ac4eb39a6093" providerId="ADAL" clId="{EBFC6C28-949E-7D41-A256-A9F51B384C90}" dt="2023-04-04T15:49:48.510" v="38" actId="478"/>
          <ac:picMkLst>
            <pc:docMk/>
            <pc:sldMk cId="0" sldId="256"/>
            <ac:picMk id="81" creationId="{00000000-0000-0000-0000-000000000000}"/>
          </ac:picMkLst>
        </pc:picChg>
        <pc:picChg chg="del">
          <ac:chgData name="Camarin E. Georges" userId="fc8bcd85-1791-419a-9dc8-ac4eb39a6093" providerId="ADAL" clId="{EBFC6C28-949E-7D41-A256-A9F51B384C90}" dt="2023-04-04T15:53:09.371" v="126" actId="478"/>
          <ac:picMkLst>
            <pc:docMk/>
            <pc:sldMk cId="0" sldId="256"/>
            <ac:picMk id="82" creationId="{00000000-0000-0000-0000-000000000000}"/>
          </ac:picMkLst>
        </pc:picChg>
        <pc:picChg chg="del">
          <ac:chgData name="Camarin E. Georges" userId="fc8bcd85-1791-419a-9dc8-ac4eb39a6093" providerId="ADAL" clId="{EBFC6C28-949E-7D41-A256-A9F51B384C90}" dt="2023-04-04T15:53:10.225" v="127" actId="478"/>
          <ac:picMkLst>
            <pc:docMk/>
            <pc:sldMk cId="0" sldId="256"/>
            <ac:picMk id="88" creationId="{00000000-0000-0000-0000-000000000000}"/>
          </ac:picMkLst>
        </pc:picChg>
        <pc:picChg chg="del">
          <ac:chgData name="Camarin E. Georges" userId="fc8bcd85-1791-419a-9dc8-ac4eb39a6093" providerId="ADAL" clId="{EBFC6C28-949E-7D41-A256-A9F51B384C90}" dt="2023-04-04T15:58:25.814" v="202" actId="478"/>
          <ac:picMkLst>
            <pc:docMk/>
            <pc:sldMk cId="0" sldId="256"/>
            <ac:picMk id="89" creationId="{00000000-0000-0000-0000-000000000000}"/>
          </ac:picMkLst>
        </pc:picChg>
        <pc:picChg chg="add del">
          <ac:chgData name="Camarin E. Georges" userId="fc8bcd85-1791-419a-9dc8-ac4eb39a6093" providerId="ADAL" clId="{EBFC6C28-949E-7D41-A256-A9F51B384C90}" dt="2023-04-04T15:58:25.814" v="202" actId="478"/>
          <ac:picMkLst>
            <pc:docMk/>
            <pc:sldMk cId="0" sldId="256"/>
            <ac:picMk id="1026" creationId="{A3E24B33-62F6-81AC-2C77-C8039AD8DA69}"/>
          </ac:picMkLst>
        </pc:picChg>
        <pc:picChg chg="add mod">
          <ac:chgData name="Camarin E. Georges" userId="fc8bcd85-1791-419a-9dc8-ac4eb39a6093" providerId="ADAL" clId="{EBFC6C28-949E-7D41-A256-A9F51B384C90}" dt="2023-04-04T15:58:37.464" v="205" actId="1076"/>
          <ac:picMkLst>
            <pc:docMk/>
            <pc:sldMk cId="0" sldId="256"/>
            <ac:picMk id="1028" creationId="{301836F0-3AD0-12C5-C785-57C649624456}"/>
          </ac:picMkLst>
        </pc:picChg>
        <pc:picChg chg="add mod">
          <ac:chgData name="Camarin E. Georges" userId="fc8bcd85-1791-419a-9dc8-ac4eb39a6093" providerId="ADAL" clId="{EBFC6C28-949E-7D41-A256-A9F51B384C90}" dt="2023-04-04T16:00:11.929" v="221" actId="1076"/>
          <ac:picMkLst>
            <pc:docMk/>
            <pc:sldMk cId="0" sldId="256"/>
            <ac:picMk id="1030" creationId="{C95327DE-0631-E051-6C14-62232A1AD9D4}"/>
          </ac:picMkLst>
        </pc:picChg>
      </pc:sldChg>
    </pc:docChg>
  </pc:docChgLst>
  <pc:docChgLst>
    <pc:chgData name="Jacqueline R. Geardino" userId="S::s1346583@monmouth.edu::754f85fc-07ee-4d02-aa88-29a84c5fccca" providerId="AD" clId="Web-{CC22DB01-B82D-AB4D-EA3C-5B44069BF14F}"/>
    <pc:docChg chg="modSld">
      <pc:chgData name="Jacqueline R. Geardino" userId="S::s1346583@monmouth.edu::754f85fc-07ee-4d02-aa88-29a84c5fccca" providerId="AD" clId="Web-{CC22DB01-B82D-AB4D-EA3C-5B44069BF14F}" dt="2023-04-04T16:10:11.658" v="2" actId="1076"/>
      <pc:docMkLst>
        <pc:docMk/>
      </pc:docMkLst>
      <pc:sldChg chg="modSp">
        <pc:chgData name="Jacqueline R. Geardino" userId="S::s1346583@monmouth.edu::754f85fc-07ee-4d02-aa88-29a84c5fccca" providerId="AD" clId="Web-{CC22DB01-B82D-AB4D-EA3C-5B44069BF14F}" dt="2023-04-04T16:10:11.658" v="2" actId="1076"/>
        <pc:sldMkLst>
          <pc:docMk/>
          <pc:sldMk cId="0" sldId="256"/>
        </pc:sldMkLst>
        <pc:spChg chg="mod">
          <ac:chgData name="Jacqueline R. Geardino" userId="S::s1346583@monmouth.edu::754f85fc-07ee-4d02-aa88-29a84c5fccca" providerId="AD" clId="Web-{CC22DB01-B82D-AB4D-EA3C-5B44069BF14F}" dt="2023-04-04T16:09:51.720" v="1" actId="1076"/>
          <ac:spMkLst>
            <pc:docMk/>
            <pc:sldMk cId="0" sldId="256"/>
            <ac:spMk id="64" creationId="{00000000-0000-0000-0000-000000000000}"/>
          </ac:spMkLst>
        </pc:spChg>
        <pc:picChg chg="mod">
          <ac:chgData name="Jacqueline R. Geardino" userId="S::s1346583@monmouth.edu::754f85fc-07ee-4d02-aa88-29a84c5fccca" providerId="AD" clId="Web-{CC22DB01-B82D-AB4D-EA3C-5B44069BF14F}" dt="2023-04-04T16:10:11.658" v="2" actId="1076"/>
          <ac:picMkLst>
            <pc:docMk/>
            <pc:sldMk cId="0" sldId="256"/>
            <ac:picMk id="67" creationId="{00000000-0000-0000-0000-000000000000}"/>
          </ac:picMkLst>
        </pc:picChg>
        <pc:picChg chg="mod">
          <ac:chgData name="Jacqueline R. Geardino" userId="S::s1346583@monmouth.edu::754f85fc-07ee-4d02-aa88-29a84c5fccca" providerId="AD" clId="Web-{CC22DB01-B82D-AB4D-EA3C-5B44069BF14F}" dt="2023-04-04T16:09:48.126" v="0" actId="1076"/>
          <ac:picMkLst>
            <pc:docMk/>
            <pc:sldMk cId="0" sldId="256"/>
            <ac:picMk id="69" creationId="{00000000-0000-0000-0000-000000000000}"/>
          </ac:picMkLst>
        </pc:picChg>
      </pc:sldChg>
    </pc:docChg>
  </pc:docChgLst>
  <pc:docChgLst>
    <pc:chgData name="Cassidy E. Sullivan" userId="S::s1344928@monmouth.edu::0b01d7c4-3091-4662-abfc-82212a019817" providerId="AD" clId="Web-{9EB433DB-7B2B-97B5-ED5C-579FB82C8C33}"/>
    <pc:docChg chg="modSld">
      <pc:chgData name="Cassidy E. Sullivan" userId="S::s1344928@monmouth.edu::0b01d7c4-3091-4662-abfc-82212a019817" providerId="AD" clId="Web-{9EB433DB-7B2B-97B5-ED5C-579FB82C8C33}" dt="2023-04-04T21:07:49.733" v="8" actId="20577"/>
      <pc:docMkLst>
        <pc:docMk/>
      </pc:docMkLst>
      <pc:sldChg chg="modSp">
        <pc:chgData name="Cassidy E. Sullivan" userId="S::s1344928@monmouth.edu::0b01d7c4-3091-4662-abfc-82212a019817" providerId="AD" clId="Web-{9EB433DB-7B2B-97B5-ED5C-579FB82C8C33}" dt="2023-04-04T21:07:49.733" v="8" actId="20577"/>
        <pc:sldMkLst>
          <pc:docMk/>
          <pc:sldMk cId="0" sldId="256"/>
        </pc:sldMkLst>
        <pc:spChg chg="mod">
          <ac:chgData name="Cassidy E. Sullivan" userId="S::s1344928@monmouth.edu::0b01d7c4-3091-4662-abfc-82212a019817" providerId="AD" clId="Web-{9EB433DB-7B2B-97B5-ED5C-579FB82C8C33}" dt="2023-04-04T20:47:33.197" v="2" actId="20577"/>
          <ac:spMkLst>
            <pc:docMk/>
            <pc:sldMk cId="0" sldId="256"/>
            <ac:spMk id="66" creationId="{00000000-0000-0000-0000-000000000000}"/>
          </ac:spMkLst>
        </pc:spChg>
        <pc:spChg chg="mod">
          <ac:chgData name="Cassidy E. Sullivan" userId="S::s1344928@monmouth.edu::0b01d7c4-3091-4662-abfc-82212a019817" providerId="AD" clId="Web-{9EB433DB-7B2B-97B5-ED5C-579FB82C8C33}" dt="2023-04-04T20:59:24.321" v="4" actId="20577"/>
          <ac:spMkLst>
            <pc:docMk/>
            <pc:sldMk cId="0" sldId="256"/>
            <ac:spMk id="70" creationId="{00000000-0000-0000-0000-000000000000}"/>
          </ac:spMkLst>
        </pc:spChg>
        <pc:spChg chg="mod">
          <ac:chgData name="Cassidy E. Sullivan" userId="S::s1344928@monmouth.edu::0b01d7c4-3091-4662-abfc-82212a019817" providerId="AD" clId="Web-{9EB433DB-7B2B-97B5-ED5C-579FB82C8C33}" dt="2023-04-04T21:07:49.733" v="8" actId="20577"/>
          <ac:spMkLst>
            <pc:docMk/>
            <pc:sldMk cId="0" sldId="256"/>
            <ac:spMk id="87" creationId="{00000000-0000-0000-0000-000000000000}"/>
          </ac:spMkLst>
        </pc:spChg>
      </pc:sldChg>
    </pc:docChg>
  </pc:docChgLst>
  <pc:docChgLst>
    <pc:chgData name="Cassidy E. Sullivan" userId="S::s1344928@monmouth.edu::0b01d7c4-3091-4662-abfc-82212a019817" providerId="AD" clId="Web-{6E71D7F8-1CA9-44D2-74BC-23B0EA2F288C}"/>
    <pc:docChg chg="modSld">
      <pc:chgData name="Cassidy E. Sullivan" userId="S::s1344928@monmouth.edu::0b01d7c4-3091-4662-abfc-82212a019817" providerId="AD" clId="Web-{6E71D7F8-1CA9-44D2-74BC-23B0EA2F288C}" dt="2023-04-04T16:09:19.051" v="41" actId="1076"/>
      <pc:docMkLst>
        <pc:docMk/>
      </pc:docMkLst>
      <pc:sldChg chg="delSp modSp">
        <pc:chgData name="Cassidy E. Sullivan" userId="S::s1344928@monmouth.edu::0b01d7c4-3091-4662-abfc-82212a019817" providerId="AD" clId="Web-{6E71D7F8-1CA9-44D2-74BC-23B0EA2F288C}" dt="2023-04-04T16:09:19.051" v="41" actId="1076"/>
        <pc:sldMkLst>
          <pc:docMk/>
          <pc:sldMk cId="0" sldId="256"/>
        </pc:sldMkLst>
        <pc:spChg chg="mod">
          <ac:chgData name="Cassidy E. Sullivan" userId="S::s1344928@monmouth.edu::0b01d7c4-3091-4662-abfc-82212a019817" providerId="AD" clId="Web-{6E71D7F8-1CA9-44D2-74BC-23B0EA2F288C}" dt="2023-04-04T15:46:32.077" v="24" actId="14100"/>
          <ac:spMkLst>
            <pc:docMk/>
            <pc:sldMk cId="0" sldId="256"/>
            <ac:spMk id="64" creationId="{00000000-0000-0000-0000-000000000000}"/>
          </ac:spMkLst>
        </pc:spChg>
        <pc:spChg chg="mod">
          <ac:chgData name="Cassidy E. Sullivan" userId="S::s1344928@monmouth.edu::0b01d7c4-3091-4662-abfc-82212a019817" providerId="AD" clId="Web-{6E71D7F8-1CA9-44D2-74BC-23B0EA2F288C}" dt="2023-04-04T15:45:07.697" v="16" actId="1076"/>
          <ac:spMkLst>
            <pc:docMk/>
            <pc:sldMk cId="0" sldId="256"/>
            <ac:spMk id="71" creationId="{00000000-0000-0000-0000-000000000000}"/>
          </ac:spMkLst>
        </pc:spChg>
        <pc:picChg chg="mod">
          <ac:chgData name="Cassidy E. Sullivan" userId="S::s1344928@monmouth.edu::0b01d7c4-3091-4662-abfc-82212a019817" providerId="AD" clId="Web-{6E71D7F8-1CA9-44D2-74BC-23B0EA2F288C}" dt="2023-04-04T15:46:51.469" v="25" actId="1076"/>
          <ac:picMkLst>
            <pc:docMk/>
            <pc:sldMk cId="0" sldId="256"/>
            <ac:picMk id="67" creationId="{00000000-0000-0000-0000-000000000000}"/>
          </ac:picMkLst>
        </pc:picChg>
        <pc:picChg chg="mod">
          <ac:chgData name="Cassidy E. Sullivan" userId="S::s1344928@monmouth.edu::0b01d7c4-3091-4662-abfc-82212a019817" providerId="AD" clId="Web-{6E71D7F8-1CA9-44D2-74BC-23B0EA2F288C}" dt="2023-04-04T15:56:50.146" v="28" actId="1076"/>
          <ac:picMkLst>
            <pc:docMk/>
            <pc:sldMk cId="0" sldId="256"/>
            <ac:picMk id="69" creationId="{00000000-0000-0000-0000-000000000000}"/>
          </ac:picMkLst>
        </pc:picChg>
        <pc:picChg chg="del">
          <ac:chgData name="Cassidy E. Sullivan" userId="S::s1344928@monmouth.edu::0b01d7c4-3091-4662-abfc-82212a019817" providerId="AD" clId="Web-{6E71D7F8-1CA9-44D2-74BC-23B0EA2F288C}" dt="2023-04-04T15:50:53.187" v="26"/>
          <ac:picMkLst>
            <pc:docMk/>
            <pc:sldMk cId="0" sldId="256"/>
            <ac:picMk id="78" creationId="{00000000-0000-0000-0000-000000000000}"/>
          </ac:picMkLst>
        </pc:picChg>
        <pc:picChg chg="mod">
          <ac:chgData name="Cassidy E. Sullivan" userId="S::s1344928@monmouth.edu::0b01d7c4-3091-4662-abfc-82212a019817" providerId="AD" clId="Web-{6E71D7F8-1CA9-44D2-74BC-23B0EA2F288C}" dt="2023-04-04T15:51:09.719" v="27" actId="1076"/>
          <ac:picMkLst>
            <pc:docMk/>
            <pc:sldMk cId="0" sldId="256"/>
            <ac:picMk id="79" creationId="{00000000-0000-0000-0000-000000000000}"/>
          </ac:picMkLst>
        </pc:picChg>
        <pc:picChg chg="mod">
          <ac:chgData name="Cassidy E. Sullivan" userId="S::s1344928@monmouth.edu::0b01d7c4-3091-4662-abfc-82212a019817" providerId="AD" clId="Web-{6E71D7F8-1CA9-44D2-74BC-23B0EA2F288C}" dt="2023-04-04T16:09:19.051" v="41" actId="1076"/>
          <ac:picMkLst>
            <pc:docMk/>
            <pc:sldMk cId="0" sldId="256"/>
            <ac:picMk id="1028" creationId="{301836F0-3AD0-12C5-C785-57C649624456}"/>
          </ac:picMkLst>
        </pc:picChg>
        <pc:picChg chg="mod">
          <ac:chgData name="Cassidy E. Sullivan" userId="S::s1344928@monmouth.edu::0b01d7c4-3091-4662-abfc-82212a019817" providerId="AD" clId="Web-{6E71D7F8-1CA9-44D2-74BC-23B0EA2F288C}" dt="2023-04-04T16:04:29.893" v="34" actId="1076"/>
          <ac:picMkLst>
            <pc:docMk/>
            <pc:sldMk cId="0" sldId="256"/>
            <ac:picMk id="1030" creationId="{C95327DE-0631-E051-6C14-62232A1AD9D4}"/>
          </ac:picMkLst>
        </pc:picChg>
      </pc:sldChg>
    </pc:docChg>
  </pc:docChgLst>
  <pc:docChgLst>
    <pc:chgData name="Camarin E. Georges" userId="fc8bcd85-1791-419a-9dc8-ac4eb39a6093" providerId="ADAL" clId="{5C856CC2-23A8-F549-911F-66E2493A85D6}"/>
    <pc:docChg chg="custSel modSld">
      <pc:chgData name="Camarin E. Georges" userId="fc8bcd85-1791-419a-9dc8-ac4eb39a6093" providerId="ADAL" clId="{5C856CC2-23A8-F549-911F-66E2493A85D6}" dt="2023-04-06T18:51:45.773" v="92" actId="114"/>
      <pc:docMkLst>
        <pc:docMk/>
      </pc:docMkLst>
      <pc:sldChg chg="addSp delSp modSp mod modTransition delAnim modAnim">
        <pc:chgData name="Camarin E. Georges" userId="fc8bcd85-1791-419a-9dc8-ac4eb39a6093" providerId="ADAL" clId="{5C856CC2-23A8-F549-911F-66E2493A85D6}" dt="2023-04-06T18:51:45.773" v="92" actId="114"/>
        <pc:sldMkLst>
          <pc:docMk/>
          <pc:sldMk cId="0" sldId="256"/>
        </pc:sldMkLst>
        <pc:spChg chg="mod">
          <ac:chgData name="Camarin E. Georges" userId="fc8bcd85-1791-419a-9dc8-ac4eb39a6093" providerId="ADAL" clId="{5C856CC2-23A8-F549-911F-66E2493A85D6}" dt="2023-04-06T18:50:05.072" v="86" actId="20577"/>
          <ac:spMkLst>
            <pc:docMk/>
            <pc:sldMk cId="0" sldId="256"/>
            <ac:spMk id="64" creationId="{00000000-0000-0000-0000-000000000000}"/>
          </ac:spMkLst>
        </pc:spChg>
        <pc:spChg chg="mod">
          <ac:chgData name="Camarin E. Georges" userId="fc8bcd85-1791-419a-9dc8-ac4eb39a6093" providerId="ADAL" clId="{5C856CC2-23A8-F549-911F-66E2493A85D6}" dt="2023-04-06T18:50:36.352" v="88" actId="255"/>
          <ac:spMkLst>
            <pc:docMk/>
            <pc:sldMk cId="0" sldId="256"/>
            <ac:spMk id="66" creationId="{00000000-0000-0000-0000-000000000000}"/>
          </ac:spMkLst>
        </pc:spChg>
        <pc:spChg chg="mod">
          <ac:chgData name="Camarin E. Georges" userId="fc8bcd85-1791-419a-9dc8-ac4eb39a6093" providerId="ADAL" clId="{5C856CC2-23A8-F549-911F-66E2493A85D6}" dt="2023-04-06T18:50:11.546" v="87" actId="20577"/>
          <ac:spMkLst>
            <pc:docMk/>
            <pc:sldMk cId="0" sldId="256"/>
            <ac:spMk id="70" creationId="{00000000-0000-0000-0000-000000000000}"/>
          </ac:spMkLst>
        </pc:spChg>
        <pc:spChg chg="mod">
          <ac:chgData name="Camarin E. Georges" userId="fc8bcd85-1791-419a-9dc8-ac4eb39a6093" providerId="ADAL" clId="{5C856CC2-23A8-F549-911F-66E2493A85D6}" dt="2023-04-06T18:51:08.018" v="89" actId="20577"/>
          <ac:spMkLst>
            <pc:docMk/>
            <pc:sldMk cId="0" sldId="256"/>
            <ac:spMk id="74" creationId="{00000000-0000-0000-0000-000000000000}"/>
          </ac:spMkLst>
        </pc:spChg>
        <pc:spChg chg="mod">
          <ac:chgData name="Camarin E. Georges" userId="fc8bcd85-1791-419a-9dc8-ac4eb39a6093" providerId="ADAL" clId="{5C856CC2-23A8-F549-911F-66E2493A85D6}" dt="2023-04-06T18:51:45.773" v="92" actId="114"/>
          <ac:spMkLst>
            <pc:docMk/>
            <pc:sldMk cId="0" sldId="256"/>
            <ac:spMk id="75" creationId="{00000000-0000-0000-0000-000000000000}"/>
          </ac:spMkLst>
        </pc:spChg>
        <pc:picChg chg="add del mod">
          <ac:chgData name="Camarin E. Georges" userId="fc8bcd85-1791-419a-9dc8-ac4eb39a6093" providerId="ADAL" clId="{5C856CC2-23A8-F549-911F-66E2493A85D6}" dt="2023-04-04T21:08:15.182" v="59"/>
          <ac:picMkLst>
            <pc:docMk/>
            <pc:sldMk cId="0" sldId="256"/>
            <ac:picMk id="2" creationId="{0612605F-B8EE-91C2-4F46-EDE4BF96780A}"/>
          </ac:picMkLst>
        </pc:picChg>
        <pc:picChg chg="add del mod">
          <ac:chgData name="Camarin E. Georges" userId="fc8bcd85-1791-419a-9dc8-ac4eb39a6093" providerId="ADAL" clId="{5C856CC2-23A8-F549-911F-66E2493A85D6}" dt="2023-04-04T20:35:46.223" v="1" actId="21"/>
          <ac:picMkLst>
            <pc:docMk/>
            <pc:sldMk cId="0" sldId="256"/>
            <ac:picMk id="2" creationId="{79B1E1A7-A983-A2AF-D562-CB3C11ED59E8}"/>
          </ac:picMkLst>
        </pc:picChg>
        <pc:picChg chg="add del mod">
          <ac:chgData name="Camarin E. Georges" userId="fc8bcd85-1791-419a-9dc8-ac4eb39a6093" providerId="ADAL" clId="{5C856CC2-23A8-F549-911F-66E2493A85D6}" dt="2023-04-04T20:36:19.511" v="4"/>
          <ac:picMkLst>
            <pc:docMk/>
            <pc:sldMk cId="0" sldId="256"/>
            <ac:picMk id="3" creationId="{2E13A2E4-5CF4-395A-E7EC-9E35E66D21FE}"/>
          </ac:picMkLst>
        </pc:picChg>
        <pc:picChg chg="add del mod">
          <ac:chgData name="Camarin E. Georges" userId="fc8bcd85-1791-419a-9dc8-ac4eb39a6093" providerId="ADAL" clId="{5C856CC2-23A8-F549-911F-66E2493A85D6}" dt="2023-04-04T21:08:29.596" v="61"/>
          <ac:picMkLst>
            <pc:docMk/>
            <pc:sldMk cId="0" sldId="256"/>
            <ac:picMk id="3" creationId="{2EA07FF3-B853-67CD-EBF0-18A646660087}"/>
          </ac:picMkLst>
        </pc:picChg>
        <pc:picChg chg="add del mod">
          <ac:chgData name="Camarin E. Georges" userId="fc8bcd85-1791-419a-9dc8-ac4eb39a6093" providerId="ADAL" clId="{5C856CC2-23A8-F549-911F-66E2493A85D6}" dt="2023-04-04T20:40:20.900" v="7"/>
          <ac:picMkLst>
            <pc:docMk/>
            <pc:sldMk cId="0" sldId="256"/>
            <ac:picMk id="4" creationId="{7024D638-6CFB-1E53-9B84-9A330C5863BC}"/>
          </ac:picMkLst>
        </pc:picChg>
        <pc:picChg chg="add del mod">
          <ac:chgData name="Camarin E. Georges" userId="fc8bcd85-1791-419a-9dc8-ac4eb39a6093" providerId="ADAL" clId="{5C856CC2-23A8-F549-911F-66E2493A85D6}" dt="2023-04-04T21:09:43.167" v="63"/>
          <ac:picMkLst>
            <pc:docMk/>
            <pc:sldMk cId="0" sldId="256"/>
            <ac:picMk id="4" creationId="{7965A9FF-B5AE-BBC1-0952-B1CF7C707EC1}"/>
          </ac:picMkLst>
        </pc:picChg>
        <pc:picChg chg="add del mod">
          <ac:chgData name="Camarin E. Georges" userId="fc8bcd85-1791-419a-9dc8-ac4eb39a6093" providerId="ADAL" clId="{5C856CC2-23A8-F549-911F-66E2493A85D6}" dt="2023-04-04T21:10:12.340" v="65"/>
          <ac:picMkLst>
            <pc:docMk/>
            <pc:sldMk cId="0" sldId="256"/>
            <ac:picMk id="5" creationId="{3F2EA646-B13C-9623-8C58-8ABCEBFCC62F}"/>
          </ac:picMkLst>
        </pc:picChg>
        <pc:picChg chg="add del mod">
          <ac:chgData name="Camarin E. Georges" userId="fc8bcd85-1791-419a-9dc8-ac4eb39a6093" providerId="ADAL" clId="{5C856CC2-23A8-F549-911F-66E2493A85D6}" dt="2023-04-04T20:40:52.227" v="9"/>
          <ac:picMkLst>
            <pc:docMk/>
            <pc:sldMk cId="0" sldId="256"/>
            <ac:picMk id="5" creationId="{568DC259-8943-0759-F6BB-A176369EF237}"/>
          </ac:picMkLst>
        </pc:picChg>
        <pc:picChg chg="add del mod">
          <ac:chgData name="Camarin E. Georges" userId="fc8bcd85-1791-419a-9dc8-ac4eb39a6093" providerId="ADAL" clId="{5C856CC2-23A8-F549-911F-66E2493A85D6}" dt="2023-04-04T20:41:30.337" v="11"/>
          <ac:picMkLst>
            <pc:docMk/>
            <pc:sldMk cId="0" sldId="256"/>
            <ac:picMk id="6" creationId="{0B286C9F-6ACD-8F5D-BA18-EB8C48ADD2E8}"/>
          </ac:picMkLst>
        </pc:picChg>
        <pc:picChg chg="add del mod">
          <ac:chgData name="Camarin E. Georges" userId="fc8bcd85-1791-419a-9dc8-ac4eb39a6093" providerId="ADAL" clId="{5C856CC2-23A8-F549-911F-66E2493A85D6}" dt="2023-04-04T21:12:59.252" v="67" actId="478"/>
          <ac:picMkLst>
            <pc:docMk/>
            <pc:sldMk cId="0" sldId="256"/>
            <ac:picMk id="6" creationId="{A1F071F6-4F5A-084D-5BEA-5BF631745838}"/>
          </ac:picMkLst>
        </pc:picChg>
        <pc:picChg chg="add del mod">
          <ac:chgData name="Camarin E. Georges" userId="fc8bcd85-1791-419a-9dc8-ac4eb39a6093" providerId="ADAL" clId="{5C856CC2-23A8-F549-911F-66E2493A85D6}" dt="2023-04-04T20:42:47.363" v="13"/>
          <ac:picMkLst>
            <pc:docMk/>
            <pc:sldMk cId="0" sldId="256"/>
            <ac:picMk id="7" creationId="{1C8E8E1D-10C4-E6A6-00C2-CDCD3CDDAC64}"/>
          </ac:picMkLst>
        </pc:picChg>
        <pc:picChg chg="add del mod">
          <ac:chgData name="Camarin E. Georges" userId="fc8bcd85-1791-419a-9dc8-ac4eb39a6093" providerId="ADAL" clId="{5C856CC2-23A8-F549-911F-66E2493A85D6}" dt="2023-04-04T21:14:18.672" v="70"/>
          <ac:picMkLst>
            <pc:docMk/>
            <pc:sldMk cId="0" sldId="256"/>
            <ac:picMk id="7" creationId="{5F138C89-E7B7-8408-0E72-DF3F3678B190}"/>
          </ac:picMkLst>
        </pc:picChg>
        <pc:picChg chg="add del mod">
          <ac:chgData name="Camarin E. Georges" userId="fc8bcd85-1791-419a-9dc8-ac4eb39a6093" providerId="ADAL" clId="{5C856CC2-23A8-F549-911F-66E2493A85D6}" dt="2023-04-04T20:43:23.173" v="15"/>
          <ac:picMkLst>
            <pc:docMk/>
            <pc:sldMk cId="0" sldId="256"/>
            <ac:picMk id="8" creationId="{88063F31-559B-24D6-7DCF-B63F1C40A126}"/>
          </ac:picMkLst>
        </pc:picChg>
        <pc:picChg chg="add del mod">
          <ac:chgData name="Camarin E. Georges" userId="fc8bcd85-1791-419a-9dc8-ac4eb39a6093" providerId="ADAL" clId="{5C856CC2-23A8-F549-911F-66E2493A85D6}" dt="2023-04-04T21:15:59.377" v="72"/>
          <ac:picMkLst>
            <pc:docMk/>
            <pc:sldMk cId="0" sldId="256"/>
            <ac:picMk id="8" creationId="{C440F9A4-35A0-9396-7824-7508F8A73DC3}"/>
          </ac:picMkLst>
        </pc:picChg>
        <pc:picChg chg="add del mod">
          <ac:chgData name="Camarin E. Georges" userId="fc8bcd85-1791-419a-9dc8-ac4eb39a6093" providerId="ADAL" clId="{5C856CC2-23A8-F549-911F-66E2493A85D6}" dt="2023-04-04T20:46:12.420" v="17"/>
          <ac:picMkLst>
            <pc:docMk/>
            <pc:sldMk cId="0" sldId="256"/>
            <ac:picMk id="9" creationId="{9E8EE443-78C8-1571-07BF-F2FED277BFFF}"/>
          </ac:picMkLst>
        </pc:picChg>
        <pc:picChg chg="add del mod">
          <ac:chgData name="Camarin E. Georges" userId="fc8bcd85-1791-419a-9dc8-ac4eb39a6093" providerId="ADAL" clId="{5C856CC2-23A8-F549-911F-66E2493A85D6}" dt="2023-04-04T21:16:48.047" v="74"/>
          <ac:picMkLst>
            <pc:docMk/>
            <pc:sldMk cId="0" sldId="256"/>
            <ac:picMk id="9" creationId="{EA414E81-B610-F74A-AE5D-F148EC9D1619}"/>
          </ac:picMkLst>
        </pc:picChg>
        <pc:picChg chg="add del mod">
          <ac:chgData name="Camarin E. Georges" userId="fc8bcd85-1791-419a-9dc8-ac4eb39a6093" providerId="ADAL" clId="{5C856CC2-23A8-F549-911F-66E2493A85D6}" dt="2023-04-04T20:48:08.075" v="19"/>
          <ac:picMkLst>
            <pc:docMk/>
            <pc:sldMk cId="0" sldId="256"/>
            <ac:picMk id="10" creationId="{09F4A2E7-58E0-3657-FA26-7C5F5CBEE33C}"/>
          </ac:picMkLst>
        </pc:picChg>
        <pc:picChg chg="add del mod">
          <ac:chgData name="Camarin E. Georges" userId="fc8bcd85-1791-419a-9dc8-ac4eb39a6093" providerId="ADAL" clId="{5C856CC2-23A8-F549-911F-66E2493A85D6}" dt="2023-04-04T21:17:02.297" v="76"/>
          <ac:picMkLst>
            <pc:docMk/>
            <pc:sldMk cId="0" sldId="256"/>
            <ac:picMk id="10" creationId="{D9341656-04A6-B0CA-F3FB-4D9E0737D230}"/>
          </ac:picMkLst>
        </pc:picChg>
        <pc:picChg chg="add del mod">
          <ac:chgData name="Camarin E. Georges" userId="fc8bcd85-1791-419a-9dc8-ac4eb39a6093" providerId="ADAL" clId="{5C856CC2-23A8-F549-911F-66E2493A85D6}" dt="2023-04-04T20:48:21.189" v="21"/>
          <ac:picMkLst>
            <pc:docMk/>
            <pc:sldMk cId="0" sldId="256"/>
            <ac:picMk id="11" creationId="{93765A4A-5D5A-A6E5-E62A-EBCE7105754C}"/>
          </ac:picMkLst>
        </pc:picChg>
        <pc:picChg chg="add del mod">
          <ac:chgData name="Camarin E. Georges" userId="fc8bcd85-1791-419a-9dc8-ac4eb39a6093" providerId="ADAL" clId="{5C856CC2-23A8-F549-911F-66E2493A85D6}" dt="2023-04-04T21:18:21.109" v="78"/>
          <ac:picMkLst>
            <pc:docMk/>
            <pc:sldMk cId="0" sldId="256"/>
            <ac:picMk id="11" creationId="{FB209E0D-DFB6-A76F-2A02-AF942D78EFEA}"/>
          </ac:picMkLst>
        </pc:picChg>
        <pc:picChg chg="add del mod">
          <ac:chgData name="Camarin E. Georges" userId="fc8bcd85-1791-419a-9dc8-ac4eb39a6093" providerId="ADAL" clId="{5C856CC2-23A8-F549-911F-66E2493A85D6}" dt="2023-04-04T21:25:17.134" v="80"/>
          <ac:picMkLst>
            <pc:docMk/>
            <pc:sldMk cId="0" sldId="256"/>
            <ac:picMk id="12" creationId="{B649D8B7-7032-30C9-FF49-7BD17B257FFD}"/>
          </ac:picMkLst>
        </pc:picChg>
        <pc:picChg chg="add del mod">
          <ac:chgData name="Camarin E. Georges" userId="fc8bcd85-1791-419a-9dc8-ac4eb39a6093" providerId="ADAL" clId="{5C856CC2-23A8-F549-911F-66E2493A85D6}" dt="2023-04-04T20:48:56.062" v="23"/>
          <ac:picMkLst>
            <pc:docMk/>
            <pc:sldMk cId="0" sldId="256"/>
            <ac:picMk id="12" creationId="{E499E18D-A55A-D66D-1947-EB4AD13FE2B8}"/>
          </ac:picMkLst>
        </pc:picChg>
        <pc:picChg chg="add del mod">
          <ac:chgData name="Camarin E. Georges" userId="fc8bcd85-1791-419a-9dc8-ac4eb39a6093" providerId="ADAL" clId="{5C856CC2-23A8-F549-911F-66E2493A85D6}" dt="2023-04-04T21:34:55.909" v="82" actId="478"/>
          <ac:picMkLst>
            <pc:docMk/>
            <pc:sldMk cId="0" sldId="256"/>
            <ac:picMk id="13" creationId="{28CFDD3F-8F3F-9AA5-D83D-E14FCD8DDD12}"/>
          </ac:picMkLst>
        </pc:picChg>
        <pc:picChg chg="add del mod">
          <ac:chgData name="Camarin E. Georges" userId="fc8bcd85-1791-419a-9dc8-ac4eb39a6093" providerId="ADAL" clId="{5C856CC2-23A8-F549-911F-66E2493A85D6}" dt="2023-04-04T20:49:12.420" v="25"/>
          <ac:picMkLst>
            <pc:docMk/>
            <pc:sldMk cId="0" sldId="256"/>
            <ac:picMk id="13" creationId="{975E4466-C654-CD0C-1BE7-DF17E50D8163}"/>
          </ac:picMkLst>
        </pc:picChg>
        <pc:picChg chg="add mod">
          <ac:chgData name="Camarin E. Georges" userId="fc8bcd85-1791-419a-9dc8-ac4eb39a6093" providerId="ADAL" clId="{5C856CC2-23A8-F549-911F-66E2493A85D6}" dt="2023-04-04T21:38:57.648" v="84"/>
          <ac:picMkLst>
            <pc:docMk/>
            <pc:sldMk cId="0" sldId="256"/>
            <ac:picMk id="14" creationId="{699020B3-4F89-B61A-053E-D774CD0F7791}"/>
          </ac:picMkLst>
        </pc:picChg>
        <pc:picChg chg="add del mod">
          <ac:chgData name="Camarin E. Georges" userId="fc8bcd85-1791-419a-9dc8-ac4eb39a6093" providerId="ADAL" clId="{5C856CC2-23A8-F549-911F-66E2493A85D6}" dt="2023-04-04T20:49:25.436" v="27"/>
          <ac:picMkLst>
            <pc:docMk/>
            <pc:sldMk cId="0" sldId="256"/>
            <ac:picMk id="14" creationId="{B3F0CBCC-60CD-3E36-C888-D6916ED359E3}"/>
          </ac:picMkLst>
        </pc:picChg>
        <pc:picChg chg="add del mod">
          <ac:chgData name="Camarin E. Georges" userId="fc8bcd85-1791-419a-9dc8-ac4eb39a6093" providerId="ADAL" clId="{5C856CC2-23A8-F549-911F-66E2493A85D6}" dt="2023-04-04T20:50:50.176" v="29"/>
          <ac:picMkLst>
            <pc:docMk/>
            <pc:sldMk cId="0" sldId="256"/>
            <ac:picMk id="15" creationId="{66DDF8E5-9576-1908-9122-EF3C1132106E}"/>
          </ac:picMkLst>
        </pc:picChg>
        <pc:picChg chg="add del mod">
          <ac:chgData name="Camarin E. Georges" userId="fc8bcd85-1791-419a-9dc8-ac4eb39a6093" providerId="ADAL" clId="{5C856CC2-23A8-F549-911F-66E2493A85D6}" dt="2023-04-04T20:52:11.977" v="31"/>
          <ac:picMkLst>
            <pc:docMk/>
            <pc:sldMk cId="0" sldId="256"/>
            <ac:picMk id="16" creationId="{DBA28AC2-BFE2-776D-54C1-4F5A89C140FD}"/>
          </ac:picMkLst>
        </pc:picChg>
        <pc:picChg chg="add del mod">
          <ac:chgData name="Camarin E. Georges" userId="fc8bcd85-1791-419a-9dc8-ac4eb39a6093" providerId="ADAL" clId="{5C856CC2-23A8-F549-911F-66E2493A85D6}" dt="2023-04-04T20:53:57.383" v="33"/>
          <ac:picMkLst>
            <pc:docMk/>
            <pc:sldMk cId="0" sldId="256"/>
            <ac:picMk id="17" creationId="{1CB404B0-A96A-6DE9-0FD0-1E7EAD20BD32}"/>
          </ac:picMkLst>
        </pc:picChg>
        <pc:picChg chg="add del mod">
          <ac:chgData name="Camarin E. Georges" userId="fc8bcd85-1791-419a-9dc8-ac4eb39a6093" providerId="ADAL" clId="{5C856CC2-23A8-F549-911F-66E2493A85D6}" dt="2023-04-04T20:54:14" v="35"/>
          <ac:picMkLst>
            <pc:docMk/>
            <pc:sldMk cId="0" sldId="256"/>
            <ac:picMk id="18" creationId="{8E18CFA3-86B6-AE58-B744-AD5F45A4C60A}"/>
          </ac:picMkLst>
        </pc:picChg>
        <pc:picChg chg="add del mod">
          <ac:chgData name="Camarin E. Georges" userId="fc8bcd85-1791-419a-9dc8-ac4eb39a6093" providerId="ADAL" clId="{5C856CC2-23A8-F549-911F-66E2493A85D6}" dt="2023-04-04T20:54:29.314" v="37"/>
          <ac:picMkLst>
            <pc:docMk/>
            <pc:sldMk cId="0" sldId="256"/>
            <ac:picMk id="19" creationId="{B798B7AE-48C9-3E82-34DE-1DB03850B100}"/>
          </ac:picMkLst>
        </pc:picChg>
        <pc:picChg chg="add del mod">
          <ac:chgData name="Camarin E. Georges" userId="fc8bcd85-1791-419a-9dc8-ac4eb39a6093" providerId="ADAL" clId="{5C856CC2-23A8-F549-911F-66E2493A85D6}" dt="2023-04-04T20:55:05.664" v="39"/>
          <ac:picMkLst>
            <pc:docMk/>
            <pc:sldMk cId="0" sldId="256"/>
            <ac:picMk id="20" creationId="{28D9FE11-9CEE-C201-814A-0637D1485212}"/>
          </ac:picMkLst>
        </pc:picChg>
        <pc:picChg chg="add del mod">
          <ac:chgData name="Camarin E. Georges" userId="fc8bcd85-1791-419a-9dc8-ac4eb39a6093" providerId="ADAL" clId="{5C856CC2-23A8-F549-911F-66E2493A85D6}" dt="2023-04-04T20:55:26.129" v="41"/>
          <ac:picMkLst>
            <pc:docMk/>
            <pc:sldMk cId="0" sldId="256"/>
            <ac:picMk id="21" creationId="{6B96AFD9-415C-92A5-EF0E-0141334F8D30}"/>
          </ac:picMkLst>
        </pc:picChg>
        <pc:picChg chg="add del mod">
          <ac:chgData name="Camarin E. Georges" userId="fc8bcd85-1791-419a-9dc8-ac4eb39a6093" providerId="ADAL" clId="{5C856CC2-23A8-F549-911F-66E2493A85D6}" dt="2023-04-04T20:56:49.655" v="43"/>
          <ac:picMkLst>
            <pc:docMk/>
            <pc:sldMk cId="0" sldId="256"/>
            <ac:picMk id="22" creationId="{2DB1A330-0E8A-DBC6-FC93-4357BA8F5D90}"/>
          </ac:picMkLst>
        </pc:picChg>
        <pc:picChg chg="add del mod">
          <ac:chgData name="Camarin E. Georges" userId="fc8bcd85-1791-419a-9dc8-ac4eb39a6093" providerId="ADAL" clId="{5C856CC2-23A8-F549-911F-66E2493A85D6}" dt="2023-04-04T20:57:47.905" v="45"/>
          <ac:picMkLst>
            <pc:docMk/>
            <pc:sldMk cId="0" sldId="256"/>
            <ac:picMk id="23" creationId="{0736783F-69BF-6880-1FDD-DC21A475B433}"/>
          </ac:picMkLst>
        </pc:picChg>
        <pc:picChg chg="add del mod">
          <ac:chgData name="Camarin E. Georges" userId="fc8bcd85-1791-419a-9dc8-ac4eb39a6093" providerId="ADAL" clId="{5C856CC2-23A8-F549-911F-66E2493A85D6}" dt="2023-04-04T20:58:02.398" v="47"/>
          <ac:picMkLst>
            <pc:docMk/>
            <pc:sldMk cId="0" sldId="256"/>
            <ac:picMk id="24" creationId="{A19AC18E-D9C9-0E6A-EF42-ADD161A0AF11}"/>
          </ac:picMkLst>
        </pc:picChg>
        <pc:picChg chg="add del mod">
          <ac:chgData name="Camarin E. Georges" userId="fc8bcd85-1791-419a-9dc8-ac4eb39a6093" providerId="ADAL" clId="{5C856CC2-23A8-F549-911F-66E2493A85D6}" dt="2023-04-04T20:58:50.819" v="49"/>
          <ac:picMkLst>
            <pc:docMk/>
            <pc:sldMk cId="0" sldId="256"/>
            <ac:picMk id="25" creationId="{776E5741-AC47-3BF8-2A62-AFAD1C88AE4C}"/>
          </ac:picMkLst>
        </pc:picChg>
        <pc:picChg chg="add del mod">
          <ac:chgData name="Camarin E. Georges" userId="fc8bcd85-1791-419a-9dc8-ac4eb39a6093" providerId="ADAL" clId="{5C856CC2-23A8-F549-911F-66E2493A85D6}" dt="2023-04-04T20:59:29.914" v="51"/>
          <ac:picMkLst>
            <pc:docMk/>
            <pc:sldMk cId="0" sldId="256"/>
            <ac:picMk id="26" creationId="{064F684E-71E9-A3EC-2829-127E85F2C2A8}"/>
          </ac:picMkLst>
        </pc:picChg>
        <pc:picChg chg="add del mod">
          <ac:chgData name="Camarin E. Georges" userId="fc8bcd85-1791-419a-9dc8-ac4eb39a6093" providerId="ADAL" clId="{5C856CC2-23A8-F549-911F-66E2493A85D6}" dt="2023-04-04T21:00:45.763" v="53"/>
          <ac:picMkLst>
            <pc:docMk/>
            <pc:sldMk cId="0" sldId="256"/>
            <ac:picMk id="27" creationId="{64593327-3B05-AB7C-F4FE-F3B712E3DA55}"/>
          </ac:picMkLst>
        </pc:picChg>
        <pc:picChg chg="add del mod">
          <ac:chgData name="Camarin E. Georges" userId="fc8bcd85-1791-419a-9dc8-ac4eb39a6093" providerId="ADAL" clId="{5C856CC2-23A8-F549-911F-66E2493A85D6}" dt="2023-04-04T21:02:10.588" v="55"/>
          <ac:picMkLst>
            <pc:docMk/>
            <pc:sldMk cId="0" sldId="256"/>
            <ac:picMk id="28" creationId="{BFFE02A8-23F6-939A-2A4A-304223B20D25}"/>
          </ac:picMkLst>
        </pc:picChg>
        <pc:picChg chg="add del mod">
          <ac:chgData name="Camarin E. Georges" userId="fc8bcd85-1791-419a-9dc8-ac4eb39a6093" providerId="ADAL" clId="{5C856CC2-23A8-F549-911F-66E2493A85D6}" dt="2023-04-04T21:02:57.344" v="57"/>
          <ac:picMkLst>
            <pc:docMk/>
            <pc:sldMk cId="0" sldId="256"/>
            <ac:picMk id="29" creationId="{395C6970-F543-B9D6-1EFC-797685CB46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64099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a:t>
            </a:fld>
            <a:endParaRPr lang="en-US" sz="1200" b="0" i="0" u="none">
              <a:solidFill>
                <a:srgbClr val="000000"/>
              </a:solidFill>
              <a:latin typeface="Arial"/>
              <a:ea typeface="Arial"/>
              <a:cs typeface="Arial"/>
              <a:sym typeface="Arial"/>
            </a:endParaRPr>
          </a:p>
        </p:txBody>
      </p:sp>
      <p:sp>
        <p:nvSpPr>
          <p:cNvPr id="61" name="Shape 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grpSp>
        <p:nvGrpSpPr>
          <p:cNvPr id="14" name="Shape 14"/>
          <p:cNvGrpSpPr/>
          <p:nvPr/>
        </p:nvGrpSpPr>
        <p:grpSpPr>
          <a:xfrm>
            <a:off x="20881254" y="18274355"/>
            <a:ext cx="2129208" cy="676041"/>
            <a:chOff x="4137525" y="2915950"/>
            <a:chExt cx="869100" cy="207000"/>
          </a:xfrm>
        </p:grpSpPr>
        <p:sp>
          <p:nvSpPr>
            <p:cNvPr id="15" name="Shape 15"/>
            <p:cNvSpPr/>
            <p:nvPr/>
          </p:nvSpPr>
          <p:spPr>
            <a:xfrm>
              <a:off x="446857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6" name="Shape 16"/>
            <p:cNvSpPr/>
            <p:nvPr/>
          </p:nvSpPr>
          <p:spPr>
            <a:xfrm>
              <a:off x="47996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7" name="Shape 17"/>
            <p:cNvSpPr/>
            <p:nvPr/>
          </p:nvSpPr>
          <p:spPr>
            <a:xfrm>
              <a:off x="41375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grpSp>
      <p:sp>
        <p:nvSpPr>
          <p:cNvPr id="18" name="Shape 18"/>
          <p:cNvSpPr txBox="1">
            <a:spLocks noGrp="1"/>
          </p:cNvSpPr>
          <p:nvPr>
            <p:ph type="ctrTitle"/>
          </p:nvPr>
        </p:nvSpPr>
        <p:spPr>
          <a:xfrm>
            <a:off x="3222036" y="6341119"/>
            <a:ext cx="37447200" cy="11072700"/>
          </a:xfrm>
          <a:prstGeom prst="rect">
            <a:avLst/>
          </a:prstGeom>
        </p:spPr>
        <p:txBody>
          <a:bodyPr lIns="487600" tIns="487600" rIns="487600" bIns="487600" anchor="b" anchorCtr="0"/>
          <a:lstStyle>
            <a:lvl1pPr lvl="0" algn="ctr">
              <a:spcBef>
                <a:spcPts val="0"/>
              </a:spcBef>
              <a:buSzPct val="100000"/>
              <a:defRPr sz="25600"/>
            </a:lvl1pPr>
            <a:lvl2pPr lvl="1" algn="ctr">
              <a:spcBef>
                <a:spcPts val="0"/>
              </a:spcBef>
              <a:buSzPct val="100000"/>
              <a:defRPr sz="25600"/>
            </a:lvl2pPr>
            <a:lvl3pPr lvl="2" algn="ctr">
              <a:spcBef>
                <a:spcPts val="0"/>
              </a:spcBef>
              <a:buSzPct val="100000"/>
              <a:defRPr sz="25600"/>
            </a:lvl3pPr>
            <a:lvl4pPr lvl="3" algn="ctr">
              <a:spcBef>
                <a:spcPts val="0"/>
              </a:spcBef>
              <a:buSzPct val="100000"/>
              <a:defRPr sz="25600"/>
            </a:lvl4pPr>
            <a:lvl5pPr lvl="4" algn="ctr">
              <a:spcBef>
                <a:spcPts val="0"/>
              </a:spcBef>
              <a:buSzPct val="100000"/>
              <a:defRPr sz="25600"/>
            </a:lvl5pPr>
            <a:lvl6pPr lvl="5" algn="ctr">
              <a:spcBef>
                <a:spcPts val="0"/>
              </a:spcBef>
              <a:buSzPct val="100000"/>
              <a:defRPr sz="25600"/>
            </a:lvl6pPr>
            <a:lvl7pPr lvl="6" algn="ctr">
              <a:spcBef>
                <a:spcPts val="0"/>
              </a:spcBef>
              <a:buSzPct val="100000"/>
              <a:defRPr sz="25600"/>
            </a:lvl7pPr>
            <a:lvl8pPr lvl="7" algn="ctr">
              <a:spcBef>
                <a:spcPts val="0"/>
              </a:spcBef>
              <a:buSzPct val="100000"/>
              <a:defRPr sz="25600"/>
            </a:lvl8pPr>
            <a:lvl9pPr lvl="8" algn="ctr">
              <a:spcBef>
                <a:spcPts val="0"/>
              </a:spcBef>
              <a:buSzPct val="100000"/>
              <a:defRPr sz="25600"/>
            </a:lvl9pPr>
          </a:lstStyle>
          <a:p>
            <a:endParaRPr/>
          </a:p>
        </p:txBody>
      </p:sp>
      <p:sp>
        <p:nvSpPr>
          <p:cNvPr id="19" name="Shape 19"/>
          <p:cNvSpPr txBox="1">
            <a:spLocks noGrp="1"/>
          </p:cNvSpPr>
          <p:nvPr>
            <p:ph type="subTitle" idx="1"/>
          </p:nvPr>
        </p:nvSpPr>
        <p:spPr>
          <a:xfrm>
            <a:off x="3222000" y="20319205"/>
            <a:ext cx="37447200" cy="5072700"/>
          </a:xfrm>
          <a:prstGeom prst="rect">
            <a:avLst/>
          </a:prstGeom>
        </p:spPr>
        <p:txBody>
          <a:bodyPr lIns="487600" tIns="487600" rIns="487600" bIns="487600" anchor="t" anchorCtr="0"/>
          <a:lstStyle>
            <a:lvl1pPr lvl="0" algn="ctr">
              <a:lnSpc>
                <a:spcPct val="100000"/>
              </a:lnSpc>
              <a:spcBef>
                <a:spcPts val="0"/>
              </a:spcBef>
              <a:spcAft>
                <a:spcPts val="0"/>
              </a:spcAft>
              <a:buSzPct val="100000"/>
              <a:buNone/>
              <a:defRPr sz="11200"/>
            </a:lvl1pPr>
            <a:lvl2pPr lvl="1" algn="ctr">
              <a:lnSpc>
                <a:spcPct val="100000"/>
              </a:lnSpc>
              <a:spcBef>
                <a:spcPts val="0"/>
              </a:spcBef>
              <a:spcAft>
                <a:spcPts val="0"/>
              </a:spcAft>
              <a:buSzPct val="100000"/>
              <a:buNone/>
              <a:defRPr sz="11200"/>
            </a:lvl2pPr>
            <a:lvl3pPr lvl="2" algn="ctr">
              <a:lnSpc>
                <a:spcPct val="100000"/>
              </a:lnSpc>
              <a:spcBef>
                <a:spcPts val="0"/>
              </a:spcBef>
              <a:spcAft>
                <a:spcPts val="0"/>
              </a:spcAft>
              <a:buSzPct val="100000"/>
              <a:buNone/>
              <a:defRPr sz="11200"/>
            </a:lvl3pPr>
            <a:lvl4pPr lvl="3" algn="ctr">
              <a:lnSpc>
                <a:spcPct val="100000"/>
              </a:lnSpc>
              <a:spcBef>
                <a:spcPts val="0"/>
              </a:spcBef>
              <a:spcAft>
                <a:spcPts val="0"/>
              </a:spcAft>
              <a:buSzPct val="100000"/>
              <a:buNone/>
              <a:defRPr sz="11200"/>
            </a:lvl4pPr>
            <a:lvl5pPr lvl="4" algn="ctr">
              <a:lnSpc>
                <a:spcPct val="100000"/>
              </a:lnSpc>
              <a:spcBef>
                <a:spcPts val="0"/>
              </a:spcBef>
              <a:spcAft>
                <a:spcPts val="0"/>
              </a:spcAft>
              <a:buSzPct val="100000"/>
              <a:buNone/>
              <a:defRPr sz="11200"/>
            </a:lvl5pPr>
            <a:lvl6pPr lvl="5" algn="ctr">
              <a:lnSpc>
                <a:spcPct val="100000"/>
              </a:lnSpc>
              <a:spcBef>
                <a:spcPts val="0"/>
              </a:spcBef>
              <a:spcAft>
                <a:spcPts val="0"/>
              </a:spcAft>
              <a:buSzPct val="100000"/>
              <a:buNone/>
              <a:defRPr sz="11200"/>
            </a:lvl6pPr>
            <a:lvl7pPr lvl="6" algn="ctr">
              <a:lnSpc>
                <a:spcPct val="100000"/>
              </a:lnSpc>
              <a:spcBef>
                <a:spcPts val="0"/>
              </a:spcBef>
              <a:spcAft>
                <a:spcPts val="0"/>
              </a:spcAft>
              <a:buSzPct val="100000"/>
              <a:buNone/>
              <a:defRPr sz="11200"/>
            </a:lvl7pPr>
            <a:lvl8pPr lvl="7" algn="ctr">
              <a:lnSpc>
                <a:spcPct val="100000"/>
              </a:lnSpc>
              <a:spcBef>
                <a:spcPts val="0"/>
              </a:spcBef>
              <a:spcAft>
                <a:spcPts val="0"/>
              </a:spcAft>
              <a:buSzPct val="100000"/>
              <a:buNone/>
              <a:defRPr sz="11200"/>
            </a:lvl8pPr>
            <a:lvl9pPr lvl="8" algn="ctr">
              <a:lnSpc>
                <a:spcPct val="100000"/>
              </a:lnSpc>
              <a:spcBef>
                <a:spcPts val="0"/>
              </a:spcBef>
              <a:spcAft>
                <a:spcPts val="0"/>
              </a:spcAft>
              <a:buSzPct val="100000"/>
              <a:buNone/>
              <a:defRPr sz="11200"/>
            </a:lvl9pPr>
          </a:lstStyle>
          <a:p>
            <a:endParaRPr/>
          </a:p>
        </p:txBody>
      </p:sp>
      <p:sp>
        <p:nvSpPr>
          <p:cNvPr id="20" name="Shape 20"/>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496160" y="8033760"/>
            <a:ext cx="40899000" cy="12099899"/>
          </a:xfrm>
          <a:prstGeom prst="rect">
            <a:avLst/>
          </a:prstGeom>
        </p:spPr>
        <p:txBody>
          <a:bodyPr lIns="487600" tIns="487600" rIns="487600" bIns="487600" anchor="b" anchorCtr="0"/>
          <a:lstStyle>
            <a:lvl1pPr lvl="0" algn="ctr">
              <a:spcBef>
                <a:spcPts val="0"/>
              </a:spcBef>
              <a:buSzPct val="100000"/>
              <a:defRPr sz="64000"/>
            </a:lvl1pPr>
            <a:lvl2pPr lvl="1" algn="ctr">
              <a:spcBef>
                <a:spcPts val="0"/>
              </a:spcBef>
              <a:buSzPct val="100000"/>
              <a:defRPr sz="64000"/>
            </a:lvl2pPr>
            <a:lvl3pPr lvl="2" algn="ctr">
              <a:spcBef>
                <a:spcPts val="0"/>
              </a:spcBef>
              <a:buSzPct val="100000"/>
              <a:defRPr sz="64000"/>
            </a:lvl3pPr>
            <a:lvl4pPr lvl="3" algn="ctr">
              <a:spcBef>
                <a:spcPts val="0"/>
              </a:spcBef>
              <a:buSzPct val="100000"/>
              <a:defRPr sz="64000"/>
            </a:lvl4pPr>
            <a:lvl5pPr lvl="4" algn="ctr">
              <a:spcBef>
                <a:spcPts val="0"/>
              </a:spcBef>
              <a:buSzPct val="100000"/>
              <a:defRPr sz="64000"/>
            </a:lvl5pPr>
            <a:lvl6pPr lvl="5" algn="ctr">
              <a:spcBef>
                <a:spcPts val="0"/>
              </a:spcBef>
              <a:buSzPct val="100000"/>
              <a:defRPr sz="64000"/>
            </a:lvl6pPr>
            <a:lvl7pPr lvl="6" algn="ctr">
              <a:spcBef>
                <a:spcPts val="0"/>
              </a:spcBef>
              <a:buSzPct val="100000"/>
              <a:defRPr sz="64000"/>
            </a:lvl7pPr>
            <a:lvl8pPr lvl="7" algn="ctr">
              <a:spcBef>
                <a:spcPts val="0"/>
              </a:spcBef>
              <a:buSzPct val="100000"/>
              <a:defRPr sz="64000"/>
            </a:lvl8pPr>
            <a:lvl9pPr lvl="8" algn="ctr">
              <a:spcBef>
                <a:spcPts val="0"/>
              </a:spcBef>
              <a:buSzPct val="100000"/>
              <a:defRPr sz="64000"/>
            </a:lvl9pPr>
          </a:lstStyle>
          <a:p>
            <a:endParaRPr/>
          </a:p>
        </p:txBody>
      </p:sp>
      <p:sp>
        <p:nvSpPr>
          <p:cNvPr id="55" name="Shape 55"/>
          <p:cNvSpPr txBox="1">
            <a:spLocks noGrp="1"/>
          </p:cNvSpPr>
          <p:nvPr>
            <p:ph type="body" idx="1"/>
          </p:nvPr>
        </p:nvSpPr>
        <p:spPr>
          <a:xfrm>
            <a:off x="1496160" y="20661920"/>
            <a:ext cx="40899000" cy="8325000"/>
          </a:xfrm>
          <a:prstGeom prst="rect">
            <a:avLst/>
          </a:prstGeom>
        </p:spPr>
        <p:txBody>
          <a:bodyPr lIns="487600" tIns="487600" rIns="487600" bIns="4876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222000" y="13704000"/>
            <a:ext cx="37690500" cy="5510400"/>
          </a:xfrm>
          <a:prstGeom prst="rect">
            <a:avLst/>
          </a:prstGeom>
        </p:spPr>
        <p:txBody>
          <a:bodyPr lIns="487600" tIns="487600" rIns="487600" bIns="487600" anchor="ctr" anchorCtr="0"/>
          <a:lstStyle>
            <a:lvl1pPr lvl="0" algn="ctr">
              <a:spcBef>
                <a:spcPts val="0"/>
              </a:spcBef>
              <a:buSzPct val="100000"/>
              <a:defRPr sz="19200"/>
            </a:lvl1pPr>
            <a:lvl2pPr lvl="1" algn="ctr">
              <a:spcBef>
                <a:spcPts val="0"/>
              </a:spcBef>
              <a:buSzPct val="100000"/>
              <a:defRPr sz="19200"/>
            </a:lvl2pPr>
            <a:lvl3pPr lvl="2" algn="ctr">
              <a:spcBef>
                <a:spcPts val="0"/>
              </a:spcBef>
              <a:buSzPct val="100000"/>
              <a:defRPr sz="19200"/>
            </a:lvl3pPr>
            <a:lvl4pPr lvl="3" algn="ctr">
              <a:spcBef>
                <a:spcPts val="0"/>
              </a:spcBef>
              <a:buSzPct val="100000"/>
              <a:defRPr sz="19200"/>
            </a:lvl4pPr>
            <a:lvl5pPr lvl="4" algn="ctr">
              <a:spcBef>
                <a:spcPts val="0"/>
              </a:spcBef>
              <a:buSzPct val="100000"/>
              <a:defRPr sz="19200"/>
            </a:lvl5pPr>
            <a:lvl6pPr lvl="5" algn="ctr">
              <a:spcBef>
                <a:spcPts val="0"/>
              </a:spcBef>
              <a:buSzPct val="100000"/>
              <a:defRPr sz="19200"/>
            </a:lvl6pPr>
            <a:lvl7pPr lvl="6" algn="ctr">
              <a:spcBef>
                <a:spcPts val="0"/>
              </a:spcBef>
              <a:buSzPct val="100000"/>
              <a:defRPr sz="19200"/>
            </a:lvl7pPr>
            <a:lvl8pPr lvl="7" algn="ctr">
              <a:spcBef>
                <a:spcPts val="0"/>
              </a:spcBef>
              <a:buSzPct val="100000"/>
              <a:defRPr sz="19200"/>
            </a:lvl8pPr>
            <a:lvl9pPr lvl="8" algn="ctr">
              <a:spcBef>
                <a:spcPts val="0"/>
              </a:spcBef>
              <a:buSzPct val="100000"/>
              <a:defRPr sz="19200"/>
            </a:lvl9pPr>
          </a:lstStyle>
          <a:p>
            <a:endParaRPr/>
          </a:p>
        </p:txBody>
      </p:sp>
      <p:sp>
        <p:nvSpPr>
          <p:cNvPr id="23" name="Shape 23"/>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1496160" y="7375839"/>
            <a:ext cx="40899000" cy="218649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49616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1" name="Shape 31"/>
          <p:cNvSpPr txBox="1">
            <a:spLocks noGrp="1"/>
          </p:cNvSpPr>
          <p:nvPr>
            <p:ph type="body" idx="2"/>
          </p:nvPr>
        </p:nvSpPr>
        <p:spPr>
          <a:xfrm>
            <a:off x="2319552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2" name="Shape 3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96160" y="3555840"/>
            <a:ext cx="13478400" cy="4836599"/>
          </a:xfrm>
          <a:prstGeom prst="rect">
            <a:avLst/>
          </a:prstGeom>
        </p:spPr>
        <p:txBody>
          <a:bodyPr lIns="487600" tIns="487600" rIns="487600" bIns="487600" anchor="b" anchorCtr="0"/>
          <a:lstStyle>
            <a:lvl1pPr lvl="0">
              <a:spcBef>
                <a:spcPts val="0"/>
              </a:spcBef>
              <a:buSzPct val="100000"/>
              <a:defRPr sz="12800"/>
            </a:lvl1pPr>
            <a:lvl2pPr lvl="1">
              <a:spcBef>
                <a:spcPts val="0"/>
              </a:spcBef>
              <a:buSzPct val="100000"/>
              <a:defRPr sz="12800"/>
            </a:lvl2pPr>
            <a:lvl3pPr lvl="2">
              <a:spcBef>
                <a:spcPts val="0"/>
              </a:spcBef>
              <a:buSzPct val="100000"/>
              <a:defRPr sz="12800"/>
            </a:lvl3pPr>
            <a:lvl4pPr lvl="3">
              <a:spcBef>
                <a:spcPts val="0"/>
              </a:spcBef>
              <a:buSzPct val="100000"/>
              <a:defRPr sz="12800"/>
            </a:lvl4pPr>
            <a:lvl5pPr lvl="4">
              <a:spcBef>
                <a:spcPts val="0"/>
              </a:spcBef>
              <a:buSzPct val="100000"/>
              <a:defRPr sz="12800"/>
            </a:lvl5pPr>
            <a:lvl6pPr lvl="5">
              <a:spcBef>
                <a:spcPts val="0"/>
              </a:spcBef>
              <a:buSzPct val="100000"/>
              <a:defRPr sz="12800"/>
            </a:lvl6pPr>
            <a:lvl7pPr lvl="6">
              <a:spcBef>
                <a:spcPts val="0"/>
              </a:spcBef>
              <a:buSzPct val="100000"/>
              <a:defRPr sz="12800"/>
            </a:lvl7pPr>
            <a:lvl8pPr lvl="7">
              <a:spcBef>
                <a:spcPts val="0"/>
              </a:spcBef>
              <a:buSzPct val="100000"/>
              <a:defRPr sz="12800"/>
            </a:lvl8pPr>
            <a:lvl9pPr lvl="8">
              <a:spcBef>
                <a:spcPts val="0"/>
              </a:spcBef>
              <a:buSzPct val="100000"/>
              <a:defRPr sz="12800"/>
            </a:lvl9pPr>
          </a:lstStyle>
          <a:p>
            <a:endParaRPr/>
          </a:p>
        </p:txBody>
      </p:sp>
      <p:sp>
        <p:nvSpPr>
          <p:cNvPr id="38" name="Shape 38"/>
          <p:cNvSpPr txBox="1">
            <a:spLocks noGrp="1"/>
          </p:cNvSpPr>
          <p:nvPr>
            <p:ph type="body" idx="1"/>
          </p:nvPr>
        </p:nvSpPr>
        <p:spPr>
          <a:xfrm>
            <a:off x="1496160" y="8893439"/>
            <a:ext cx="13478400" cy="20348100"/>
          </a:xfrm>
          <a:prstGeom prst="rect">
            <a:avLst/>
          </a:prstGeom>
        </p:spPr>
        <p:txBody>
          <a:bodyPr lIns="487600" tIns="487600" rIns="487600" bIns="487600" anchor="t"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9" name="Shape 3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353200" y="3368639"/>
            <a:ext cx="29890200" cy="26181000"/>
          </a:xfrm>
          <a:prstGeom prst="rect">
            <a:avLst/>
          </a:prstGeom>
        </p:spPr>
        <p:txBody>
          <a:bodyPr lIns="487600" tIns="487600" rIns="487600" bIns="487600" anchor="ctr" anchorCtr="0"/>
          <a:lstStyle>
            <a:lvl1pPr lvl="0">
              <a:spcBef>
                <a:spcPts val="0"/>
              </a:spcBef>
              <a:buClr>
                <a:schemeClr val="lt1"/>
              </a:buClr>
              <a:buSzPct val="100000"/>
              <a:defRPr sz="25600">
                <a:solidFill>
                  <a:schemeClr val="lt1"/>
                </a:solidFill>
              </a:defRPr>
            </a:lvl1pPr>
            <a:lvl2pPr lvl="1">
              <a:spcBef>
                <a:spcPts val="0"/>
              </a:spcBef>
              <a:buClr>
                <a:schemeClr val="lt1"/>
              </a:buClr>
              <a:buSzPct val="100000"/>
              <a:defRPr sz="25600">
                <a:solidFill>
                  <a:schemeClr val="lt1"/>
                </a:solidFill>
              </a:defRPr>
            </a:lvl2pPr>
            <a:lvl3pPr lvl="2">
              <a:spcBef>
                <a:spcPts val="0"/>
              </a:spcBef>
              <a:buClr>
                <a:schemeClr val="lt1"/>
              </a:buClr>
              <a:buSzPct val="100000"/>
              <a:defRPr sz="25600">
                <a:solidFill>
                  <a:schemeClr val="lt1"/>
                </a:solidFill>
              </a:defRPr>
            </a:lvl3pPr>
            <a:lvl4pPr lvl="3">
              <a:spcBef>
                <a:spcPts val="0"/>
              </a:spcBef>
              <a:buClr>
                <a:schemeClr val="lt1"/>
              </a:buClr>
              <a:buSzPct val="100000"/>
              <a:defRPr sz="25600">
                <a:solidFill>
                  <a:schemeClr val="lt1"/>
                </a:solidFill>
              </a:defRPr>
            </a:lvl4pPr>
            <a:lvl5pPr lvl="4">
              <a:spcBef>
                <a:spcPts val="0"/>
              </a:spcBef>
              <a:buClr>
                <a:schemeClr val="lt1"/>
              </a:buClr>
              <a:buSzPct val="100000"/>
              <a:defRPr sz="25600">
                <a:solidFill>
                  <a:schemeClr val="lt1"/>
                </a:solidFill>
              </a:defRPr>
            </a:lvl5pPr>
            <a:lvl6pPr lvl="5">
              <a:spcBef>
                <a:spcPts val="0"/>
              </a:spcBef>
              <a:buClr>
                <a:schemeClr val="lt1"/>
              </a:buClr>
              <a:buSzPct val="100000"/>
              <a:defRPr sz="25600">
                <a:solidFill>
                  <a:schemeClr val="lt1"/>
                </a:solidFill>
              </a:defRPr>
            </a:lvl6pPr>
            <a:lvl7pPr lvl="6">
              <a:spcBef>
                <a:spcPts val="0"/>
              </a:spcBef>
              <a:buClr>
                <a:schemeClr val="lt1"/>
              </a:buClr>
              <a:buSzPct val="100000"/>
              <a:defRPr sz="25600">
                <a:solidFill>
                  <a:schemeClr val="lt1"/>
                </a:solidFill>
              </a:defRPr>
            </a:lvl7pPr>
            <a:lvl8pPr lvl="7">
              <a:spcBef>
                <a:spcPts val="0"/>
              </a:spcBef>
              <a:buClr>
                <a:schemeClr val="lt1"/>
              </a:buClr>
              <a:buSzPct val="100000"/>
              <a:defRPr sz="25600">
                <a:solidFill>
                  <a:schemeClr val="lt1"/>
                </a:solidFill>
              </a:defRPr>
            </a:lvl8pPr>
            <a:lvl9pPr lvl="8">
              <a:spcBef>
                <a:spcPts val="0"/>
              </a:spcBef>
              <a:buClr>
                <a:schemeClr val="lt1"/>
              </a:buClr>
              <a:buSzPct val="100000"/>
              <a:defRPr sz="25600">
                <a:solidFill>
                  <a:schemeClr val="lt1"/>
                </a:solidFill>
              </a:defRPr>
            </a:lvl9pPr>
          </a:lstStyle>
          <a:p>
            <a:endParaRPr/>
          </a:p>
        </p:txBody>
      </p:sp>
      <p:sp>
        <p:nvSpPr>
          <p:cNvPr id="42" name="Shape 4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a:off x="21945600" y="0"/>
            <a:ext cx="21945600" cy="32918400"/>
          </a:xfrm>
          <a:prstGeom prst="rect">
            <a:avLst/>
          </a:prstGeom>
          <a:solidFill>
            <a:schemeClr val="dk1"/>
          </a:solidFill>
          <a:ln>
            <a:noFill/>
          </a:ln>
        </p:spPr>
        <p:txBody>
          <a:bodyPr lIns="487600" tIns="487600" rIns="487600" bIns="487600" anchor="ctr" anchorCtr="0">
            <a:noAutofit/>
          </a:bodyPr>
          <a:lstStyle/>
          <a:p>
            <a:pPr lvl="0">
              <a:spcBef>
                <a:spcPts val="0"/>
              </a:spcBef>
              <a:buNone/>
            </a:pPr>
            <a:endParaRPr/>
          </a:p>
        </p:txBody>
      </p:sp>
      <p:cxnSp>
        <p:nvCxnSpPr>
          <p:cNvPr id="45" name="Shape 45"/>
          <p:cNvCxnSpPr/>
          <p:nvPr/>
        </p:nvCxnSpPr>
        <p:spPr>
          <a:xfrm>
            <a:off x="24142439" y="28771200"/>
            <a:ext cx="22479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1274400" y="6920960"/>
            <a:ext cx="19416900" cy="10945800"/>
          </a:xfrm>
          <a:prstGeom prst="rect">
            <a:avLst/>
          </a:prstGeom>
        </p:spPr>
        <p:txBody>
          <a:bodyPr lIns="487600" tIns="487600" rIns="487600" bIns="487600" anchor="b" anchorCtr="0"/>
          <a:lstStyle>
            <a:lvl1pPr lvl="0" algn="ctr">
              <a:spcBef>
                <a:spcPts val="0"/>
              </a:spcBef>
              <a:buSzPct val="100000"/>
              <a:defRPr sz="22400"/>
            </a:lvl1pPr>
            <a:lvl2pPr lvl="1" algn="ctr">
              <a:spcBef>
                <a:spcPts val="0"/>
              </a:spcBef>
              <a:buSzPct val="100000"/>
              <a:defRPr sz="22400"/>
            </a:lvl2pPr>
            <a:lvl3pPr lvl="2" algn="ctr">
              <a:spcBef>
                <a:spcPts val="0"/>
              </a:spcBef>
              <a:buSzPct val="100000"/>
              <a:defRPr sz="22400"/>
            </a:lvl3pPr>
            <a:lvl4pPr lvl="3" algn="ctr">
              <a:spcBef>
                <a:spcPts val="0"/>
              </a:spcBef>
              <a:buSzPct val="100000"/>
              <a:defRPr sz="22400"/>
            </a:lvl4pPr>
            <a:lvl5pPr lvl="4" algn="ctr">
              <a:spcBef>
                <a:spcPts val="0"/>
              </a:spcBef>
              <a:buSzPct val="100000"/>
              <a:defRPr sz="22400"/>
            </a:lvl5pPr>
            <a:lvl6pPr lvl="5" algn="ctr">
              <a:spcBef>
                <a:spcPts val="0"/>
              </a:spcBef>
              <a:buSzPct val="100000"/>
              <a:defRPr sz="22400"/>
            </a:lvl6pPr>
            <a:lvl7pPr lvl="6" algn="ctr">
              <a:spcBef>
                <a:spcPts val="0"/>
              </a:spcBef>
              <a:buSzPct val="100000"/>
              <a:defRPr sz="22400"/>
            </a:lvl7pPr>
            <a:lvl8pPr lvl="7" algn="ctr">
              <a:spcBef>
                <a:spcPts val="0"/>
              </a:spcBef>
              <a:buSzPct val="100000"/>
              <a:defRPr sz="22400"/>
            </a:lvl8pPr>
            <a:lvl9pPr lvl="8" algn="ctr">
              <a:spcBef>
                <a:spcPts val="0"/>
              </a:spcBef>
              <a:buSzPct val="100000"/>
              <a:defRPr sz="22400"/>
            </a:lvl9pPr>
          </a:lstStyle>
          <a:p>
            <a:endParaRPr/>
          </a:p>
        </p:txBody>
      </p:sp>
      <p:sp>
        <p:nvSpPr>
          <p:cNvPr id="47" name="Shape 47"/>
          <p:cNvSpPr txBox="1">
            <a:spLocks noGrp="1"/>
          </p:cNvSpPr>
          <p:nvPr>
            <p:ph type="subTitle" idx="1"/>
          </p:nvPr>
        </p:nvSpPr>
        <p:spPr>
          <a:xfrm>
            <a:off x="1274400" y="18209286"/>
            <a:ext cx="19416900" cy="8611199"/>
          </a:xfrm>
          <a:prstGeom prst="rect">
            <a:avLst/>
          </a:prstGeom>
        </p:spPr>
        <p:txBody>
          <a:bodyPr lIns="487600" tIns="487600" rIns="487600" bIns="487600" anchor="t" anchorCtr="0"/>
          <a:lstStyle>
            <a:lvl1pPr lvl="0" algn="ctr">
              <a:lnSpc>
                <a:spcPct val="100000"/>
              </a:lnSpc>
              <a:spcBef>
                <a:spcPts val="0"/>
              </a:spcBef>
              <a:spcAft>
                <a:spcPts val="0"/>
              </a:spcAft>
              <a:buClr>
                <a:schemeClr val="dk1"/>
              </a:buClr>
              <a:buSzPct val="100000"/>
              <a:buNone/>
              <a:defRPr sz="11200">
                <a:solidFill>
                  <a:schemeClr val="dk1"/>
                </a:solidFill>
              </a:defRPr>
            </a:lvl1pPr>
            <a:lvl2pPr lvl="1" algn="ctr">
              <a:lnSpc>
                <a:spcPct val="100000"/>
              </a:lnSpc>
              <a:spcBef>
                <a:spcPts val="0"/>
              </a:spcBef>
              <a:spcAft>
                <a:spcPts val="0"/>
              </a:spcAft>
              <a:buClr>
                <a:schemeClr val="dk1"/>
              </a:buClr>
              <a:buSzPct val="100000"/>
              <a:buNone/>
              <a:defRPr sz="11200">
                <a:solidFill>
                  <a:schemeClr val="dk1"/>
                </a:solidFill>
              </a:defRPr>
            </a:lvl2pPr>
            <a:lvl3pPr lvl="2" algn="ctr">
              <a:lnSpc>
                <a:spcPct val="100000"/>
              </a:lnSpc>
              <a:spcBef>
                <a:spcPts val="0"/>
              </a:spcBef>
              <a:spcAft>
                <a:spcPts val="0"/>
              </a:spcAft>
              <a:buClr>
                <a:schemeClr val="dk1"/>
              </a:buClr>
              <a:buSzPct val="100000"/>
              <a:buNone/>
              <a:defRPr sz="11200">
                <a:solidFill>
                  <a:schemeClr val="dk1"/>
                </a:solidFill>
              </a:defRPr>
            </a:lvl3pPr>
            <a:lvl4pPr lvl="3" algn="ctr">
              <a:lnSpc>
                <a:spcPct val="100000"/>
              </a:lnSpc>
              <a:spcBef>
                <a:spcPts val="0"/>
              </a:spcBef>
              <a:spcAft>
                <a:spcPts val="0"/>
              </a:spcAft>
              <a:buClr>
                <a:schemeClr val="dk1"/>
              </a:buClr>
              <a:buSzPct val="100000"/>
              <a:buNone/>
              <a:defRPr sz="11200">
                <a:solidFill>
                  <a:schemeClr val="dk1"/>
                </a:solidFill>
              </a:defRPr>
            </a:lvl4pPr>
            <a:lvl5pPr lvl="4" algn="ctr">
              <a:lnSpc>
                <a:spcPct val="100000"/>
              </a:lnSpc>
              <a:spcBef>
                <a:spcPts val="0"/>
              </a:spcBef>
              <a:spcAft>
                <a:spcPts val="0"/>
              </a:spcAft>
              <a:buClr>
                <a:schemeClr val="dk1"/>
              </a:buClr>
              <a:buSzPct val="100000"/>
              <a:buNone/>
              <a:defRPr sz="11200">
                <a:solidFill>
                  <a:schemeClr val="dk1"/>
                </a:solidFill>
              </a:defRPr>
            </a:lvl5pPr>
            <a:lvl6pPr lvl="5" algn="ctr">
              <a:lnSpc>
                <a:spcPct val="100000"/>
              </a:lnSpc>
              <a:spcBef>
                <a:spcPts val="0"/>
              </a:spcBef>
              <a:spcAft>
                <a:spcPts val="0"/>
              </a:spcAft>
              <a:buClr>
                <a:schemeClr val="dk1"/>
              </a:buClr>
              <a:buSzPct val="100000"/>
              <a:buNone/>
              <a:defRPr sz="11200">
                <a:solidFill>
                  <a:schemeClr val="dk1"/>
                </a:solidFill>
              </a:defRPr>
            </a:lvl6pPr>
            <a:lvl7pPr lvl="6" algn="ctr">
              <a:lnSpc>
                <a:spcPct val="100000"/>
              </a:lnSpc>
              <a:spcBef>
                <a:spcPts val="0"/>
              </a:spcBef>
              <a:spcAft>
                <a:spcPts val="0"/>
              </a:spcAft>
              <a:buClr>
                <a:schemeClr val="dk1"/>
              </a:buClr>
              <a:buSzPct val="100000"/>
              <a:buNone/>
              <a:defRPr sz="11200">
                <a:solidFill>
                  <a:schemeClr val="dk1"/>
                </a:solidFill>
              </a:defRPr>
            </a:lvl7pPr>
            <a:lvl8pPr lvl="7" algn="ctr">
              <a:lnSpc>
                <a:spcPct val="100000"/>
              </a:lnSpc>
              <a:spcBef>
                <a:spcPts val="0"/>
              </a:spcBef>
              <a:spcAft>
                <a:spcPts val="0"/>
              </a:spcAft>
              <a:buClr>
                <a:schemeClr val="dk1"/>
              </a:buClr>
              <a:buSzPct val="100000"/>
              <a:buNone/>
              <a:defRPr sz="11200">
                <a:solidFill>
                  <a:schemeClr val="dk1"/>
                </a:solidFill>
              </a:defRPr>
            </a:lvl8pPr>
            <a:lvl9pPr lvl="8" algn="ctr">
              <a:lnSpc>
                <a:spcPct val="100000"/>
              </a:lnSpc>
              <a:spcBef>
                <a:spcPts val="0"/>
              </a:spcBef>
              <a:spcAft>
                <a:spcPts val="0"/>
              </a:spcAft>
              <a:buClr>
                <a:schemeClr val="dk1"/>
              </a:buClr>
              <a:buSzPct val="100000"/>
              <a:buNone/>
              <a:defRPr sz="11200">
                <a:solidFill>
                  <a:schemeClr val="dk1"/>
                </a:solidFill>
              </a:defRPr>
            </a:lvl9pPr>
          </a:lstStyle>
          <a:p>
            <a:endParaRPr/>
          </a:p>
        </p:txBody>
      </p:sp>
      <p:sp>
        <p:nvSpPr>
          <p:cNvPr id="48" name="Shape 48"/>
          <p:cNvSpPr txBox="1">
            <a:spLocks noGrp="1"/>
          </p:cNvSpPr>
          <p:nvPr>
            <p:ph type="body" idx="2"/>
          </p:nvPr>
        </p:nvSpPr>
        <p:spPr>
          <a:xfrm>
            <a:off x="23709600" y="4634879"/>
            <a:ext cx="18417600" cy="23648700"/>
          </a:xfrm>
          <a:prstGeom prst="rect">
            <a:avLst/>
          </a:prstGeom>
        </p:spPr>
        <p:txBody>
          <a:bodyPr lIns="487600" tIns="487600" rIns="487600" bIns="487600"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9" name="Shape 4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1496160" y="27075680"/>
            <a:ext cx="28794300" cy="3872700"/>
          </a:xfrm>
          <a:prstGeom prst="rect">
            <a:avLst/>
          </a:prstGeom>
        </p:spPr>
        <p:txBody>
          <a:bodyPr lIns="487600" tIns="487600" rIns="487600" bIns="487600" anchor="ctr" anchorCtr="0"/>
          <a:lstStyle>
            <a:lvl1pPr lvl="0">
              <a:lnSpc>
                <a:spcPct val="100000"/>
              </a:lnSpc>
              <a:spcBef>
                <a:spcPts val="0"/>
              </a:spcBef>
              <a:spcAft>
                <a:spcPts val="0"/>
              </a:spcAft>
              <a:buClr>
                <a:schemeClr val="dk1"/>
              </a:buClr>
              <a:buSzPct val="100000"/>
              <a:buFont typeface="Oswald"/>
              <a:buNone/>
              <a:defRPr sz="11200">
                <a:solidFill>
                  <a:schemeClr val="dk1"/>
                </a:solidFill>
                <a:latin typeface="Oswald"/>
                <a:ea typeface="Oswald"/>
                <a:cs typeface="Oswald"/>
                <a:sym typeface="Oswald"/>
              </a:defRPr>
            </a:lvl1pPr>
          </a:lstStyle>
          <a:p>
            <a:endParaRPr/>
          </a:p>
        </p:txBody>
      </p:sp>
      <p:sp>
        <p:nvSpPr>
          <p:cNvPr id="52" name="Shape 5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496160" y="2848160"/>
            <a:ext cx="40899000" cy="3665400"/>
          </a:xfrm>
          <a:prstGeom prst="rect">
            <a:avLst/>
          </a:prstGeom>
          <a:noFill/>
          <a:ln>
            <a:noFill/>
          </a:ln>
        </p:spPr>
        <p:txBody>
          <a:bodyPr lIns="487600" tIns="487600" rIns="487600" bIns="487600" anchor="t" anchorCtr="0"/>
          <a:lstStyle>
            <a:lvl1pPr lvl="0">
              <a:spcBef>
                <a:spcPts val="0"/>
              </a:spcBef>
              <a:buClr>
                <a:schemeClr val="dk1"/>
              </a:buClr>
              <a:buSzPct val="100000"/>
              <a:buFont typeface="Oswald"/>
              <a:buNone/>
              <a:defRPr sz="16000">
                <a:solidFill>
                  <a:schemeClr val="dk1"/>
                </a:solidFill>
                <a:latin typeface="Oswald"/>
                <a:ea typeface="Oswald"/>
                <a:cs typeface="Oswald"/>
                <a:sym typeface="Oswald"/>
              </a:defRPr>
            </a:lvl1pPr>
            <a:lvl2pPr lvl="1">
              <a:spcBef>
                <a:spcPts val="0"/>
              </a:spcBef>
              <a:buClr>
                <a:schemeClr val="dk1"/>
              </a:buClr>
              <a:buSzPct val="100000"/>
              <a:buFont typeface="Oswald"/>
              <a:buNone/>
              <a:defRPr sz="16000">
                <a:solidFill>
                  <a:schemeClr val="dk1"/>
                </a:solidFill>
                <a:latin typeface="Oswald"/>
                <a:ea typeface="Oswald"/>
                <a:cs typeface="Oswald"/>
                <a:sym typeface="Oswald"/>
              </a:defRPr>
            </a:lvl2pPr>
            <a:lvl3pPr lvl="2">
              <a:spcBef>
                <a:spcPts val="0"/>
              </a:spcBef>
              <a:buClr>
                <a:schemeClr val="dk1"/>
              </a:buClr>
              <a:buSzPct val="100000"/>
              <a:buFont typeface="Oswald"/>
              <a:buNone/>
              <a:defRPr sz="16000">
                <a:solidFill>
                  <a:schemeClr val="dk1"/>
                </a:solidFill>
                <a:latin typeface="Oswald"/>
                <a:ea typeface="Oswald"/>
                <a:cs typeface="Oswald"/>
                <a:sym typeface="Oswald"/>
              </a:defRPr>
            </a:lvl3pPr>
            <a:lvl4pPr lvl="3">
              <a:spcBef>
                <a:spcPts val="0"/>
              </a:spcBef>
              <a:buClr>
                <a:schemeClr val="dk1"/>
              </a:buClr>
              <a:buSzPct val="100000"/>
              <a:buFont typeface="Oswald"/>
              <a:buNone/>
              <a:defRPr sz="16000">
                <a:solidFill>
                  <a:schemeClr val="dk1"/>
                </a:solidFill>
                <a:latin typeface="Oswald"/>
                <a:ea typeface="Oswald"/>
                <a:cs typeface="Oswald"/>
                <a:sym typeface="Oswald"/>
              </a:defRPr>
            </a:lvl4pPr>
            <a:lvl5pPr lvl="4">
              <a:spcBef>
                <a:spcPts val="0"/>
              </a:spcBef>
              <a:buClr>
                <a:schemeClr val="dk1"/>
              </a:buClr>
              <a:buSzPct val="100000"/>
              <a:buFont typeface="Oswald"/>
              <a:buNone/>
              <a:defRPr sz="16000">
                <a:solidFill>
                  <a:schemeClr val="dk1"/>
                </a:solidFill>
                <a:latin typeface="Oswald"/>
                <a:ea typeface="Oswald"/>
                <a:cs typeface="Oswald"/>
                <a:sym typeface="Oswald"/>
              </a:defRPr>
            </a:lvl5pPr>
            <a:lvl6pPr lvl="5">
              <a:spcBef>
                <a:spcPts val="0"/>
              </a:spcBef>
              <a:buClr>
                <a:schemeClr val="dk1"/>
              </a:buClr>
              <a:buSzPct val="100000"/>
              <a:buFont typeface="Oswald"/>
              <a:buNone/>
              <a:defRPr sz="16000">
                <a:solidFill>
                  <a:schemeClr val="dk1"/>
                </a:solidFill>
                <a:latin typeface="Oswald"/>
                <a:ea typeface="Oswald"/>
                <a:cs typeface="Oswald"/>
                <a:sym typeface="Oswald"/>
              </a:defRPr>
            </a:lvl6pPr>
            <a:lvl7pPr lvl="6">
              <a:spcBef>
                <a:spcPts val="0"/>
              </a:spcBef>
              <a:buClr>
                <a:schemeClr val="dk1"/>
              </a:buClr>
              <a:buSzPct val="100000"/>
              <a:buFont typeface="Oswald"/>
              <a:buNone/>
              <a:defRPr sz="16000">
                <a:solidFill>
                  <a:schemeClr val="dk1"/>
                </a:solidFill>
                <a:latin typeface="Oswald"/>
                <a:ea typeface="Oswald"/>
                <a:cs typeface="Oswald"/>
                <a:sym typeface="Oswald"/>
              </a:defRPr>
            </a:lvl7pPr>
            <a:lvl8pPr lvl="7">
              <a:spcBef>
                <a:spcPts val="0"/>
              </a:spcBef>
              <a:buClr>
                <a:schemeClr val="dk1"/>
              </a:buClr>
              <a:buSzPct val="100000"/>
              <a:buFont typeface="Oswald"/>
              <a:buNone/>
              <a:defRPr sz="16000">
                <a:solidFill>
                  <a:schemeClr val="dk1"/>
                </a:solidFill>
                <a:latin typeface="Oswald"/>
                <a:ea typeface="Oswald"/>
                <a:cs typeface="Oswald"/>
                <a:sym typeface="Oswald"/>
              </a:defRPr>
            </a:lvl8pPr>
            <a:lvl9pPr lvl="8">
              <a:spcBef>
                <a:spcPts val="0"/>
              </a:spcBef>
              <a:buClr>
                <a:schemeClr val="dk1"/>
              </a:buClr>
              <a:buSzPct val="100000"/>
              <a:buFont typeface="Oswald"/>
              <a:buNone/>
              <a:defRPr sz="16000">
                <a:solidFill>
                  <a:schemeClr val="dk1"/>
                </a:solidFill>
                <a:latin typeface="Oswald"/>
                <a:ea typeface="Oswald"/>
                <a:cs typeface="Oswald"/>
                <a:sym typeface="Oswald"/>
              </a:defRPr>
            </a:lvl9pPr>
          </a:lstStyle>
          <a:p>
            <a:endParaRPr/>
          </a:p>
        </p:txBody>
      </p:sp>
      <p:sp>
        <p:nvSpPr>
          <p:cNvPr id="11" name="Shape 11"/>
          <p:cNvSpPr txBox="1">
            <a:spLocks noGrp="1"/>
          </p:cNvSpPr>
          <p:nvPr>
            <p:ph type="body" idx="1"/>
          </p:nvPr>
        </p:nvSpPr>
        <p:spPr>
          <a:xfrm>
            <a:off x="1496160" y="7375839"/>
            <a:ext cx="40899000" cy="21864900"/>
          </a:xfrm>
          <a:prstGeom prst="rect">
            <a:avLst/>
          </a:prstGeom>
          <a:noFill/>
          <a:ln>
            <a:noFill/>
          </a:ln>
        </p:spPr>
        <p:txBody>
          <a:bodyPr lIns="487600" tIns="487600" rIns="487600" bIns="487600" anchor="t" anchorCtr="0"/>
          <a:lstStyle>
            <a:lvl1pPr lvl="0">
              <a:lnSpc>
                <a:spcPct val="115000"/>
              </a:lnSpc>
              <a:spcBef>
                <a:spcPts val="0"/>
              </a:spcBef>
              <a:spcAft>
                <a:spcPts val="8500"/>
              </a:spcAft>
              <a:buClr>
                <a:schemeClr val="accent3"/>
              </a:buClr>
              <a:buSzPct val="100000"/>
              <a:buFont typeface="Average"/>
              <a:defRPr sz="9600">
                <a:solidFill>
                  <a:schemeClr val="accent3"/>
                </a:solidFill>
                <a:latin typeface="Average"/>
                <a:ea typeface="Average"/>
                <a:cs typeface="Average"/>
                <a:sym typeface="Average"/>
              </a:defRPr>
            </a:lvl1pPr>
            <a:lvl2pPr lvl="1">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2pPr>
            <a:lvl3pPr lvl="2">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3pPr>
            <a:lvl4pPr lvl="3">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4pPr>
            <a:lvl5pPr lvl="4">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5pPr>
            <a:lvl6pPr lvl="5">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6pPr>
            <a:lvl7pPr lvl="6">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7pPr>
            <a:lvl8pPr lvl="7">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8pPr>
            <a:lvl9pPr lvl="8">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9pPr>
          </a:lstStyle>
          <a:p>
            <a:endParaRPr/>
          </a:p>
        </p:txBody>
      </p:sp>
      <p:sp>
        <p:nvSpPr>
          <p:cNvPr id="12" name="Shape 12"/>
          <p:cNvSpPr txBox="1">
            <a:spLocks noGrp="1"/>
          </p:cNvSpPr>
          <p:nvPr>
            <p:ph type="sldNum" idx="12"/>
          </p:nvPr>
        </p:nvSpPr>
        <p:spPr>
          <a:xfrm>
            <a:off x="40753200" y="29958459"/>
            <a:ext cx="2633700" cy="2519100"/>
          </a:xfrm>
          <a:prstGeom prst="rect">
            <a:avLst/>
          </a:prstGeom>
          <a:noFill/>
          <a:ln>
            <a:noFill/>
          </a:ln>
        </p:spPr>
        <p:txBody>
          <a:bodyPr lIns="487600" tIns="487600" rIns="487600" bIns="487600" anchor="ctr" anchorCtr="0">
            <a:noAutofit/>
          </a:bodyPr>
          <a:lstStyle/>
          <a:p>
            <a:pPr lvl="0" algn="r">
              <a:spcBef>
                <a:spcPts val="0"/>
              </a:spcBef>
              <a:buNone/>
            </a:pPr>
            <a:fld id="{00000000-1234-1234-1234-123412341234}" type="slidenum">
              <a:rPr lang="en-US" sz="5300">
                <a:solidFill>
                  <a:schemeClr val="accent3"/>
                </a:solidFill>
                <a:latin typeface="Average"/>
                <a:ea typeface="Average"/>
                <a:cs typeface="Average"/>
                <a:sym typeface="Average"/>
              </a:rPr>
              <a:t>‹#›</a:t>
            </a:fld>
            <a:endParaRPr lang="en-US" sz="53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63"/>
        <p:cNvGrpSpPr/>
        <p:nvPr/>
      </p:nvGrpSpPr>
      <p:grpSpPr>
        <a:xfrm>
          <a:off x="0" y="0"/>
          <a:ext cx="0" cy="0"/>
          <a:chOff x="0" y="0"/>
          <a:chExt cx="0" cy="0"/>
        </a:xfrm>
      </p:grpSpPr>
      <p:sp>
        <p:nvSpPr>
          <p:cNvPr id="64" name="Shape 64"/>
          <p:cNvSpPr txBox="1"/>
          <p:nvPr/>
        </p:nvSpPr>
        <p:spPr>
          <a:xfrm>
            <a:off x="4129949" y="642725"/>
            <a:ext cx="35904453" cy="5078400"/>
          </a:xfrm>
          <a:prstGeom prst="rect">
            <a:avLst/>
          </a:prstGeom>
          <a:noFill/>
          <a:ln>
            <a:noFill/>
          </a:ln>
        </p:spPr>
        <p:txBody>
          <a:bodyPr lIns="91225" tIns="45600" rIns="91225" bIns="45600" anchor="t" anchorCtr="0">
            <a:noAutofit/>
          </a:bodyPr>
          <a:lstStyle/>
          <a:p>
            <a:pPr lvl="0" rtl="0">
              <a:spcBef>
                <a:spcPts val="0"/>
              </a:spcBef>
              <a:buClr>
                <a:schemeClr val="dk1"/>
              </a:buClr>
              <a:buFont typeface="Arial"/>
              <a:buNone/>
            </a:pPr>
            <a:endParaRPr sz="1100" b="1" dirty="0">
              <a:solidFill>
                <a:schemeClr val="dk1"/>
              </a:solidFill>
              <a:latin typeface="Candara"/>
              <a:ea typeface="Candara"/>
              <a:cs typeface="Candara"/>
              <a:sym typeface="Candara"/>
            </a:endParaRPr>
          </a:p>
          <a:p>
            <a:pPr algn="ctr">
              <a:buClr>
                <a:srgbClr val="FFFFFF"/>
              </a:buClr>
              <a:buSzPct val="25000"/>
            </a:pPr>
            <a:r>
              <a:rPr lang="en-US" sz="8000" b="1" dirty="0">
                <a:solidFill>
                  <a:srgbClr val="073763"/>
                </a:solidFill>
                <a:latin typeface="Century Gothic"/>
                <a:ea typeface="Century Gothic"/>
                <a:cs typeface="Century Gothic"/>
                <a:sym typeface="Century Gothic"/>
              </a:rPr>
              <a:t>Exploring the Impact of High Tech Versus Low Tech AAC Devices to Improve communication of children with Autism Spectrum Disorder</a:t>
            </a:r>
            <a:endParaRPr lang="en-US" sz="8000" b="1" dirty="0">
              <a:solidFill>
                <a:srgbClr val="073763"/>
              </a:solidFill>
              <a:latin typeface="Century Gothic"/>
              <a:ea typeface="Century Gothic"/>
              <a:cs typeface="Century Gothic"/>
            </a:endParaRPr>
          </a:p>
          <a:p>
            <a:pPr algn="ctr">
              <a:buClr>
                <a:srgbClr val="FFFFFF"/>
              </a:buClr>
              <a:buSzPct val="25000"/>
            </a:pPr>
            <a:r>
              <a:rPr lang="en-US" sz="4800" b="1" dirty="0" err="1">
                <a:solidFill>
                  <a:srgbClr val="073763"/>
                </a:solidFill>
                <a:latin typeface="Century Gothic"/>
                <a:ea typeface="Century Gothic"/>
                <a:cs typeface="Century Gothic"/>
                <a:sym typeface="Century Gothic"/>
              </a:rPr>
              <a:t>Camarin</a:t>
            </a:r>
            <a:r>
              <a:rPr lang="en-US" sz="4800" b="1" dirty="0">
                <a:solidFill>
                  <a:srgbClr val="073763"/>
                </a:solidFill>
                <a:latin typeface="Century Gothic"/>
                <a:ea typeface="Century Gothic"/>
                <a:cs typeface="Century Gothic"/>
                <a:sym typeface="Century Gothic"/>
              </a:rPr>
              <a:t> Georges, Jackie </a:t>
            </a:r>
            <a:r>
              <a:rPr lang="en-US" sz="4800" b="1" dirty="0" err="1">
                <a:solidFill>
                  <a:srgbClr val="073763"/>
                </a:solidFill>
                <a:latin typeface="Century Gothic"/>
                <a:ea typeface="Century Gothic"/>
                <a:cs typeface="Century Gothic"/>
                <a:sym typeface="Century Gothic"/>
              </a:rPr>
              <a:t>Geardino</a:t>
            </a:r>
            <a:r>
              <a:rPr lang="en-US" sz="4800" b="1" dirty="0">
                <a:solidFill>
                  <a:srgbClr val="073763"/>
                </a:solidFill>
                <a:latin typeface="Century Gothic"/>
                <a:ea typeface="Century Gothic"/>
                <a:cs typeface="Century Gothic"/>
                <a:sym typeface="Century Gothic"/>
              </a:rPr>
              <a:t>, Cassidy Sullivan </a:t>
            </a:r>
            <a:br>
              <a:rPr lang="en-US" sz="4800" b="1" i="0" u="none" dirty="0">
                <a:latin typeface="Century Gothic"/>
                <a:ea typeface="Century Gothic"/>
                <a:cs typeface="Century Gothic"/>
              </a:rPr>
            </a:br>
            <a:r>
              <a:rPr lang="en-US" sz="6000" b="1" i="0" u="none" dirty="0">
                <a:solidFill>
                  <a:srgbClr val="073763"/>
                </a:solidFill>
                <a:latin typeface="Century Gothic"/>
                <a:ea typeface="Century Gothic"/>
                <a:cs typeface="Century Gothic"/>
                <a:sym typeface="Century Gothic"/>
              </a:rPr>
              <a:t>Monmouth Universit</a:t>
            </a:r>
            <a:r>
              <a:rPr lang="en-US" sz="6000" b="1" dirty="0">
                <a:solidFill>
                  <a:srgbClr val="073763"/>
                </a:solidFill>
                <a:latin typeface="Century Gothic"/>
                <a:ea typeface="Century Gothic"/>
                <a:cs typeface="Century Gothic"/>
                <a:sym typeface="Century Gothic"/>
              </a:rPr>
              <a:t>y Graduate Students</a:t>
            </a:r>
            <a:endParaRPr lang="en-US" sz="6000" b="1" dirty="0">
              <a:solidFill>
                <a:srgbClr val="073763"/>
              </a:solidFill>
              <a:latin typeface="Century Gothic"/>
              <a:ea typeface="Century Gothic"/>
              <a:cs typeface="Century Gothic"/>
            </a:endParaRPr>
          </a:p>
          <a:p>
            <a:pPr marL="0" marR="0" lvl="0" indent="0" algn="ctr" rtl="0">
              <a:lnSpc>
                <a:spcPct val="100000"/>
              </a:lnSpc>
              <a:spcBef>
                <a:spcPts val="0"/>
              </a:spcBef>
              <a:spcAft>
                <a:spcPts val="0"/>
              </a:spcAft>
              <a:buClr>
                <a:srgbClr val="FFFFFF"/>
              </a:buClr>
              <a:buSzPct val="25000"/>
              <a:buFont typeface="Arial Black"/>
              <a:buNone/>
            </a:pPr>
            <a:r>
              <a:rPr lang="en-US" sz="6000" b="1" dirty="0">
                <a:solidFill>
                  <a:srgbClr val="073763"/>
                </a:solidFill>
                <a:latin typeface="Century Gothic"/>
                <a:ea typeface="Century Gothic"/>
                <a:cs typeface="Century Gothic"/>
                <a:sym typeface="Century Gothic"/>
              </a:rPr>
              <a:t>School of Education</a:t>
            </a:r>
            <a:endParaRPr lang="en-US" sz="6000" b="1" dirty="0">
              <a:solidFill>
                <a:srgbClr val="073763"/>
              </a:solidFill>
              <a:latin typeface="Century Gothic"/>
              <a:ea typeface="Century Gothic"/>
              <a:cs typeface="Century Gothic"/>
            </a:endParaRPr>
          </a:p>
        </p:txBody>
      </p:sp>
      <p:sp>
        <p:nvSpPr>
          <p:cNvPr id="65" name="Shape 65"/>
          <p:cNvSpPr txBox="1"/>
          <p:nvPr/>
        </p:nvSpPr>
        <p:spPr>
          <a:xfrm>
            <a:off x="761025" y="23419157"/>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Purpose</a:t>
            </a:r>
            <a:r>
              <a:rPr lang="en-US" sz="7200" b="1">
                <a:solidFill>
                  <a:srgbClr val="073763"/>
                </a:solidFill>
                <a:latin typeface="Century Gothic"/>
                <a:ea typeface="Century Gothic"/>
                <a:cs typeface="Century Gothic"/>
                <a:sym typeface="Century Gothic"/>
              </a:rPr>
              <a:t> </a:t>
            </a:r>
          </a:p>
        </p:txBody>
      </p:sp>
      <p:sp>
        <p:nvSpPr>
          <p:cNvPr id="66" name="Shape 66"/>
          <p:cNvSpPr txBox="1"/>
          <p:nvPr/>
        </p:nvSpPr>
        <p:spPr>
          <a:xfrm>
            <a:off x="761025" y="24895457"/>
            <a:ext cx="9982200" cy="3538291"/>
          </a:xfrm>
          <a:prstGeom prst="rect">
            <a:avLst/>
          </a:prstGeom>
          <a:solidFill>
            <a:srgbClr val="FFFFFF"/>
          </a:solidFill>
          <a:ln>
            <a:noFill/>
          </a:ln>
        </p:spPr>
        <p:txBody>
          <a:bodyPr lIns="457200" tIns="457200" rIns="457200" bIns="457200" anchor="t" anchorCtr="0">
            <a:noAutofit/>
          </a:bodyPr>
          <a:lstStyle/>
          <a:p>
            <a:pPr>
              <a:buClr>
                <a:schemeClr val="dk1"/>
              </a:buClr>
              <a:buSzPct val="25000"/>
            </a:pPr>
            <a:r>
              <a:rPr lang="en-US" sz="3500" dirty="0">
                <a:solidFill>
                  <a:srgbClr val="073763"/>
                </a:solidFill>
                <a:latin typeface="Century Gothic"/>
                <a:ea typeface="Century Gothic"/>
                <a:cs typeface="Century Gothic"/>
                <a:sym typeface="Century Gothic"/>
              </a:rPr>
              <a:t>The purpose of this proposed study is to find out whether high or low tech AAC devices are more effective in helping a child with Autism Spectrum Disorder (ASD) become a more effective communicator.</a:t>
            </a:r>
          </a:p>
        </p:txBody>
      </p:sp>
      <p:pic>
        <p:nvPicPr>
          <p:cNvPr id="67" name="Shape 67" descr="MonBird.png"/>
          <p:cNvPicPr preferRelativeResize="0"/>
          <p:nvPr/>
        </p:nvPicPr>
        <p:blipFill>
          <a:blip r:embed="rId5">
            <a:alphaModFix/>
          </a:blip>
          <a:stretch>
            <a:fillRect/>
          </a:stretch>
        </p:blipFill>
        <p:spPr>
          <a:xfrm>
            <a:off x="37453106" y="654880"/>
            <a:ext cx="7265524" cy="3666744"/>
          </a:xfrm>
          <a:prstGeom prst="rect">
            <a:avLst/>
          </a:prstGeom>
          <a:noFill/>
          <a:ln>
            <a:noFill/>
          </a:ln>
        </p:spPr>
      </p:pic>
      <p:sp>
        <p:nvSpPr>
          <p:cNvPr id="68" name="Shape 68"/>
          <p:cNvSpPr txBox="1"/>
          <p:nvPr/>
        </p:nvSpPr>
        <p:spPr>
          <a:xfrm>
            <a:off x="761175" y="6241600"/>
            <a:ext cx="9908400" cy="31992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Augmentative and Alternative Communication (AAC)</a:t>
            </a:r>
          </a:p>
        </p:txBody>
      </p:sp>
      <p:pic>
        <p:nvPicPr>
          <p:cNvPr id="69" name="Shape 69" descr="Monmouth Logo.png"/>
          <p:cNvPicPr preferRelativeResize="0"/>
          <p:nvPr/>
        </p:nvPicPr>
        <p:blipFill>
          <a:blip r:embed="rId6">
            <a:alphaModFix/>
          </a:blip>
          <a:stretch>
            <a:fillRect/>
          </a:stretch>
        </p:blipFill>
        <p:spPr>
          <a:xfrm>
            <a:off x="477405" y="646226"/>
            <a:ext cx="3665499" cy="3665499"/>
          </a:xfrm>
          <a:prstGeom prst="rect">
            <a:avLst/>
          </a:prstGeom>
          <a:noFill/>
          <a:ln>
            <a:noFill/>
          </a:ln>
        </p:spPr>
      </p:pic>
      <p:sp>
        <p:nvSpPr>
          <p:cNvPr id="70" name="Shape 70"/>
          <p:cNvSpPr txBox="1"/>
          <p:nvPr/>
        </p:nvSpPr>
        <p:spPr>
          <a:xfrm>
            <a:off x="761175" y="9391200"/>
            <a:ext cx="9908400" cy="9897900"/>
          </a:xfrm>
          <a:prstGeom prst="rect">
            <a:avLst/>
          </a:prstGeom>
          <a:solidFill>
            <a:srgbClr val="FFFFFF"/>
          </a:solidFill>
          <a:ln>
            <a:noFill/>
          </a:ln>
        </p:spPr>
        <p:txBody>
          <a:bodyPr lIns="457200" tIns="457200" rIns="457200" bIns="457200" anchor="t" anchorCtr="0">
            <a:noAutofit/>
          </a:bodyPr>
          <a:lstStyle/>
          <a:p>
            <a:pPr>
              <a:buClr>
                <a:schemeClr val="dk1"/>
              </a:buClr>
              <a:buSzPct val="25000"/>
            </a:pPr>
            <a:r>
              <a:rPr lang="en-US" sz="3200" dirty="0">
                <a:solidFill>
                  <a:srgbClr val="073763"/>
                </a:solidFill>
                <a:latin typeface="Century Gothic"/>
                <a:ea typeface="Century Gothic"/>
                <a:cs typeface="Century Gothic"/>
                <a:sym typeface="Century Gothic"/>
              </a:rPr>
              <a:t>Augmentative and Alternative Communication, or AAC, is essentially a tool to allow people to communicate without using verbal expression. It can be used by people of all ages who may struggle with their speech or language skills. It may be used for a long or short period of time. Low tech options may include the use of gestures, facial expressions, writing, drawing, pointing to photos, pictures or written words. One low-tech device that is commonly used is the Picture Exchange Communication System (PECS). High-tech options may include using an online application on an iPad or tablet to communicate and using a computer with a generated voice (ASHA, 2023). </a:t>
            </a:r>
          </a:p>
        </p:txBody>
      </p:sp>
      <p:sp>
        <p:nvSpPr>
          <p:cNvPr id="71" name="Shape 71"/>
          <p:cNvSpPr txBox="1"/>
          <p:nvPr/>
        </p:nvSpPr>
        <p:spPr>
          <a:xfrm>
            <a:off x="693012" y="30190530"/>
            <a:ext cx="9982200" cy="2361900"/>
          </a:xfrm>
          <a:prstGeom prst="rect">
            <a:avLst/>
          </a:prstGeom>
          <a:solidFill>
            <a:srgbClr val="FFFFFF"/>
          </a:solidFill>
          <a:ln>
            <a:noFill/>
          </a:ln>
        </p:spPr>
        <p:txBody>
          <a:bodyPr lIns="457200" tIns="457200" rIns="457200" bIns="457200" anchor="t" anchorCtr="0">
            <a:noAutofit/>
          </a:bodyPr>
          <a:lstStyle/>
          <a:p>
            <a:r>
              <a:rPr lang="en-US" sz="3000">
                <a:solidFill>
                  <a:srgbClr val="073763"/>
                </a:solidFill>
                <a:latin typeface="Century Gothic"/>
              </a:rPr>
              <a:t>Is a high-tech AAC device more effective than a low-tech in increasing communication of children with ASD to make choices.</a:t>
            </a:r>
            <a:endParaRPr lang="en-US"/>
          </a:p>
        </p:txBody>
      </p:sp>
      <p:sp>
        <p:nvSpPr>
          <p:cNvPr id="72" name="Shape 72"/>
          <p:cNvSpPr txBox="1"/>
          <p:nvPr/>
        </p:nvSpPr>
        <p:spPr>
          <a:xfrm>
            <a:off x="32843175" y="6241600"/>
            <a:ext cx="9982200" cy="21204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Proposed</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Methodology</a:t>
            </a:r>
          </a:p>
        </p:txBody>
      </p:sp>
      <p:sp>
        <p:nvSpPr>
          <p:cNvPr id="73" name="Shape 73"/>
          <p:cNvSpPr txBox="1"/>
          <p:nvPr/>
        </p:nvSpPr>
        <p:spPr>
          <a:xfrm>
            <a:off x="761025" y="28689950"/>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Research Question</a:t>
            </a:r>
            <a:r>
              <a:rPr lang="en-US" sz="7200" b="1">
                <a:solidFill>
                  <a:srgbClr val="073763"/>
                </a:solidFill>
                <a:latin typeface="Century Gothic"/>
                <a:ea typeface="Century Gothic"/>
                <a:cs typeface="Century Gothic"/>
                <a:sym typeface="Century Gothic"/>
              </a:rPr>
              <a:t> </a:t>
            </a:r>
          </a:p>
        </p:txBody>
      </p:sp>
      <p:sp>
        <p:nvSpPr>
          <p:cNvPr id="74" name="Shape 74"/>
          <p:cNvSpPr txBox="1"/>
          <p:nvPr/>
        </p:nvSpPr>
        <p:spPr>
          <a:xfrm>
            <a:off x="32844300" y="21197450"/>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References </a:t>
            </a:r>
            <a:r>
              <a:rPr lang="en-US" sz="7200" b="1" dirty="0">
                <a:solidFill>
                  <a:srgbClr val="073763"/>
                </a:solidFill>
                <a:latin typeface="Century Gothic"/>
                <a:ea typeface="Century Gothic"/>
                <a:cs typeface="Century Gothic"/>
                <a:sym typeface="Century Gothic"/>
              </a:rPr>
              <a:t> </a:t>
            </a:r>
          </a:p>
        </p:txBody>
      </p:sp>
      <p:sp>
        <p:nvSpPr>
          <p:cNvPr id="75" name="Shape 75"/>
          <p:cNvSpPr txBox="1"/>
          <p:nvPr/>
        </p:nvSpPr>
        <p:spPr>
          <a:xfrm>
            <a:off x="32843175" y="22673750"/>
            <a:ext cx="9982200" cy="9732300"/>
          </a:xfrm>
          <a:prstGeom prst="rect">
            <a:avLst/>
          </a:prstGeom>
          <a:solidFill>
            <a:srgbClr val="FFFFFF"/>
          </a:solidFill>
          <a:ln>
            <a:noFill/>
          </a:ln>
        </p:spPr>
        <p:txBody>
          <a:bodyPr lIns="457200" tIns="457200" rIns="457200" bIns="457200" anchor="t" anchorCtr="0">
            <a:noAutofit/>
          </a:bodyPr>
          <a:lstStyle/>
          <a:p>
            <a:pPr marL="0" lvl="0" indent="-69850" rtl="0">
              <a:lnSpc>
                <a:spcPct val="100000"/>
              </a:lnSpc>
              <a:spcBef>
                <a:spcPts val="0"/>
              </a:spcBef>
              <a:buClr>
                <a:srgbClr val="000000"/>
              </a:buClr>
              <a:buSzPct val="44000"/>
              <a:buFont typeface="Arial"/>
              <a:buNone/>
            </a:pPr>
            <a:r>
              <a:rPr lang="en-US" sz="2400" dirty="0" err="1">
                <a:solidFill>
                  <a:srgbClr val="073763"/>
                </a:solidFill>
                <a:latin typeface="Century Gothic"/>
                <a:ea typeface="Century Gothic"/>
                <a:cs typeface="Century Gothic"/>
                <a:sym typeface="Century Gothic"/>
              </a:rPr>
              <a:t>Alzrayer</a:t>
            </a:r>
            <a:r>
              <a:rPr lang="en-US" sz="2400" dirty="0">
                <a:solidFill>
                  <a:srgbClr val="073763"/>
                </a:solidFill>
                <a:latin typeface="Century Gothic"/>
                <a:ea typeface="Century Gothic"/>
                <a:cs typeface="Century Gothic"/>
                <a:sym typeface="Century Gothic"/>
              </a:rPr>
              <a:t>, N. M. (2020). Transitioning from a low- to high-tech </a:t>
            </a:r>
          </a:p>
          <a:p>
            <a:pPr marL="0" lvl="0" indent="-69850" rtl="0">
              <a:lnSpc>
                <a:spcPct val="100000"/>
              </a:lnSpc>
              <a:spcBef>
                <a:spcPts val="0"/>
              </a:spcBef>
              <a:buClr>
                <a:srgbClr val="000000"/>
              </a:buClr>
              <a:buSzPct val="44000"/>
              <a:buFont typeface="Arial"/>
              <a:buNone/>
            </a:pPr>
            <a:r>
              <a:rPr lang="en-US" sz="2400" dirty="0">
                <a:solidFill>
                  <a:srgbClr val="073763"/>
                </a:solidFill>
                <a:latin typeface="Century Gothic"/>
                <a:ea typeface="Century Gothic"/>
                <a:cs typeface="Century Gothic"/>
                <a:sym typeface="Century Gothic"/>
              </a:rPr>
              <a:t>	Augmentative and Alternative Communication 	(AAC) system: effects on augmented and vocal 	requesting. </a:t>
            </a:r>
            <a:r>
              <a:rPr lang="en-US" sz="2400" i="1" dirty="0">
                <a:solidFill>
                  <a:srgbClr val="073763"/>
                </a:solidFill>
                <a:latin typeface="Century Gothic"/>
                <a:ea typeface="Century Gothic"/>
                <a:cs typeface="Century Gothic"/>
                <a:sym typeface="Century Gothic"/>
              </a:rPr>
              <a:t>AAC: Augmentative &amp; Alternative 	Communication, 36(3), </a:t>
            </a:r>
            <a:r>
              <a:rPr lang="en-US" sz="2400" dirty="0">
                <a:solidFill>
                  <a:srgbClr val="073763"/>
                </a:solidFill>
                <a:latin typeface="Century Gothic"/>
                <a:ea typeface="Century Gothic"/>
                <a:cs typeface="Century Gothic"/>
                <a:sym typeface="Century Gothic"/>
              </a:rPr>
              <a:t>155–165. 	https://</a:t>
            </a:r>
            <a:r>
              <a:rPr lang="en-US" sz="2400" dirty="0" err="1">
                <a:solidFill>
                  <a:srgbClr val="073763"/>
                </a:solidFill>
                <a:latin typeface="Century Gothic"/>
                <a:ea typeface="Century Gothic"/>
                <a:cs typeface="Century Gothic"/>
                <a:sym typeface="Century Gothic"/>
              </a:rPr>
              <a:t>doi.org</a:t>
            </a:r>
            <a:r>
              <a:rPr lang="en-US" sz="2400" dirty="0">
                <a:solidFill>
                  <a:srgbClr val="073763"/>
                </a:solidFill>
                <a:latin typeface="Century Gothic"/>
                <a:ea typeface="Century Gothic"/>
                <a:cs typeface="Century Gothic"/>
                <a:sym typeface="Century Gothic"/>
              </a:rPr>
              <a:t>/10.1080/07434618.2020.1813196</a:t>
            </a:r>
          </a:p>
          <a:p>
            <a:pPr marL="0" lvl="0" indent="-69850" rtl="0">
              <a:lnSpc>
                <a:spcPct val="100000"/>
              </a:lnSpc>
              <a:spcBef>
                <a:spcPts val="0"/>
              </a:spcBef>
              <a:buClr>
                <a:srgbClr val="000000"/>
              </a:buClr>
              <a:buSzPct val="44000"/>
              <a:buFont typeface="Arial"/>
              <a:buNone/>
            </a:pPr>
            <a:endParaRPr lang="en-US" sz="2400" dirty="0">
              <a:solidFill>
                <a:srgbClr val="073763"/>
              </a:solidFill>
              <a:latin typeface="Century Gothic"/>
              <a:ea typeface="Century Gothic"/>
              <a:cs typeface="Century Gothic"/>
              <a:sym typeface="Century Gothic"/>
            </a:endParaRPr>
          </a:p>
          <a:p>
            <a:pPr marL="0" lvl="0" indent="-69850" rtl="0">
              <a:lnSpc>
                <a:spcPct val="100000"/>
              </a:lnSpc>
              <a:spcBef>
                <a:spcPts val="0"/>
              </a:spcBef>
              <a:buClr>
                <a:srgbClr val="000000"/>
              </a:buClr>
              <a:buSzPct val="44000"/>
              <a:buFont typeface="Arial"/>
              <a:buNone/>
            </a:pPr>
            <a:r>
              <a:rPr lang="en-US" sz="2400" dirty="0">
                <a:solidFill>
                  <a:srgbClr val="073763"/>
                </a:solidFill>
                <a:latin typeface="Century Gothic"/>
                <a:ea typeface="Century Gothic"/>
                <a:cs typeface="Century Gothic"/>
                <a:sym typeface="Century Gothic"/>
              </a:rPr>
              <a:t>Donato, C., Spencer, E., &amp; Arthur-Kelly, M. (2018). A critical 	synthesis of barriers and facilitators to the use of AAC 	by children with autism spectrum disorder and their 	communication partners. </a:t>
            </a:r>
            <a:r>
              <a:rPr lang="en-US" sz="2400" i="1" dirty="0">
                <a:solidFill>
                  <a:srgbClr val="073763"/>
                </a:solidFill>
                <a:latin typeface="Century Gothic"/>
                <a:ea typeface="Century Gothic"/>
                <a:cs typeface="Century Gothic"/>
                <a:sym typeface="Century Gothic"/>
              </a:rPr>
              <a:t>Augmentative and 	Alternative Communication, 34(3), </a:t>
            </a:r>
            <a:r>
              <a:rPr lang="en-US" sz="2400" dirty="0">
                <a:solidFill>
                  <a:srgbClr val="073763"/>
                </a:solidFill>
                <a:latin typeface="Century Gothic"/>
                <a:ea typeface="Century Gothic"/>
                <a:cs typeface="Century Gothic"/>
                <a:sym typeface="Century Gothic"/>
              </a:rPr>
              <a:t>242-253. 	https://</a:t>
            </a:r>
            <a:r>
              <a:rPr lang="en-US" sz="2400" dirty="0" err="1">
                <a:solidFill>
                  <a:srgbClr val="073763"/>
                </a:solidFill>
                <a:latin typeface="Century Gothic"/>
                <a:ea typeface="Century Gothic"/>
                <a:cs typeface="Century Gothic"/>
                <a:sym typeface="Century Gothic"/>
              </a:rPr>
              <a:t>doi.org</a:t>
            </a:r>
            <a:r>
              <a:rPr lang="en-US" sz="2400" dirty="0">
                <a:solidFill>
                  <a:srgbClr val="073763"/>
                </a:solidFill>
                <a:latin typeface="Century Gothic"/>
                <a:ea typeface="Century Gothic"/>
                <a:cs typeface="Century Gothic"/>
                <a:sym typeface="Century Gothic"/>
              </a:rPr>
              <a:t>/10.1080/07434618.2018.1493141 </a:t>
            </a:r>
          </a:p>
          <a:p>
            <a:pPr marL="0" lvl="0" indent="-69850" rtl="0">
              <a:lnSpc>
                <a:spcPct val="100000"/>
              </a:lnSpc>
              <a:spcBef>
                <a:spcPts val="0"/>
              </a:spcBef>
              <a:buClr>
                <a:srgbClr val="000000"/>
              </a:buClr>
              <a:buSzPct val="44000"/>
              <a:buFont typeface="Arial"/>
              <a:buNone/>
            </a:pPr>
            <a:endParaRPr lang="en-US" sz="2400" dirty="0">
              <a:solidFill>
                <a:srgbClr val="073763"/>
              </a:solidFill>
              <a:latin typeface="Century Gothic"/>
              <a:ea typeface="Century Gothic"/>
              <a:cs typeface="Century Gothic"/>
              <a:sym typeface="Century Gothic"/>
            </a:endParaRPr>
          </a:p>
          <a:p>
            <a:pPr marL="0" lvl="0" indent="-69850" rtl="0">
              <a:lnSpc>
                <a:spcPct val="100000"/>
              </a:lnSpc>
              <a:spcBef>
                <a:spcPts val="0"/>
              </a:spcBef>
              <a:buClr>
                <a:srgbClr val="000000"/>
              </a:buClr>
              <a:buSzPct val="44000"/>
              <a:buFont typeface="Arial"/>
              <a:buNone/>
            </a:pPr>
            <a:r>
              <a:rPr lang="en-US" sz="2400" dirty="0">
                <a:solidFill>
                  <a:srgbClr val="073763"/>
                </a:solidFill>
                <a:latin typeface="Century Gothic"/>
                <a:ea typeface="Century Gothic"/>
                <a:cs typeface="Century Gothic"/>
                <a:sym typeface="Century Gothic"/>
              </a:rPr>
              <a:t>Holyfield, C., Brooks, S., &amp; </a:t>
            </a:r>
            <a:r>
              <a:rPr lang="en-US" sz="2400" dirty="0" err="1">
                <a:solidFill>
                  <a:srgbClr val="073763"/>
                </a:solidFill>
                <a:latin typeface="Century Gothic"/>
                <a:ea typeface="Century Gothic"/>
                <a:cs typeface="Century Gothic"/>
                <a:sym typeface="Century Gothic"/>
              </a:rPr>
              <a:t>Schluterman</a:t>
            </a:r>
            <a:r>
              <a:rPr lang="en-US" sz="2400" dirty="0">
                <a:solidFill>
                  <a:srgbClr val="073763"/>
                </a:solidFill>
                <a:latin typeface="Century Gothic"/>
                <a:ea typeface="Century Gothic"/>
                <a:cs typeface="Century Gothic"/>
                <a:sym typeface="Century Gothic"/>
              </a:rPr>
              <a:t>, A. (2019). 	Comparative effects of high-tech visual scene 	displays and low-tech isolated picture symbols on 	engagement from students with multiple disabilities. 	</a:t>
            </a:r>
            <a:r>
              <a:rPr lang="en-US" sz="2400" i="1" dirty="0">
                <a:solidFill>
                  <a:srgbClr val="073763"/>
                </a:solidFill>
                <a:latin typeface="Century Gothic"/>
                <a:ea typeface="Century Gothic"/>
                <a:cs typeface="Century Gothic"/>
                <a:sym typeface="Century Gothic"/>
              </a:rPr>
              <a:t>Language, Speech &amp; Hearing Services in Schools 	(Online), 50(4), </a:t>
            </a:r>
            <a:r>
              <a:rPr lang="en-US" sz="2400" dirty="0">
                <a:solidFill>
                  <a:srgbClr val="073763"/>
                </a:solidFill>
                <a:latin typeface="Century Gothic"/>
                <a:ea typeface="Century Gothic"/>
                <a:cs typeface="Century Gothic"/>
                <a:sym typeface="Century Gothic"/>
              </a:rPr>
              <a:t>693-702. doi:10.m44/2019_LSHSS-19-	0007</a:t>
            </a:r>
          </a:p>
          <a:p>
            <a:pPr marL="0" lvl="0" indent="-69850" rtl="0">
              <a:lnSpc>
                <a:spcPct val="100000"/>
              </a:lnSpc>
              <a:spcBef>
                <a:spcPts val="0"/>
              </a:spcBef>
              <a:buClr>
                <a:srgbClr val="000000"/>
              </a:buClr>
              <a:buSzPct val="44000"/>
              <a:buFont typeface="Arial"/>
              <a:buNone/>
            </a:pPr>
            <a:endParaRPr lang="en-US" sz="2500" dirty="0">
              <a:solidFill>
                <a:srgbClr val="073763"/>
              </a:solidFill>
              <a:latin typeface="Century Gothic"/>
              <a:ea typeface="Century Gothic"/>
              <a:cs typeface="Century Gothic"/>
              <a:sym typeface="Century Gothic"/>
            </a:endParaRPr>
          </a:p>
          <a:p>
            <a:pPr marL="457200" lvl="0" indent="-69850" rtl="0">
              <a:lnSpc>
                <a:spcPct val="100000"/>
              </a:lnSpc>
              <a:spcBef>
                <a:spcPts val="0"/>
              </a:spcBef>
              <a:buClr>
                <a:srgbClr val="000000"/>
              </a:buClr>
              <a:buFont typeface="Arial"/>
              <a:buNone/>
            </a:pPr>
            <a:endParaRPr sz="3000" dirty="0">
              <a:solidFill>
                <a:srgbClr val="073763"/>
              </a:solidFill>
              <a:highlight>
                <a:srgbClr val="FFFFFF"/>
              </a:highlight>
              <a:latin typeface="Century Gothic"/>
              <a:ea typeface="Century Gothic"/>
              <a:cs typeface="Century Gothic"/>
              <a:sym typeface="Century Gothic"/>
            </a:endParaRPr>
          </a:p>
          <a:p>
            <a:pPr marL="0" lvl="0" indent="-69850" rtl="0">
              <a:lnSpc>
                <a:spcPct val="200000"/>
              </a:lnSpc>
              <a:spcBef>
                <a:spcPts val="0"/>
              </a:spcBef>
              <a:buClr>
                <a:srgbClr val="000000"/>
              </a:buClr>
              <a:buFont typeface="Arial"/>
              <a:buNone/>
            </a:pPr>
            <a:endParaRPr sz="1200" dirty="0">
              <a:solidFill>
                <a:srgbClr val="073763"/>
              </a:solidFill>
              <a:highlight>
                <a:srgbClr val="FFFFFF"/>
              </a:highlight>
              <a:latin typeface="Century Gothic"/>
              <a:ea typeface="Century Gothic"/>
              <a:cs typeface="Century Gothic"/>
              <a:sym typeface="Century Gothic"/>
            </a:endParaRPr>
          </a:p>
        </p:txBody>
      </p:sp>
      <p:sp>
        <p:nvSpPr>
          <p:cNvPr id="76" name="Shape 76"/>
          <p:cNvSpPr txBox="1"/>
          <p:nvPr/>
        </p:nvSpPr>
        <p:spPr>
          <a:xfrm>
            <a:off x="11580750" y="6208675"/>
            <a:ext cx="9982200" cy="31992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Literature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Review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Findings</a:t>
            </a:r>
          </a:p>
        </p:txBody>
      </p:sp>
      <p:graphicFrame>
        <p:nvGraphicFramePr>
          <p:cNvPr id="77" name="Shape 77"/>
          <p:cNvGraphicFramePr/>
          <p:nvPr>
            <p:extLst>
              <p:ext uri="{D42A27DB-BD31-4B8C-83A1-F6EECF244321}">
                <p14:modId xmlns:p14="http://schemas.microsoft.com/office/powerpoint/2010/main" val="440267951"/>
              </p:ext>
            </p:extLst>
          </p:nvPr>
        </p:nvGraphicFramePr>
        <p:xfrm>
          <a:off x="32922900" y="8347239"/>
          <a:ext cx="9932150" cy="12152541"/>
        </p:xfrm>
        <a:graphic>
          <a:graphicData uri="http://schemas.openxmlformats.org/drawingml/2006/table">
            <a:tbl>
              <a:tblPr>
                <a:noFill/>
                <a:tableStyleId>{210EDC11-B0DF-4C7B-9737-5F575E5B3963}</a:tableStyleId>
              </a:tblPr>
              <a:tblGrid>
                <a:gridCol w="9932150">
                  <a:extLst>
                    <a:ext uri="{9D8B030D-6E8A-4147-A177-3AD203B41FA5}">
                      <a16:colId xmlns:a16="http://schemas.microsoft.com/office/drawing/2014/main" val="20000"/>
                    </a:ext>
                  </a:extLst>
                </a:gridCol>
              </a:tblGrid>
              <a:tr h="9813822">
                <a:tc>
                  <a:txBody>
                    <a:bodyPr/>
                    <a:lstStyle/>
                    <a:p>
                      <a:pPr marL="457200" marR="0" lvl="0" indent="-419100" algn="l" rtl="0">
                        <a:lnSpc>
                          <a:spcPct val="100000"/>
                        </a:lnSpc>
                        <a:spcBef>
                          <a:spcPts val="0"/>
                        </a:spcBef>
                        <a:spcAft>
                          <a:spcPts val="0"/>
                        </a:spcAft>
                        <a:buClr>
                          <a:srgbClr val="073763"/>
                        </a:buClr>
                        <a:buSzPct val="100000"/>
                        <a:buFont typeface="Century Gothic"/>
                        <a:buChar char="●"/>
                      </a:pPr>
                      <a:r>
                        <a:rPr lang="en-US" sz="3000">
                          <a:solidFill>
                            <a:srgbClr val="073763"/>
                          </a:solidFill>
                          <a:latin typeface="Century Gothic"/>
                          <a:ea typeface="Century Gothic"/>
                          <a:cs typeface="Century Gothic"/>
                          <a:sym typeface="Century Gothic"/>
                        </a:rPr>
                        <a:t>During Phase B, the participant will be provided with a low-tech Picture Exchange Communication System (PECS) board that has five different pictures of his typical preferred activities. Participants will participate in sessions where they have a choice of toys/activities. Twenty trials will be presented in 30 minutes. For each trial, the participant will be given a choice of two toys/activities. Percentage of trials where participant expresses a preference will be calculated. The same procedure will be repeated for Phase C, but with a high-tech tablet device. After completion of phases B and C, the study will withdraw treatment and return to baseline.</a:t>
                      </a:r>
                    </a:p>
                    <a:p>
                      <a:pPr marL="457200" marR="0" lvl="0" indent="-419100" algn="l" defTabSz="914400" rtl="0" eaLnBrk="1" fontAlgn="auto" latinLnBrk="0" hangingPunct="1">
                        <a:lnSpc>
                          <a:spcPct val="100000"/>
                        </a:lnSpc>
                        <a:spcBef>
                          <a:spcPts val="0"/>
                        </a:spcBef>
                        <a:spcAft>
                          <a:spcPts val="0"/>
                        </a:spcAft>
                        <a:buClr>
                          <a:srgbClr val="073763"/>
                        </a:buClr>
                        <a:buSzPct val="100000"/>
                        <a:buFont typeface="Century Gothic"/>
                        <a:buChar char="●"/>
                        <a:tabLst/>
                        <a:defRPr/>
                      </a:pPr>
                      <a:r>
                        <a:rPr lang="en-US" sz="3000" b="1" u="sng">
                          <a:solidFill>
                            <a:srgbClr val="073763"/>
                          </a:solidFill>
                          <a:latin typeface="Century Gothic"/>
                          <a:ea typeface="Century Gothic"/>
                          <a:cs typeface="Century Gothic"/>
                          <a:sym typeface="Century Gothic"/>
                        </a:rPr>
                        <a:t>Data Analysis: </a:t>
                      </a:r>
                      <a:r>
                        <a:rPr lang="en-US" sz="3000">
                          <a:solidFill>
                            <a:srgbClr val="073763"/>
                          </a:solidFill>
                          <a:latin typeface="Century Gothic"/>
                          <a:ea typeface="Century Gothic"/>
                          <a:cs typeface="Century Gothic"/>
                          <a:sym typeface="Century Gothic"/>
                        </a:rPr>
                        <a:t>After all phases of the study are completed, two trained researchers who have no knowledge of the study hypothesis will watch the videos and take data on the dependent variable. Two weeks later, the researchers will swap data and rescore 20% of each other’s data to check for inter-rater reliability. The researchers will also rescore 20% of their own data to check for intra-rater reliability.</a:t>
                      </a:r>
                    </a:p>
                  </a:txBody>
                  <a:tcPr marL="91425" marR="91425" marT="91425" marB="91425">
                    <a:solidFill>
                      <a:srgbClr val="FFFFFF"/>
                    </a:solidFill>
                  </a:tcPr>
                </a:tc>
                <a:extLst>
                  <a:ext uri="{0D108BD9-81ED-4DB2-BD59-A6C34878D82A}">
                    <a16:rowId xmlns:a16="http://schemas.microsoft.com/office/drawing/2014/main" val="10000"/>
                  </a:ext>
                </a:extLst>
              </a:tr>
              <a:tr h="540895">
                <a:tc>
                  <a:txBody>
                    <a:bodyPr/>
                    <a:lstStyle/>
                    <a:p>
                      <a:pPr marL="457200" lvl="0" indent="-457200">
                        <a:spcBef>
                          <a:spcPts val="0"/>
                        </a:spcBef>
                        <a:buFont typeface="Arial" panose="020B0604020202020204" pitchFamily="34" charset="0"/>
                        <a:buChar char="•"/>
                      </a:pPr>
                      <a:endParaRPr sz="3000">
                        <a:solidFill>
                          <a:srgbClr val="073763"/>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1"/>
                  </a:ext>
                </a:extLst>
              </a:tr>
              <a:tr h="814041">
                <a:tc>
                  <a:txBody>
                    <a:bodyPr/>
                    <a:lstStyle/>
                    <a:p>
                      <a:pPr lvl="0">
                        <a:spcBef>
                          <a:spcPts val="0"/>
                        </a:spcBef>
                        <a:buNone/>
                      </a:pPr>
                      <a:endParaRPr sz="3000">
                        <a:solidFill>
                          <a:srgbClr val="073763"/>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2"/>
                  </a:ext>
                </a:extLst>
              </a:tr>
            </a:tbl>
          </a:graphicData>
        </a:graphic>
      </p:graphicFrame>
      <p:pic>
        <p:nvPicPr>
          <p:cNvPr id="83" name="Shape 83" descr="BLUE.png"/>
          <p:cNvPicPr preferRelativeResize="0"/>
          <p:nvPr/>
        </p:nvPicPr>
        <p:blipFill>
          <a:blip r:embed="rId7">
            <a:alphaModFix/>
          </a:blip>
          <a:stretch>
            <a:fillRect/>
          </a:stretch>
        </p:blipFill>
        <p:spPr>
          <a:xfrm>
            <a:off x="17175075" y="11838337"/>
            <a:ext cx="7824949" cy="7640824"/>
          </a:xfrm>
          <a:prstGeom prst="rect">
            <a:avLst/>
          </a:prstGeom>
          <a:noFill/>
          <a:ln>
            <a:noFill/>
          </a:ln>
        </p:spPr>
      </p:pic>
      <p:sp>
        <p:nvSpPr>
          <p:cNvPr id="84" name="Shape 84"/>
          <p:cNvSpPr txBox="1"/>
          <p:nvPr/>
        </p:nvSpPr>
        <p:spPr>
          <a:xfrm>
            <a:off x="11580750" y="9407874"/>
            <a:ext cx="9982200" cy="22998300"/>
          </a:xfrm>
          <a:prstGeom prst="rect">
            <a:avLst/>
          </a:prstGeom>
          <a:solidFill>
            <a:srgbClr val="FFFFFF"/>
          </a:solidFill>
          <a:ln>
            <a:noFill/>
          </a:ln>
        </p:spPr>
        <p:txBody>
          <a:bodyPr lIns="457200" tIns="457200" rIns="457200" bIns="457200" anchor="t" anchorCtr="0">
            <a:noAutofit/>
          </a:bodyPr>
          <a:lstStyle/>
          <a:p>
            <a:pPr marL="0" lvl="0" indent="0" rtl="0">
              <a:lnSpc>
                <a:spcPct val="100000"/>
              </a:lnSpc>
              <a:spcBef>
                <a:spcPts val="0"/>
              </a:spcBef>
              <a:buNone/>
            </a:pPr>
            <a:r>
              <a:rPr lang="en-US" sz="2400" err="1">
                <a:solidFill>
                  <a:srgbClr val="073763"/>
                </a:solidFill>
                <a:latin typeface="Century Gothic"/>
                <a:ea typeface="Century Gothic"/>
                <a:cs typeface="Century Gothic"/>
                <a:sym typeface="Century Gothic"/>
              </a:rPr>
              <a:t>Alzrayer</a:t>
            </a:r>
            <a:r>
              <a:rPr lang="en-US" sz="2400">
                <a:solidFill>
                  <a:srgbClr val="073763"/>
                </a:solidFill>
                <a:latin typeface="Century Gothic"/>
                <a:ea typeface="Century Gothic"/>
                <a:cs typeface="Century Gothic"/>
                <a:sym typeface="Century Gothic"/>
              </a:rPr>
              <a:t> (2020) describes how the modified Picture Exchange Communication System (PECS) protocol can be used to transition from a low-tech AAC device to a high tech AAC device. The purpose of this study was to investigate the effects of transitioning from a low-tech AAC system to a high-tech AAC system and understanding the participants’ preferences between both AAC devices. Four children with ASD were taught to make requests through multiple symbol messages on a low-tech communication book and a high-tech modified PECS Phase IV app. After the participants mastered both the low-tech AAC device and the high-tech AAC device, the preferred method for the participants was assessed through comparing the response allocations. The article suggests that the modified PECS protocol can be used to transition from a low-tech to high-tech AAC device and participants preferred to use the high-tech </a:t>
            </a:r>
            <a:r>
              <a:rPr lang="en-US" sz="2400" err="1">
                <a:solidFill>
                  <a:srgbClr val="073763"/>
                </a:solidFill>
                <a:latin typeface="Century Gothic"/>
                <a:ea typeface="Century Gothic"/>
                <a:cs typeface="Century Gothic"/>
                <a:sym typeface="Century Gothic"/>
              </a:rPr>
              <a:t>Ipad</a:t>
            </a:r>
            <a:r>
              <a:rPr lang="en-US" sz="2400">
                <a:solidFill>
                  <a:srgbClr val="073763"/>
                </a:solidFill>
                <a:latin typeface="Century Gothic"/>
                <a:ea typeface="Century Gothic"/>
                <a:cs typeface="Century Gothic"/>
                <a:sym typeface="Century Gothic"/>
              </a:rPr>
              <a:t> AAC system over the low-tech AAC communication board (</a:t>
            </a:r>
            <a:r>
              <a:rPr lang="en-US" sz="2400" err="1">
                <a:solidFill>
                  <a:srgbClr val="073763"/>
                </a:solidFill>
                <a:latin typeface="Century Gothic"/>
                <a:ea typeface="Century Gothic"/>
                <a:cs typeface="Century Gothic"/>
                <a:sym typeface="Century Gothic"/>
              </a:rPr>
              <a:t>Alzrayer</a:t>
            </a:r>
            <a:r>
              <a:rPr lang="en-US" sz="2400">
                <a:solidFill>
                  <a:srgbClr val="073763"/>
                </a:solidFill>
                <a:latin typeface="Century Gothic"/>
                <a:ea typeface="Century Gothic"/>
                <a:cs typeface="Century Gothic"/>
                <a:sym typeface="Century Gothic"/>
              </a:rPr>
              <a:t>, 2020). </a:t>
            </a:r>
          </a:p>
          <a:p>
            <a:pPr marL="0" lvl="0" indent="0" rtl="0">
              <a:lnSpc>
                <a:spcPct val="100000"/>
              </a:lnSpc>
              <a:spcBef>
                <a:spcPts val="0"/>
              </a:spcBef>
              <a:buNone/>
            </a:pPr>
            <a:endParaRPr lang="en-US" sz="2400">
              <a:solidFill>
                <a:srgbClr val="073763"/>
              </a:solidFill>
              <a:latin typeface="Century Gothic"/>
              <a:ea typeface="Century Gothic"/>
              <a:cs typeface="Century Gothic"/>
              <a:sym typeface="Century Gothic"/>
            </a:endParaRPr>
          </a:p>
          <a:p>
            <a:pPr marL="0" lvl="0" indent="0" rtl="0">
              <a:lnSpc>
                <a:spcPct val="100000"/>
              </a:lnSpc>
              <a:spcBef>
                <a:spcPts val="0"/>
              </a:spcBef>
              <a:buNone/>
            </a:pPr>
            <a:endParaRPr lang="en-US" sz="2400">
              <a:solidFill>
                <a:srgbClr val="073763"/>
              </a:solidFill>
              <a:latin typeface="Century Gothic"/>
              <a:ea typeface="Century Gothic"/>
              <a:cs typeface="Century Gothic"/>
              <a:sym typeface="Century Gothic"/>
            </a:endParaRPr>
          </a:p>
          <a:p>
            <a:pPr marL="0" lvl="0" indent="0" rtl="0">
              <a:lnSpc>
                <a:spcPct val="100000"/>
              </a:lnSpc>
              <a:spcBef>
                <a:spcPts val="0"/>
              </a:spcBef>
              <a:buNone/>
            </a:pPr>
            <a:r>
              <a:rPr lang="en-US" sz="2400">
                <a:solidFill>
                  <a:srgbClr val="073763"/>
                </a:solidFill>
                <a:latin typeface="Century Gothic"/>
                <a:ea typeface="Century Gothic"/>
                <a:cs typeface="Century Gothic"/>
                <a:sym typeface="Century Gothic"/>
              </a:rPr>
              <a:t>Donato et al. (2018) examined barriers and facilitators to the use of AAC devices by children diagnosed with ASD and their communication partners. The researchers obtained qualitative data through a broad range of 42 studies to identify the range of barriers and facilitators reported. The studies consisted of quasi-experimental, non-experimental, and qualitative study designs. In the studies the researchers  thoroughly examined unaided, low-tech aided, and high-tech aided AAC systems. The critical synthesis isolated 5 areas to which barriers and facilitators are related: (a) Intervention Services and Service Providers, (b) AAC Systems and Technologies (c), Communication Partners of Children with ASD, (d) Parents of Children with ASD, and (e) Children with ASD. The results found that barriers and facilitators of AAC vary across individuals, AAC modalities, and environments. By identifying barriers and facilitators to the use of AAC experienced by children with ASD and their communication partners, service providers might be better equipped to support these children and their communication partners (Donato, Spencer, &amp; Arthur-Kelly, 2018). </a:t>
            </a:r>
          </a:p>
          <a:p>
            <a:pPr marL="0" lvl="0" indent="0" rtl="0">
              <a:lnSpc>
                <a:spcPct val="100000"/>
              </a:lnSpc>
              <a:spcBef>
                <a:spcPts val="0"/>
              </a:spcBef>
              <a:buNone/>
            </a:pPr>
            <a:endParaRPr lang="en-US" sz="2400">
              <a:solidFill>
                <a:srgbClr val="073763"/>
              </a:solidFill>
              <a:latin typeface="Century Gothic"/>
              <a:ea typeface="Century Gothic"/>
              <a:cs typeface="Century Gothic"/>
              <a:sym typeface="Century Gothic"/>
            </a:endParaRPr>
          </a:p>
          <a:p>
            <a:pPr marL="0" lvl="0" indent="0" rtl="0">
              <a:lnSpc>
                <a:spcPct val="100000"/>
              </a:lnSpc>
              <a:spcBef>
                <a:spcPts val="0"/>
              </a:spcBef>
              <a:buNone/>
            </a:pPr>
            <a:endParaRPr lang="en-US" sz="2400">
              <a:solidFill>
                <a:srgbClr val="073763"/>
              </a:solidFill>
              <a:latin typeface="Century Gothic"/>
              <a:ea typeface="Century Gothic"/>
              <a:cs typeface="Century Gothic"/>
              <a:sym typeface="Century Gothic"/>
            </a:endParaRPr>
          </a:p>
          <a:p>
            <a:pPr marL="0" lvl="0" indent="0" rtl="0">
              <a:lnSpc>
                <a:spcPct val="100000"/>
              </a:lnSpc>
              <a:spcBef>
                <a:spcPts val="0"/>
              </a:spcBef>
              <a:buNone/>
            </a:pPr>
            <a:r>
              <a:rPr lang="en-US" sz="2400">
                <a:solidFill>
                  <a:srgbClr val="073763"/>
                </a:solidFill>
                <a:latin typeface="Century Gothic"/>
                <a:ea typeface="Century Gothic"/>
                <a:cs typeface="Century Gothic"/>
                <a:sym typeface="Century Gothic"/>
              </a:rPr>
              <a:t>Holyfield et al. (2019) describe the importance of early communication, especially for children with disabilities. AAC devices allow us to build that bridge in that emergence of language to enhance opportunities for growth and learning. The purpose of this study was to investigate the effects of high-tech (visual scene displays) versus low-tech (isolated picture symbols) devices on engagement from students with numerous disabilities. Three children in elementary school participated in the study that measured their interest in each device by the amount of eye gaze they showed. Results revealed that participants showed a higher interest in the high-tech rather than the low-tech device. The article suggests for clinicians to measure engagement before introducing specific treatment approaches to clients. Future research should investigate the impact on communication and language the difference in AAC devices make (Holyfield, Brooks, &amp; </a:t>
            </a:r>
            <a:r>
              <a:rPr lang="en-US" sz="2400" err="1">
                <a:solidFill>
                  <a:srgbClr val="073763"/>
                </a:solidFill>
                <a:latin typeface="Century Gothic"/>
                <a:ea typeface="Century Gothic"/>
                <a:cs typeface="Century Gothic"/>
                <a:sym typeface="Century Gothic"/>
              </a:rPr>
              <a:t>Schluterman</a:t>
            </a:r>
            <a:r>
              <a:rPr lang="en-US" sz="2400">
                <a:solidFill>
                  <a:srgbClr val="073763"/>
                </a:solidFill>
                <a:latin typeface="Century Gothic"/>
                <a:ea typeface="Century Gothic"/>
                <a:cs typeface="Century Gothic"/>
                <a:sym typeface="Century Gothic"/>
              </a:rPr>
              <a:t>, 2019).</a:t>
            </a:r>
          </a:p>
          <a:p>
            <a:pPr marL="0" lvl="0" indent="0" rtl="0">
              <a:lnSpc>
                <a:spcPct val="100000"/>
              </a:lnSpc>
              <a:spcBef>
                <a:spcPts val="0"/>
              </a:spcBef>
              <a:buNone/>
            </a:pPr>
            <a:endParaRPr lang="en-US" sz="3000">
              <a:solidFill>
                <a:srgbClr val="073763"/>
              </a:solidFill>
              <a:latin typeface="Century Gothic"/>
              <a:ea typeface="Century Gothic"/>
              <a:cs typeface="Century Gothic"/>
              <a:sym typeface="Century Gothic"/>
            </a:endParaRPr>
          </a:p>
        </p:txBody>
      </p:sp>
      <p:sp>
        <p:nvSpPr>
          <p:cNvPr id="85" name="Shape 85"/>
          <p:cNvSpPr txBox="1"/>
          <p:nvPr/>
        </p:nvSpPr>
        <p:spPr>
          <a:xfrm>
            <a:off x="22097800" y="6208675"/>
            <a:ext cx="10210500" cy="31992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Proposed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Methodology</a:t>
            </a:r>
            <a:r>
              <a:rPr lang="en-US" sz="7200" b="1">
                <a:solidFill>
                  <a:srgbClr val="073763"/>
                </a:solidFill>
                <a:latin typeface="Century Gothic"/>
                <a:ea typeface="Century Gothic"/>
                <a:cs typeface="Century Gothic"/>
                <a:sym typeface="Century Gothic"/>
              </a:rPr>
              <a:t> </a:t>
            </a:r>
          </a:p>
        </p:txBody>
      </p:sp>
      <p:sp>
        <p:nvSpPr>
          <p:cNvPr id="86" name="Shape 86"/>
          <p:cNvSpPr txBox="1"/>
          <p:nvPr/>
        </p:nvSpPr>
        <p:spPr>
          <a:xfrm>
            <a:off x="22137675" y="6241600"/>
            <a:ext cx="10210500" cy="21204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Proposed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Methodology</a:t>
            </a:r>
            <a:r>
              <a:rPr lang="en-US" sz="7200" b="1">
                <a:solidFill>
                  <a:srgbClr val="073763"/>
                </a:solidFill>
                <a:latin typeface="Century Gothic"/>
                <a:ea typeface="Century Gothic"/>
                <a:cs typeface="Century Gothic"/>
                <a:sym typeface="Century Gothic"/>
              </a:rPr>
              <a:t> </a:t>
            </a:r>
          </a:p>
        </p:txBody>
      </p:sp>
      <p:sp>
        <p:nvSpPr>
          <p:cNvPr id="87" name="Shape 87"/>
          <p:cNvSpPr txBox="1"/>
          <p:nvPr/>
        </p:nvSpPr>
        <p:spPr>
          <a:xfrm>
            <a:off x="22097825" y="8362000"/>
            <a:ext cx="10250400" cy="18612800"/>
          </a:xfrm>
          <a:prstGeom prst="rect">
            <a:avLst/>
          </a:prstGeom>
          <a:solidFill>
            <a:srgbClr val="FFFFFF"/>
          </a:solidFill>
          <a:ln>
            <a:noFill/>
          </a:ln>
        </p:spPr>
        <p:txBody>
          <a:bodyPr lIns="457200" tIns="457200" rIns="457200" bIns="457200" anchor="t" anchorCtr="0">
            <a:noAutofit/>
          </a:bodyPr>
          <a:lstStyle/>
          <a:p>
            <a:pPr marL="457200" indent="-419100">
              <a:buClr>
                <a:srgbClr val="073763"/>
              </a:buClr>
              <a:buSzPct val="100000"/>
              <a:buFont typeface="Century Gothic"/>
              <a:buChar char="●"/>
            </a:pPr>
            <a:r>
              <a:rPr lang="en-US" sz="2800" b="1" u="sng">
                <a:solidFill>
                  <a:srgbClr val="073763"/>
                </a:solidFill>
                <a:latin typeface="Century Gothic"/>
                <a:ea typeface="Century Gothic"/>
                <a:cs typeface="Century Gothic"/>
                <a:sym typeface="Century Gothic"/>
              </a:rPr>
              <a:t>Participants:</a:t>
            </a:r>
            <a:r>
              <a:rPr lang="en-US" sz="2800" b="1">
                <a:solidFill>
                  <a:srgbClr val="073763"/>
                </a:solidFill>
                <a:latin typeface="Century Gothic"/>
                <a:ea typeface="Century Gothic"/>
                <a:cs typeface="Century Gothic"/>
                <a:sym typeface="Century Gothic"/>
              </a:rPr>
              <a:t> </a:t>
            </a:r>
            <a:r>
              <a:rPr lang="en-US" sz="2800">
                <a:solidFill>
                  <a:srgbClr val="073763"/>
                </a:solidFill>
                <a:latin typeface="Century Gothic"/>
                <a:ea typeface="Century Gothic"/>
                <a:cs typeface="Century Gothic"/>
                <a:sym typeface="Century Gothic"/>
              </a:rPr>
              <a:t>Our proposed participant is 9 years, 2 months old with Autism Spectrum Disorder. He has a below average IQ and attends a private school specializing in children with Autism. Our participant came to us after his teacher tried to implement break times into his schedule in class to help with fidgeting and focusing during lessons. He would frequently become upset when an activity he wasn’t interested in was chosen. The teacher would like to provide him with a sense of independence by allowing him to choose an activity of his preference. Using both a low and high tech AAC device will allow him to effectively communicate his interests with teachers. </a:t>
            </a:r>
          </a:p>
          <a:p>
            <a:pPr marL="38100" marR="0" lvl="0" algn="l" rtl="0">
              <a:lnSpc>
                <a:spcPct val="100000"/>
              </a:lnSpc>
              <a:spcBef>
                <a:spcPts val="0"/>
              </a:spcBef>
              <a:spcAft>
                <a:spcPts val="0"/>
              </a:spcAft>
              <a:buClr>
                <a:srgbClr val="073763"/>
              </a:buClr>
              <a:buSzPct val="100000"/>
            </a:pPr>
            <a:endParaRPr sz="2800">
              <a:solidFill>
                <a:srgbClr val="073763"/>
              </a:solidFill>
              <a:latin typeface="Century Gothic"/>
              <a:ea typeface="Century Gothic"/>
              <a:cs typeface="Century Gothic"/>
              <a:sym typeface="Century Gothic"/>
            </a:endParaRPr>
          </a:p>
          <a:p>
            <a:pPr marL="457200" indent="-419100">
              <a:buClr>
                <a:srgbClr val="073763"/>
              </a:buClr>
              <a:buSzPct val="100000"/>
              <a:buFont typeface="Century Gothic"/>
              <a:buChar char="●"/>
            </a:pPr>
            <a:r>
              <a:rPr lang="en-US" sz="2800" b="1" u="sng">
                <a:solidFill>
                  <a:srgbClr val="073763"/>
                </a:solidFill>
                <a:latin typeface="Century Gothic"/>
                <a:ea typeface="Century Gothic"/>
                <a:cs typeface="Century Gothic"/>
                <a:sym typeface="Century Gothic"/>
              </a:rPr>
              <a:t>Procedure: </a:t>
            </a:r>
            <a:r>
              <a:rPr lang="en-US" sz="2800">
                <a:solidFill>
                  <a:srgbClr val="073763"/>
                </a:solidFill>
                <a:latin typeface="Century Gothic"/>
                <a:ea typeface="Century Gothic"/>
                <a:cs typeface="Century Gothic"/>
                <a:sym typeface="Century Gothic"/>
              </a:rPr>
              <a:t>The SLP implementing the treatment currently works at a school specializing in children with multiple disabilities, specifically nonverbal. The SLP will have their CCC- SLP and have at least five years’ experience working with AAC devices. To avoid bias, the SLP will be blind to the study’s hypothesis. The SLP will watch training videos provided by the investigators to familiarize themself with the study’s procedures. The baseline and treatment sessions will be recorded for future analysis, and the investigators will watch the treatment to make sure it is aligned with the training videos. Feedback will be provided based on the treatment. </a:t>
            </a:r>
          </a:p>
          <a:p>
            <a:pPr marL="457200" indent="-419100">
              <a:buClr>
                <a:srgbClr val="073763"/>
              </a:buClr>
              <a:buSzPct val="100000"/>
              <a:buFont typeface="Century Gothic"/>
              <a:buChar char="●"/>
            </a:pPr>
            <a:endParaRPr lang="en-US" sz="2800">
              <a:solidFill>
                <a:srgbClr val="073763"/>
              </a:solidFill>
              <a:latin typeface="Century Gothic"/>
              <a:ea typeface="Century Gothic"/>
              <a:cs typeface="Century Gothic"/>
            </a:endParaRPr>
          </a:p>
          <a:p>
            <a:pPr marL="457200" marR="0" lvl="0" indent="-419100" algn="l" rtl="0">
              <a:lnSpc>
                <a:spcPct val="100000"/>
              </a:lnSpc>
              <a:spcBef>
                <a:spcPts val="0"/>
              </a:spcBef>
              <a:spcAft>
                <a:spcPts val="0"/>
              </a:spcAft>
              <a:buClr>
                <a:srgbClr val="073763"/>
              </a:buClr>
              <a:buSzPct val="100000"/>
              <a:buFont typeface="Century Gothic"/>
              <a:buChar char="●"/>
            </a:pPr>
            <a:r>
              <a:rPr lang="en-US" sz="2800">
                <a:solidFill>
                  <a:srgbClr val="073763"/>
                </a:solidFill>
                <a:latin typeface="Century Gothic"/>
                <a:ea typeface="Century Gothic"/>
                <a:cs typeface="Century Gothic"/>
                <a:sym typeface="Century Gothic"/>
              </a:rPr>
              <a:t>Dependent variables will be measured during all phases of the study. The participant will join in sessions where they have a choice of toys and activities. Twenty trials will be presented in 30 minutes. For each trial, the participant will be given a choice of two toys/activities. Percentage of trials where participant expresses a preference will be calculated. </a:t>
            </a:r>
            <a:endParaRPr lang="en-US" sz="2800">
              <a:solidFill>
                <a:srgbClr val="073763"/>
              </a:solidFill>
              <a:latin typeface="Century Gothic"/>
              <a:ea typeface="Century Gothic"/>
              <a:cs typeface="Century Gothic"/>
            </a:endParaRPr>
          </a:p>
          <a:p>
            <a:pPr marL="457200" indent="-419100">
              <a:buClr>
                <a:srgbClr val="073763"/>
              </a:buClr>
              <a:buSzPct val="100000"/>
              <a:buFont typeface="Century Gothic"/>
              <a:buChar char="●"/>
            </a:pPr>
            <a:r>
              <a:rPr lang="en-US" sz="2800">
                <a:solidFill>
                  <a:srgbClr val="073763"/>
                </a:solidFill>
                <a:latin typeface="Century Gothic"/>
                <a:ea typeface="Century Gothic"/>
                <a:cs typeface="Century Gothic"/>
                <a:sym typeface="Century Gothic"/>
              </a:rPr>
              <a:t>To establish a stable baseline, the participant will participate in at least three sessions. </a:t>
            </a:r>
            <a:endParaRPr lang="en-US" sz="2800">
              <a:solidFill>
                <a:srgbClr val="073763"/>
              </a:solidFill>
              <a:latin typeface="Century Gothic"/>
              <a:ea typeface="Century Gothic"/>
              <a:cs typeface="Century Gothic"/>
            </a:endParaRPr>
          </a:p>
          <a:p>
            <a:pPr marL="457200" marR="0" lvl="0" indent="-419100" algn="l" rtl="0">
              <a:lnSpc>
                <a:spcPct val="100000"/>
              </a:lnSpc>
              <a:spcBef>
                <a:spcPts val="0"/>
              </a:spcBef>
              <a:spcAft>
                <a:spcPts val="0"/>
              </a:spcAft>
              <a:buClr>
                <a:srgbClr val="073763"/>
              </a:buClr>
              <a:buSzPct val="100000"/>
              <a:buFont typeface="Century Gothic"/>
              <a:buChar char="●"/>
            </a:pPr>
            <a:endParaRPr lang="en-US" sz="3000">
              <a:solidFill>
                <a:srgbClr val="073763"/>
              </a:solidFill>
              <a:latin typeface="Century Gothic"/>
              <a:ea typeface="Century Gothic"/>
              <a:cs typeface="Century Gothic"/>
              <a:sym typeface="Century Gothic"/>
            </a:endParaRPr>
          </a:p>
        </p:txBody>
      </p:sp>
      <p:pic>
        <p:nvPicPr>
          <p:cNvPr id="1028" name="Picture 4" descr="Literacy Learning for AAC Users | Sight Words: Teach Your Child to Read">
            <a:extLst>
              <a:ext uri="{FF2B5EF4-FFF2-40B4-BE49-F238E27FC236}">
                <a16:creationId xmlns:a16="http://schemas.microsoft.com/office/drawing/2014/main" id="{301836F0-3AD0-12C5-C785-57C6496244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94863" y="27268084"/>
            <a:ext cx="8110845" cy="54461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VES | Core Vocabulary Exchange System">
            <a:extLst>
              <a:ext uri="{FF2B5EF4-FFF2-40B4-BE49-F238E27FC236}">
                <a16:creationId xmlns:a16="http://schemas.microsoft.com/office/drawing/2014/main" id="{C95327DE-0631-E051-6C14-62232A1AD9D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8194" b="20528"/>
          <a:stretch/>
        </p:blipFill>
        <p:spPr bwMode="auto">
          <a:xfrm>
            <a:off x="1295942" y="19793916"/>
            <a:ext cx="8881092" cy="3630018"/>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 13">
            <a:hlinkClick r:id="" action="ppaction://media"/>
            <a:extLst>
              <a:ext uri="{FF2B5EF4-FFF2-40B4-BE49-F238E27FC236}">
                <a16:creationId xmlns:a16="http://schemas.microsoft.com/office/drawing/2014/main" id="{699020B3-4F89-B61A-053E-D774CD0F779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8938"/>
    </mc:Choice>
    <mc:Fallback xmlns="">
      <p:transition spd="slow" advTm="1889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1447</Words>
  <Application>Microsoft Macintosh PowerPoint</Application>
  <PresentationFormat>Custom</PresentationFormat>
  <Paragraphs>43</Paragraphs>
  <Slides>1</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 Black</vt:lpstr>
      <vt:lpstr>Average</vt:lpstr>
      <vt:lpstr>Arial</vt:lpstr>
      <vt:lpstr>Oswald</vt:lpstr>
      <vt:lpstr>Century Gothic</vt:lpstr>
      <vt:lpstr>Arial Narrow</vt:lpstr>
      <vt:lpstr>Candara</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Kathleen</dc:creator>
  <cp:lastModifiedBy>Camarin E. Georges</cp:lastModifiedBy>
  <cp:revision>3</cp:revision>
  <dcterms:modified xsi:type="dcterms:W3CDTF">2023-04-06T18:51:49Z</dcterms:modified>
</cp:coreProperties>
</file>