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6" r:id="rId2"/>
  </p:sldIdLst>
  <p:sldSz cx="43891200" cy="32918400"/>
  <p:notesSz cx="6858000" cy="9144000"/>
  <p:defaultTextStyle>
    <a:lvl1pPr>
      <a:defRPr sz="2900">
        <a:latin typeface="Arial"/>
        <a:ea typeface="Arial"/>
        <a:cs typeface="Arial"/>
        <a:sym typeface="Arial"/>
      </a:defRPr>
    </a:lvl1pPr>
    <a:lvl2pPr indent="457200">
      <a:defRPr sz="2900">
        <a:latin typeface="Arial"/>
        <a:ea typeface="Arial"/>
        <a:cs typeface="Arial"/>
        <a:sym typeface="Arial"/>
      </a:defRPr>
    </a:lvl2pPr>
    <a:lvl3pPr indent="914400">
      <a:defRPr sz="2900">
        <a:latin typeface="Arial"/>
        <a:ea typeface="Arial"/>
        <a:cs typeface="Arial"/>
        <a:sym typeface="Arial"/>
      </a:defRPr>
    </a:lvl3pPr>
    <a:lvl4pPr indent="1371600">
      <a:defRPr sz="2900">
        <a:latin typeface="Arial"/>
        <a:ea typeface="Arial"/>
        <a:cs typeface="Arial"/>
        <a:sym typeface="Arial"/>
      </a:defRPr>
    </a:lvl4pPr>
    <a:lvl5pPr indent="1828800">
      <a:defRPr sz="2900">
        <a:latin typeface="Arial"/>
        <a:ea typeface="Arial"/>
        <a:cs typeface="Arial"/>
        <a:sym typeface="Arial"/>
      </a:defRPr>
    </a:lvl5pPr>
    <a:lvl6pPr>
      <a:defRPr sz="2900">
        <a:latin typeface="Arial"/>
        <a:ea typeface="Arial"/>
        <a:cs typeface="Arial"/>
        <a:sym typeface="Arial"/>
      </a:defRPr>
    </a:lvl6pPr>
    <a:lvl7pPr>
      <a:defRPr sz="2900">
        <a:latin typeface="Arial"/>
        <a:ea typeface="Arial"/>
        <a:cs typeface="Arial"/>
        <a:sym typeface="Arial"/>
      </a:defRPr>
    </a:lvl7pPr>
    <a:lvl8pPr>
      <a:defRPr sz="2900">
        <a:latin typeface="Arial"/>
        <a:ea typeface="Arial"/>
        <a:cs typeface="Arial"/>
        <a:sym typeface="Arial"/>
      </a:defRPr>
    </a:lvl8pPr>
    <a:lvl9pPr>
      <a:defRPr sz="2900">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Arial"/>
          <a:ea typeface="Arial"/>
          <a:cs typeface="Arial"/>
        </a:font>
        <a:srgbClr val="000000"/>
      </a:tcTxStyle>
      <a:tcStyle>
        <a:tcBdr>
          <a:left>
            <a:ln w="12700" cap="flat">
              <a:solidFill>
                <a:srgbClr val="AABAC9"/>
              </a:solidFill>
              <a:prstDash val="solid"/>
              <a:bevel/>
            </a:ln>
          </a:left>
          <a:right>
            <a:ln w="12700" cap="flat">
              <a:solidFill>
                <a:srgbClr val="AABAC9"/>
              </a:solidFill>
              <a:prstDash val="solid"/>
              <a:bevel/>
            </a:ln>
          </a:right>
          <a:top>
            <a:ln w="12700" cap="flat">
              <a:solidFill>
                <a:srgbClr val="AABAC9"/>
              </a:solidFill>
              <a:prstDash val="solid"/>
              <a:bevel/>
            </a:ln>
          </a:top>
          <a:bottom>
            <a:ln w="12700" cap="flat">
              <a:solidFill>
                <a:srgbClr val="AABAC9"/>
              </a:solidFill>
              <a:prstDash val="solid"/>
              <a:bevel/>
            </a:ln>
          </a:bottom>
          <a:insideH>
            <a:ln w="12700" cap="flat">
              <a:solidFill>
                <a:srgbClr val="AABAC9"/>
              </a:solidFill>
              <a:prstDash val="solid"/>
              <a:bevel/>
            </a:ln>
          </a:insideH>
          <a:insideV>
            <a:ln w="12700" cap="flat">
              <a:solidFill>
                <a:srgbClr val="AABAC9"/>
              </a:solidFill>
              <a:prstDash val="solid"/>
              <a:bevel/>
            </a:ln>
          </a:insideV>
        </a:tcBdr>
        <a:fill>
          <a:solidFill>
            <a:srgbClr val="F0F0F0"/>
          </a:solidFill>
        </a:fill>
      </a:tcStyle>
    </a:wholeTbl>
    <a:band2H>
      <a:tcTxStyle/>
      <a:tcStyle>
        <a:tcBdr/>
        <a:fill>
          <a:solidFill>
            <a:srgbClr val="F8F8F8"/>
          </a:solidFill>
        </a:fill>
      </a:tcStyle>
    </a:band2H>
    <a:firstCol>
      <a:tcTxStyle b="on" i="on">
        <a:font>
          <a:latin typeface="Arial"/>
          <a:ea typeface="Arial"/>
          <a:cs typeface="Arial"/>
        </a:font>
        <a:srgbClr val="AABAC9"/>
      </a:tcTxStyle>
      <a:tcStyle>
        <a:tcBdr>
          <a:left>
            <a:ln w="12700" cap="flat">
              <a:solidFill>
                <a:srgbClr val="AABAC9"/>
              </a:solidFill>
              <a:prstDash val="solid"/>
              <a:bevel/>
            </a:ln>
          </a:left>
          <a:right>
            <a:ln w="12700" cap="flat">
              <a:solidFill>
                <a:srgbClr val="AABAC9"/>
              </a:solidFill>
              <a:prstDash val="solid"/>
              <a:bevel/>
            </a:ln>
          </a:right>
          <a:top>
            <a:ln w="12700" cap="flat">
              <a:solidFill>
                <a:srgbClr val="AABAC9"/>
              </a:solidFill>
              <a:prstDash val="solid"/>
              <a:bevel/>
            </a:ln>
          </a:top>
          <a:bottom>
            <a:ln w="12700" cap="flat">
              <a:solidFill>
                <a:srgbClr val="AABAC9"/>
              </a:solidFill>
              <a:prstDash val="solid"/>
              <a:bevel/>
            </a:ln>
          </a:bottom>
          <a:insideH>
            <a:ln w="12700" cap="flat">
              <a:solidFill>
                <a:srgbClr val="AABAC9"/>
              </a:solidFill>
              <a:prstDash val="solid"/>
              <a:bevel/>
            </a:ln>
          </a:insideH>
          <a:insideV>
            <a:ln w="12700" cap="flat">
              <a:solidFill>
                <a:srgbClr val="AABAC9"/>
              </a:solidFill>
              <a:prstDash val="solid"/>
              <a:bevel/>
            </a:ln>
          </a:insideV>
        </a:tcBdr>
        <a:fill>
          <a:solidFill>
            <a:srgbClr val="D7D7D7"/>
          </a:solidFill>
        </a:fill>
      </a:tcStyle>
    </a:firstCol>
    <a:lastRow>
      <a:tcTxStyle b="on" i="on">
        <a:font>
          <a:latin typeface="Arial"/>
          <a:ea typeface="Arial"/>
          <a:cs typeface="Arial"/>
        </a:font>
        <a:srgbClr val="AABAC9"/>
      </a:tcTxStyle>
      <a:tcStyle>
        <a:tcBdr>
          <a:left>
            <a:ln w="12700" cap="flat">
              <a:solidFill>
                <a:srgbClr val="AABAC9"/>
              </a:solidFill>
              <a:prstDash val="solid"/>
              <a:bevel/>
            </a:ln>
          </a:left>
          <a:right>
            <a:ln w="12700" cap="flat">
              <a:solidFill>
                <a:srgbClr val="AABAC9"/>
              </a:solidFill>
              <a:prstDash val="solid"/>
              <a:bevel/>
            </a:ln>
          </a:right>
          <a:top>
            <a:ln w="38100" cap="flat">
              <a:solidFill>
                <a:srgbClr val="AABAC9"/>
              </a:solidFill>
              <a:prstDash val="solid"/>
              <a:bevel/>
            </a:ln>
          </a:top>
          <a:bottom>
            <a:ln w="12700" cap="flat">
              <a:solidFill>
                <a:srgbClr val="AABAC9"/>
              </a:solidFill>
              <a:prstDash val="solid"/>
              <a:bevel/>
            </a:ln>
          </a:bottom>
          <a:insideH>
            <a:ln w="12700" cap="flat">
              <a:solidFill>
                <a:srgbClr val="AABAC9"/>
              </a:solidFill>
              <a:prstDash val="solid"/>
              <a:bevel/>
            </a:ln>
          </a:insideH>
          <a:insideV>
            <a:ln w="12700" cap="flat">
              <a:solidFill>
                <a:srgbClr val="AABAC9"/>
              </a:solidFill>
              <a:prstDash val="solid"/>
              <a:bevel/>
            </a:ln>
          </a:insideV>
        </a:tcBdr>
        <a:fill>
          <a:solidFill>
            <a:srgbClr val="D7D7D7"/>
          </a:solidFill>
        </a:fill>
      </a:tcStyle>
    </a:lastRow>
    <a:firstRow>
      <a:tcTxStyle b="on" i="on">
        <a:font>
          <a:latin typeface="Arial"/>
          <a:ea typeface="Arial"/>
          <a:cs typeface="Arial"/>
        </a:font>
        <a:srgbClr val="AABAC9"/>
      </a:tcTxStyle>
      <a:tcStyle>
        <a:tcBdr>
          <a:left>
            <a:ln w="12700" cap="flat">
              <a:solidFill>
                <a:srgbClr val="AABAC9"/>
              </a:solidFill>
              <a:prstDash val="solid"/>
              <a:bevel/>
            </a:ln>
          </a:left>
          <a:right>
            <a:ln w="12700" cap="flat">
              <a:solidFill>
                <a:srgbClr val="AABAC9"/>
              </a:solidFill>
              <a:prstDash val="solid"/>
              <a:bevel/>
            </a:ln>
          </a:right>
          <a:top>
            <a:ln w="12700" cap="flat">
              <a:solidFill>
                <a:srgbClr val="AABAC9"/>
              </a:solidFill>
              <a:prstDash val="solid"/>
              <a:bevel/>
            </a:ln>
          </a:top>
          <a:bottom>
            <a:ln w="38100" cap="flat">
              <a:solidFill>
                <a:srgbClr val="AABAC9"/>
              </a:solidFill>
              <a:prstDash val="solid"/>
              <a:bevel/>
            </a:ln>
          </a:bottom>
          <a:insideH>
            <a:ln w="12700" cap="flat">
              <a:solidFill>
                <a:srgbClr val="AABAC9"/>
              </a:solidFill>
              <a:prstDash val="solid"/>
              <a:bevel/>
            </a:ln>
          </a:insideH>
          <a:insideV>
            <a:ln w="12700" cap="flat">
              <a:solidFill>
                <a:srgbClr val="AABAC9"/>
              </a:solidFill>
              <a:prstDash val="solid"/>
              <a:bevel/>
            </a:ln>
          </a:insideV>
        </a:tcBdr>
        <a:fill>
          <a:solidFill>
            <a:srgbClr val="D7D7D7"/>
          </a:solidFill>
        </a:fill>
      </a:tcStyle>
    </a:firstRow>
  </a:tblStyle>
  <a:tblStyle styleId="{C7B018BB-80A7-4F77-B60F-C8B233D01FF8}" styleName="">
    <a:tblBg/>
    <a:wholeTbl>
      <a:tcTxStyle b="on" i="on">
        <a:font>
          <a:latin typeface="Arial"/>
          <a:ea typeface="Arial"/>
          <a:cs typeface="Arial"/>
        </a:font>
        <a:srgbClr val="000000"/>
      </a:tcTxStyle>
      <a:tcStyle>
        <a:tcBdr>
          <a:left>
            <a:ln w="12700" cap="flat">
              <a:solidFill>
                <a:srgbClr val="AABAC9"/>
              </a:solidFill>
              <a:prstDash val="solid"/>
              <a:bevel/>
            </a:ln>
          </a:left>
          <a:right>
            <a:ln w="12700" cap="flat">
              <a:solidFill>
                <a:srgbClr val="AABAC9"/>
              </a:solidFill>
              <a:prstDash val="solid"/>
              <a:bevel/>
            </a:ln>
          </a:right>
          <a:top>
            <a:ln w="12700" cap="flat">
              <a:solidFill>
                <a:srgbClr val="AABAC9"/>
              </a:solidFill>
              <a:prstDash val="solid"/>
              <a:bevel/>
            </a:ln>
          </a:top>
          <a:bottom>
            <a:ln w="12700" cap="flat">
              <a:solidFill>
                <a:srgbClr val="AABAC9"/>
              </a:solidFill>
              <a:prstDash val="solid"/>
              <a:bevel/>
            </a:ln>
          </a:bottom>
          <a:insideH>
            <a:ln w="12700" cap="flat">
              <a:solidFill>
                <a:srgbClr val="AABAC9"/>
              </a:solidFill>
              <a:prstDash val="solid"/>
              <a:bevel/>
            </a:ln>
          </a:insideH>
          <a:insideV>
            <a:ln w="12700" cap="flat">
              <a:solidFill>
                <a:srgbClr val="AABAC9"/>
              </a:solidFill>
              <a:prstDash val="solid"/>
              <a:bevel/>
            </a:ln>
          </a:insideV>
        </a:tcBdr>
        <a:fill>
          <a:solidFill>
            <a:srgbClr val="EEF0F3"/>
          </a:solidFill>
        </a:fill>
      </a:tcStyle>
    </a:wholeTbl>
    <a:band2H>
      <a:tcTxStyle/>
      <a:tcStyle>
        <a:tcBdr/>
        <a:fill>
          <a:solidFill>
            <a:srgbClr val="F6F8F9"/>
          </a:solidFill>
        </a:fill>
      </a:tcStyle>
    </a:band2H>
    <a:firstCol>
      <a:tcTxStyle b="on" i="on">
        <a:font>
          <a:latin typeface="Arial"/>
          <a:ea typeface="Arial"/>
          <a:cs typeface="Arial"/>
        </a:font>
        <a:srgbClr val="AABAC9"/>
      </a:tcTxStyle>
      <a:tcStyle>
        <a:tcBdr>
          <a:left>
            <a:ln w="12700" cap="flat">
              <a:solidFill>
                <a:srgbClr val="AABAC9"/>
              </a:solidFill>
              <a:prstDash val="solid"/>
              <a:bevel/>
            </a:ln>
          </a:left>
          <a:right>
            <a:ln w="12700" cap="flat">
              <a:solidFill>
                <a:srgbClr val="AABAC9"/>
              </a:solidFill>
              <a:prstDash val="solid"/>
              <a:bevel/>
            </a:ln>
          </a:right>
          <a:top>
            <a:ln w="12700" cap="flat">
              <a:solidFill>
                <a:srgbClr val="AABAC9"/>
              </a:solidFill>
              <a:prstDash val="solid"/>
              <a:bevel/>
            </a:ln>
          </a:top>
          <a:bottom>
            <a:ln w="12700" cap="flat">
              <a:solidFill>
                <a:srgbClr val="AABAC9"/>
              </a:solidFill>
              <a:prstDash val="solid"/>
              <a:bevel/>
            </a:ln>
          </a:bottom>
          <a:insideH>
            <a:ln w="12700" cap="flat">
              <a:solidFill>
                <a:srgbClr val="AABAC9"/>
              </a:solidFill>
              <a:prstDash val="solid"/>
              <a:bevel/>
            </a:ln>
          </a:insideH>
          <a:insideV>
            <a:ln w="12700" cap="flat">
              <a:solidFill>
                <a:srgbClr val="AABAC9"/>
              </a:solidFill>
              <a:prstDash val="solid"/>
              <a:bevel/>
            </a:ln>
          </a:insideV>
        </a:tcBdr>
        <a:fill>
          <a:solidFill>
            <a:srgbClr val="D0D7DF"/>
          </a:solidFill>
        </a:fill>
      </a:tcStyle>
    </a:firstCol>
    <a:lastRow>
      <a:tcTxStyle b="on" i="on">
        <a:font>
          <a:latin typeface="Arial"/>
          <a:ea typeface="Arial"/>
          <a:cs typeface="Arial"/>
        </a:font>
        <a:srgbClr val="AABAC9"/>
      </a:tcTxStyle>
      <a:tcStyle>
        <a:tcBdr>
          <a:left>
            <a:ln w="12700" cap="flat">
              <a:solidFill>
                <a:srgbClr val="AABAC9"/>
              </a:solidFill>
              <a:prstDash val="solid"/>
              <a:bevel/>
            </a:ln>
          </a:left>
          <a:right>
            <a:ln w="12700" cap="flat">
              <a:solidFill>
                <a:srgbClr val="AABAC9"/>
              </a:solidFill>
              <a:prstDash val="solid"/>
              <a:bevel/>
            </a:ln>
          </a:right>
          <a:top>
            <a:ln w="38100" cap="flat">
              <a:solidFill>
                <a:srgbClr val="AABAC9"/>
              </a:solidFill>
              <a:prstDash val="solid"/>
              <a:bevel/>
            </a:ln>
          </a:top>
          <a:bottom>
            <a:ln w="12700" cap="flat">
              <a:solidFill>
                <a:srgbClr val="AABAC9"/>
              </a:solidFill>
              <a:prstDash val="solid"/>
              <a:bevel/>
            </a:ln>
          </a:bottom>
          <a:insideH>
            <a:ln w="12700" cap="flat">
              <a:solidFill>
                <a:srgbClr val="AABAC9"/>
              </a:solidFill>
              <a:prstDash val="solid"/>
              <a:bevel/>
            </a:ln>
          </a:insideH>
          <a:insideV>
            <a:ln w="12700" cap="flat">
              <a:solidFill>
                <a:srgbClr val="AABAC9"/>
              </a:solidFill>
              <a:prstDash val="solid"/>
              <a:bevel/>
            </a:ln>
          </a:insideV>
        </a:tcBdr>
        <a:fill>
          <a:solidFill>
            <a:srgbClr val="D0D7DF"/>
          </a:solidFill>
        </a:fill>
      </a:tcStyle>
    </a:lastRow>
    <a:firstRow>
      <a:tcTxStyle b="on" i="on">
        <a:font>
          <a:latin typeface="Arial"/>
          <a:ea typeface="Arial"/>
          <a:cs typeface="Arial"/>
        </a:font>
        <a:srgbClr val="AABAC9"/>
      </a:tcTxStyle>
      <a:tcStyle>
        <a:tcBdr>
          <a:left>
            <a:ln w="12700" cap="flat">
              <a:solidFill>
                <a:srgbClr val="AABAC9"/>
              </a:solidFill>
              <a:prstDash val="solid"/>
              <a:bevel/>
            </a:ln>
          </a:left>
          <a:right>
            <a:ln w="12700" cap="flat">
              <a:solidFill>
                <a:srgbClr val="AABAC9"/>
              </a:solidFill>
              <a:prstDash val="solid"/>
              <a:bevel/>
            </a:ln>
          </a:right>
          <a:top>
            <a:ln w="12700" cap="flat">
              <a:solidFill>
                <a:srgbClr val="AABAC9"/>
              </a:solidFill>
              <a:prstDash val="solid"/>
              <a:bevel/>
            </a:ln>
          </a:top>
          <a:bottom>
            <a:ln w="38100" cap="flat">
              <a:solidFill>
                <a:srgbClr val="AABAC9"/>
              </a:solidFill>
              <a:prstDash val="solid"/>
              <a:bevel/>
            </a:ln>
          </a:bottom>
          <a:insideH>
            <a:ln w="12700" cap="flat">
              <a:solidFill>
                <a:srgbClr val="AABAC9"/>
              </a:solidFill>
              <a:prstDash val="solid"/>
              <a:bevel/>
            </a:ln>
          </a:insideH>
          <a:insideV>
            <a:ln w="12700" cap="flat">
              <a:solidFill>
                <a:srgbClr val="AABAC9"/>
              </a:solidFill>
              <a:prstDash val="solid"/>
              <a:bevel/>
            </a:ln>
          </a:insideV>
        </a:tcBdr>
        <a:fill>
          <a:solidFill>
            <a:srgbClr val="D0D7DF"/>
          </a:solidFill>
        </a:fill>
      </a:tcStyle>
    </a:firstRow>
  </a:tblStyle>
  <a:tblStyle styleId="{EEE7283C-3CF3-47DC-8721-378D4A62B228}" styleName="">
    <a:tblBg/>
    <a:wholeTbl>
      <a:tcTxStyle b="on" i="on">
        <a:font>
          <a:latin typeface="Arial"/>
          <a:ea typeface="Arial"/>
          <a:cs typeface="Arial"/>
        </a:font>
        <a:srgbClr val="000000"/>
      </a:tcTxStyle>
      <a:tcStyle>
        <a:tcBdr>
          <a:left>
            <a:ln w="12700" cap="flat">
              <a:solidFill>
                <a:srgbClr val="AABAC9"/>
              </a:solidFill>
              <a:prstDash val="solid"/>
              <a:bevel/>
            </a:ln>
          </a:left>
          <a:right>
            <a:ln w="12700" cap="flat">
              <a:solidFill>
                <a:srgbClr val="AABAC9"/>
              </a:solidFill>
              <a:prstDash val="solid"/>
              <a:bevel/>
            </a:ln>
          </a:right>
          <a:top>
            <a:ln w="12700" cap="flat">
              <a:solidFill>
                <a:srgbClr val="AABAC9"/>
              </a:solidFill>
              <a:prstDash val="solid"/>
              <a:bevel/>
            </a:ln>
          </a:top>
          <a:bottom>
            <a:ln w="12700" cap="flat">
              <a:solidFill>
                <a:srgbClr val="AABAC9"/>
              </a:solidFill>
              <a:prstDash val="solid"/>
              <a:bevel/>
            </a:ln>
          </a:bottom>
          <a:insideH>
            <a:ln w="12700" cap="flat">
              <a:solidFill>
                <a:srgbClr val="AABAC9"/>
              </a:solidFill>
              <a:prstDash val="solid"/>
              <a:bevel/>
            </a:ln>
          </a:insideH>
          <a:insideV>
            <a:ln w="12700" cap="flat">
              <a:solidFill>
                <a:srgbClr val="AABAC9"/>
              </a:solidFill>
              <a:prstDash val="solid"/>
              <a:bevel/>
            </a:ln>
          </a:insideV>
        </a:tcBdr>
        <a:fill>
          <a:solidFill>
            <a:srgbClr val="CACCD1"/>
          </a:solidFill>
        </a:fill>
      </a:tcStyle>
    </a:wholeTbl>
    <a:band2H>
      <a:tcTxStyle/>
      <a:tcStyle>
        <a:tcBdr/>
        <a:fill>
          <a:solidFill>
            <a:srgbClr val="E6E7E9"/>
          </a:solidFill>
        </a:fill>
      </a:tcStyle>
    </a:band2H>
    <a:firstCol>
      <a:tcTxStyle b="on" i="on">
        <a:font>
          <a:latin typeface="Arial"/>
          <a:ea typeface="Arial"/>
          <a:cs typeface="Arial"/>
        </a:font>
        <a:srgbClr val="AABAC9"/>
      </a:tcTxStyle>
      <a:tcStyle>
        <a:tcBdr>
          <a:left>
            <a:ln w="12700" cap="flat">
              <a:solidFill>
                <a:srgbClr val="AABAC9"/>
              </a:solidFill>
              <a:prstDash val="solid"/>
              <a:bevel/>
            </a:ln>
          </a:left>
          <a:right>
            <a:ln w="12700" cap="flat">
              <a:solidFill>
                <a:srgbClr val="AABAC9"/>
              </a:solidFill>
              <a:prstDash val="solid"/>
              <a:bevel/>
            </a:ln>
          </a:right>
          <a:top>
            <a:ln w="12700" cap="flat">
              <a:solidFill>
                <a:srgbClr val="AABAC9"/>
              </a:solidFill>
              <a:prstDash val="solid"/>
              <a:bevel/>
            </a:ln>
          </a:top>
          <a:bottom>
            <a:ln w="12700" cap="flat">
              <a:solidFill>
                <a:srgbClr val="AABAC9"/>
              </a:solidFill>
              <a:prstDash val="solid"/>
              <a:bevel/>
            </a:ln>
          </a:bottom>
          <a:insideH>
            <a:ln w="12700" cap="flat">
              <a:solidFill>
                <a:srgbClr val="AABAC9"/>
              </a:solidFill>
              <a:prstDash val="solid"/>
              <a:bevel/>
            </a:ln>
          </a:insideH>
          <a:insideV>
            <a:ln w="12700" cap="flat">
              <a:solidFill>
                <a:srgbClr val="AABAC9"/>
              </a:solidFill>
              <a:prstDash val="solid"/>
              <a:bevel/>
            </a:ln>
          </a:insideV>
        </a:tcBdr>
        <a:fill>
          <a:solidFill>
            <a:srgbClr val="002F5C"/>
          </a:solidFill>
        </a:fill>
      </a:tcStyle>
    </a:firstCol>
    <a:lastRow>
      <a:tcTxStyle b="on" i="on">
        <a:font>
          <a:latin typeface="Arial"/>
          <a:ea typeface="Arial"/>
          <a:cs typeface="Arial"/>
        </a:font>
        <a:srgbClr val="AABAC9"/>
      </a:tcTxStyle>
      <a:tcStyle>
        <a:tcBdr>
          <a:left>
            <a:ln w="12700" cap="flat">
              <a:solidFill>
                <a:srgbClr val="AABAC9"/>
              </a:solidFill>
              <a:prstDash val="solid"/>
              <a:bevel/>
            </a:ln>
          </a:left>
          <a:right>
            <a:ln w="12700" cap="flat">
              <a:solidFill>
                <a:srgbClr val="AABAC9"/>
              </a:solidFill>
              <a:prstDash val="solid"/>
              <a:bevel/>
            </a:ln>
          </a:right>
          <a:top>
            <a:ln w="38100" cap="flat">
              <a:solidFill>
                <a:srgbClr val="AABAC9"/>
              </a:solidFill>
              <a:prstDash val="solid"/>
              <a:bevel/>
            </a:ln>
          </a:top>
          <a:bottom>
            <a:ln w="12700" cap="flat">
              <a:solidFill>
                <a:srgbClr val="AABAC9"/>
              </a:solidFill>
              <a:prstDash val="solid"/>
              <a:bevel/>
            </a:ln>
          </a:bottom>
          <a:insideH>
            <a:ln w="12700" cap="flat">
              <a:solidFill>
                <a:srgbClr val="AABAC9"/>
              </a:solidFill>
              <a:prstDash val="solid"/>
              <a:bevel/>
            </a:ln>
          </a:insideH>
          <a:insideV>
            <a:ln w="12700" cap="flat">
              <a:solidFill>
                <a:srgbClr val="AABAC9"/>
              </a:solidFill>
              <a:prstDash val="solid"/>
              <a:bevel/>
            </a:ln>
          </a:insideV>
        </a:tcBdr>
        <a:fill>
          <a:solidFill>
            <a:srgbClr val="002F5C"/>
          </a:solidFill>
        </a:fill>
      </a:tcStyle>
    </a:lastRow>
    <a:firstRow>
      <a:tcTxStyle b="on" i="on">
        <a:font>
          <a:latin typeface="Arial"/>
          <a:ea typeface="Arial"/>
          <a:cs typeface="Arial"/>
        </a:font>
        <a:srgbClr val="AABAC9"/>
      </a:tcTxStyle>
      <a:tcStyle>
        <a:tcBdr>
          <a:left>
            <a:ln w="12700" cap="flat">
              <a:solidFill>
                <a:srgbClr val="AABAC9"/>
              </a:solidFill>
              <a:prstDash val="solid"/>
              <a:bevel/>
            </a:ln>
          </a:left>
          <a:right>
            <a:ln w="12700" cap="flat">
              <a:solidFill>
                <a:srgbClr val="AABAC9"/>
              </a:solidFill>
              <a:prstDash val="solid"/>
              <a:bevel/>
            </a:ln>
          </a:right>
          <a:top>
            <a:ln w="12700" cap="flat">
              <a:solidFill>
                <a:srgbClr val="AABAC9"/>
              </a:solidFill>
              <a:prstDash val="solid"/>
              <a:bevel/>
            </a:ln>
          </a:top>
          <a:bottom>
            <a:ln w="38100" cap="flat">
              <a:solidFill>
                <a:srgbClr val="AABAC9"/>
              </a:solidFill>
              <a:prstDash val="solid"/>
              <a:bevel/>
            </a:ln>
          </a:bottom>
          <a:insideH>
            <a:ln w="12700" cap="flat">
              <a:solidFill>
                <a:srgbClr val="AABAC9"/>
              </a:solidFill>
              <a:prstDash val="solid"/>
              <a:bevel/>
            </a:ln>
          </a:insideH>
          <a:insideV>
            <a:ln w="12700" cap="flat">
              <a:solidFill>
                <a:srgbClr val="AABAC9"/>
              </a:solidFill>
              <a:prstDash val="solid"/>
              <a:bevel/>
            </a:ln>
          </a:insideV>
        </a:tcBdr>
        <a:fill>
          <a:solidFill>
            <a:srgbClr val="002F5C"/>
          </a:solidFill>
        </a:fill>
      </a:tcStyle>
    </a:firstRow>
  </a:tblStyle>
  <a:tblStyle styleId="{CF821DB8-F4EB-4A41-A1BA-3FCAFE7338EE}" styleName="">
    <a:tblBg/>
    <a:wholeTbl>
      <a:tcTxStyle b="on" i="on">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AABAC9"/>
          </a:solidFill>
        </a:fill>
      </a:tcStyle>
    </a:band2H>
    <a:firstCol>
      <a:tcTxStyle b="on" i="on">
        <a:font>
          <a:latin typeface="Arial"/>
          <a:ea typeface="Arial"/>
          <a:cs typeface="Arial"/>
        </a:font>
        <a:srgbClr val="AABAC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D7D7D7"/>
          </a:solidFill>
        </a:fill>
      </a:tcStyle>
    </a:firstCol>
    <a:lastRow>
      <a:tcTxStyle b="on" i="on">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AABAC9"/>
          </a:solidFill>
        </a:fill>
      </a:tcStyle>
    </a:lastRow>
    <a:firstRow>
      <a:tcTxStyle b="on" i="on">
        <a:font>
          <a:latin typeface="Arial"/>
          <a:ea typeface="Arial"/>
          <a:cs typeface="Arial"/>
        </a:font>
        <a:srgbClr val="AABAC9"/>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D7D7D7"/>
          </a:solidFill>
        </a:fill>
      </a:tcStyle>
    </a:firstRow>
  </a:tblStyle>
  <a:tblStyle styleId="{33BA23B1-9221-436E-865A-0063620EA4FD}" styleName="">
    <a:tblBg/>
    <a:wholeTbl>
      <a:tcTxStyle b="on" i="on">
        <a:font>
          <a:latin typeface="Arial"/>
          <a:ea typeface="Arial"/>
          <a:cs typeface="Arial"/>
        </a:font>
        <a:srgbClr val="000000"/>
      </a:tcTxStyle>
      <a:tcStyle>
        <a:tcBdr>
          <a:left>
            <a:ln w="12700" cap="flat">
              <a:solidFill>
                <a:srgbClr val="AABAC9"/>
              </a:solidFill>
              <a:prstDash val="solid"/>
              <a:bevel/>
            </a:ln>
          </a:left>
          <a:right>
            <a:ln w="12700" cap="flat">
              <a:solidFill>
                <a:srgbClr val="AABAC9"/>
              </a:solidFill>
              <a:prstDash val="solid"/>
              <a:bevel/>
            </a:ln>
          </a:right>
          <a:top>
            <a:ln w="12700" cap="flat">
              <a:solidFill>
                <a:srgbClr val="AABAC9"/>
              </a:solidFill>
              <a:prstDash val="solid"/>
              <a:bevel/>
            </a:ln>
          </a:top>
          <a:bottom>
            <a:ln w="12700" cap="flat">
              <a:solidFill>
                <a:srgbClr val="AABAC9"/>
              </a:solidFill>
              <a:prstDash val="solid"/>
              <a:bevel/>
            </a:ln>
          </a:bottom>
          <a:insideH>
            <a:ln w="12700" cap="flat">
              <a:solidFill>
                <a:srgbClr val="AABAC9"/>
              </a:solidFill>
              <a:prstDash val="solid"/>
              <a:bevel/>
            </a:ln>
          </a:insideH>
          <a:insideV>
            <a:ln w="12700" cap="flat">
              <a:solidFill>
                <a:srgbClr val="AABAC9"/>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Arial"/>
          <a:ea typeface="Arial"/>
          <a:cs typeface="Arial"/>
        </a:font>
        <a:srgbClr val="AABAC9"/>
      </a:tcTxStyle>
      <a:tcStyle>
        <a:tcBdr>
          <a:left>
            <a:ln w="12700" cap="flat">
              <a:solidFill>
                <a:srgbClr val="AABAC9"/>
              </a:solidFill>
              <a:prstDash val="solid"/>
              <a:bevel/>
            </a:ln>
          </a:left>
          <a:right>
            <a:ln w="12700" cap="flat">
              <a:solidFill>
                <a:srgbClr val="AABAC9"/>
              </a:solidFill>
              <a:prstDash val="solid"/>
              <a:bevel/>
            </a:ln>
          </a:right>
          <a:top>
            <a:ln w="12700" cap="flat">
              <a:solidFill>
                <a:srgbClr val="AABAC9"/>
              </a:solidFill>
              <a:prstDash val="solid"/>
              <a:bevel/>
            </a:ln>
          </a:top>
          <a:bottom>
            <a:ln w="12700" cap="flat">
              <a:solidFill>
                <a:srgbClr val="AABAC9"/>
              </a:solidFill>
              <a:prstDash val="solid"/>
              <a:bevel/>
            </a:ln>
          </a:bottom>
          <a:insideH>
            <a:ln w="12700" cap="flat">
              <a:solidFill>
                <a:srgbClr val="AABAC9"/>
              </a:solidFill>
              <a:prstDash val="solid"/>
              <a:bevel/>
            </a:ln>
          </a:insideH>
          <a:insideV>
            <a:ln w="12700" cap="flat">
              <a:solidFill>
                <a:srgbClr val="AABAC9"/>
              </a:solidFill>
              <a:prstDash val="solid"/>
              <a:bevel/>
            </a:ln>
          </a:insideV>
        </a:tcBdr>
        <a:fill>
          <a:solidFill/>
        </a:fill>
      </a:tcStyle>
    </a:firstCol>
    <a:lastRow>
      <a:tcTxStyle b="on" i="on">
        <a:font>
          <a:latin typeface="Arial"/>
          <a:ea typeface="Arial"/>
          <a:cs typeface="Arial"/>
        </a:font>
        <a:srgbClr val="AABAC9"/>
      </a:tcTxStyle>
      <a:tcStyle>
        <a:tcBdr>
          <a:left>
            <a:ln w="12700" cap="flat">
              <a:solidFill>
                <a:srgbClr val="AABAC9"/>
              </a:solidFill>
              <a:prstDash val="solid"/>
              <a:bevel/>
            </a:ln>
          </a:left>
          <a:right>
            <a:ln w="12700" cap="flat">
              <a:solidFill>
                <a:srgbClr val="AABAC9"/>
              </a:solidFill>
              <a:prstDash val="solid"/>
              <a:bevel/>
            </a:ln>
          </a:right>
          <a:top>
            <a:ln w="38100" cap="flat">
              <a:solidFill>
                <a:srgbClr val="AABAC9"/>
              </a:solidFill>
              <a:prstDash val="solid"/>
              <a:bevel/>
            </a:ln>
          </a:top>
          <a:bottom>
            <a:ln w="12700" cap="flat">
              <a:solidFill>
                <a:srgbClr val="AABAC9"/>
              </a:solidFill>
              <a:prstDash val="solid"/>
              <a:bevel/>
            </a:ln>
          </a:bottom>
          <a:insideH>
            <a:ln w="12700" cap="flat">
              <a:solidFill>
                <a:srgbClr val="AABAC9"/>
              </a:solidFill>
              <a:prstDash val="solid"/>
              <a:bevel/>
            </a:ln>
          </a:insideH>
          <a:insideV>
            <a:ln w="12700" cap="flat">
              <a:solidFill>
                <a:srgbClr val="AABAC9"/>
              </a:solidFill>
              <a:prstDash val="solid"/>
              <a:bevel/>
            </a:ln>
          </a:insideV>
        </a:tcBdr>
        <a:fill>
          <a:solidFill/>
        </a:fill>
      </a:tcStyle>
    </a:lastRow>
    <a:firstRow>
      <a:tcTxStyle b="on" i="on">
        <a:font>
          <a:latin typeface="Arial"/>
          <a:ea typeface="Arial"/>
          <a:cs typeface="Arial"/>
        </a:font>
        <a:srgbClr val="AABAC9"/>
      </a:tcTxStyle>
      <a:tcStyle>
        <a:tcBdr>
          <a:left>
            <a:ln w="12700" cap="flat">
              <a:solidFill>
                <a:srgbClr val="AABAC9"/>
              </a:solidFill>
              <a:prstDash val="solid"/>
              <a:bevel/>
            </a:ln>
          </a:left>
          <a:right>
            <a:ln w="12700" cap="flat">
              <a:solidFill>
                <a:srgbClr val="AABAC9"/>
              </a:solidFill>
              <a:prstDash val="solid"/>
              <a:bevel/>
            </a:ln>
          </a:right>
          <a:top>
            <a:ln w="12700" cap="flat">
              <a:solidFill>
                <a:srgbClr val="AABAC9"/>
              </a:solidFill>
              <a:prstDash val="solid"/>
              <a:bevel/>
            </a:ln>
          </a:top>
          <a:bottom>
            <a:ln w="38100" cap="flat">
              <a:solidFill>
                <a:srgbClr val="AABAC9"/>
              </a:solidFill>
              <a:prstDash val="solid"/>
              <a:bevel/>
            </a:ln>
          </a:bottom>
          <a:insideH>
            <a:ln w="12700" cap="flat">
              <a:solidFill>
                <a:srgbClr val="AABAC9"/>
              </a:solidFill>
              <a:prstDash val="solid"/>
              <a:bevel/>
            </a:ln>
          </a:insideH>
          <a:insideV>
            <a:ln w="12700" cap="flat">
              <a:solidFill>
                <a:srgbClr val="AABAC9"/>
              </a:solidFill>
              <a:prstDash val="solid"/>
              <a:bevel/>
            </a:ln>
          </a:insideV>
        </a:tcBdr>
        <a:fill>
          <a:solidFill/>
        </a:fill>
      </a:tcStyle>
    </a:firstRow>
  </a:tblStyle>
  <a:tblStyle styleId="{2708684C-4D16-4618-839F-0558EEFCDFE6}" styleName="">
    <a:tblBg/>
    <a:wholeTb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1"/>
    <p:restoredTop sz="94648"/>
  </p:normalViewPr>
  <p:slideViewPr>
    <p:cSldViewPr snapToGrid="0">
      <p:cViewPr>
        <p:scale>
          <a:sx n="49" d="100"/>
          <a:sy n="49" d="100"/>
        </p:scale>
        <p:origin x="-672" y="-25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Shape 28"/>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29" name="Shape 29"/>
          <p:cNvSpPr>
            <a:spLocks noGrp="1"/>
          </p:cNvSpPr>
          <p:nvPr>
            <p:ph type="body" sz="quarter" idx="1"/>
          </p:nvPr>
        </p:nvSpPr>
        <p:spPr>
          <a:xfrm>
            <a:off x="914400" y="4343400"/>
            <a:ext cx="5029200" cy="4114800"/>
          </a:xfrm>
          <a:prstGeom prst="rect">
            <a:avLst/>
          </a:prstGeom>
        </p:spPr>
        <p:txBody>
          <a:bodyPr/>
          <a:lstStyle/>
          <a:p>
            <a:pPr lvl="0"/>
            <a:endParaRPr/>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mn-lt"/>
        <a:ea typeface="+mn-ea"/>
        <a:cs typeface="+mn-cs"/>
        <a:sym typeface="Helvetica Neue"/>
      </a:defRPr>
    </a:lvl1pPr>
    <a:lvl2pPr indent="228600" defTabSz="457200">
      <a:lnSpc>
        <a:spcPct val="117999"/>
      </a:lnSpc>
      <a:defRPr sz="2200">
        <a:latin typeface="+mn-lt"/>
        <a:ea typeface="+mn-ea"/>
        <a:cs typeface="+mn-cs"/>
        <a:sym typeface="Helvetica Neue"/>
      </a:defRPr>
    </a:lvl2pPr>
    <a:lvl3pPr indent="457200" defTabSz="457200">
      <a:lnSpc>
        <a:spcPct val="117999"/>
      </a:lnSpc>
      <a:defRPr sz="2200">
        <a:latin typeface="+mn-lt"/>
        <a:ea typeface="+mn-ea"/>
        <a:cs typeface="+mn-cs"/>
        <a:sym typeface="Helvetica Neue"/>
      </a:defRPr>
    </a:lvl3pPr>
    <a:lvl4pPr indent="685800" defTabSz="457200">
      <a:lnSpc>
        <a:spcPct val="117999"/>
      </a:lnSpc>
      <a:defRPr sz="2200">
        <a:latin typeface="+mn-lt"/>
        <a:ea typeface="+mn-ea"/>
        <a:cs typeface="+mn-cs"/>
        <a:sym typeface="Helvetica Neue"/>
      </a:defRPr>
    </a:lvl4pPr>
    <a:lvl5pPr indent="914400" defTabSz="457200">
      <a:lnSpc>
        <a:spcPct val="117999"/>
      </a:lnSpc>
      <a:defRPr sz="2200">
        <a:latin typeface="+mn-lt"/>
        <a:ea typeface="+mn-ea"/>
        <a:cs typeface="+mn-cs"/>
        <a:sym typeface="Helvetica Neue"/>
      </a:defRPr>
    </a:lvl5pPr>
    <a:lvl6pPr indent="1143000" defTabSz="457200">
      <a:lnSpc>
        <a:spcPct val="117999"/>
      </a:lnSpc>
      <a:defRPr sz="2200">
        <a:latin typeface="+mn-lt"/>
        <a:ea typeface="+mn-ea"/>
        <a:cs typeface="+mn-cs"/>
        <a:sym typeface="Helvetica Neue"/>
      </a:defRPr>
    </a:lvl6pPr>
    <a:lvl7pPr indent="1371600" defTabSz="457200">
      <a:lnSpc>
        <a:spcPct val="117999"/>
      </a:lnSpc>
      <a:defRPr sz="2200">
        <a:latin typeface="+mn-lt"/>
        <a:ea typeface="+mn-ea"/>
        <a:cs typeface="+mn-cs"/>
        <a:sym typeface="Helvetica Neue"/>
      </a:defRPr>
    </a:lvl7pPr>
    <a:lvl8pPr indent="1600200" defTabSz="457200">
      <a:lnSpc>
        <a:spcPct val="117999"/>
      </a:lnSpc>
      <a:defRPr sz="2200">
        <a:latin typeface="+mn-lt"/>
        <a:ea typeface="+mn-ea"/>
        <a:cs typeface="+mn-cs"/>
        <a:sym typeface="Helvetica Neue"/>
      </a:defRPr>
    </a:lvl8pPr>
    <a:lvl9pPr indent="1828800" defTabSz="45720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65187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9" name="Shape 9"/>
          <p:cNvSpPr/>
          <p:nvPr/>
        </p:nvSpPr>
        <p:spPr>
          <a:xfrm>
            <a:off x="0" y="0"/>
            <a:ext cx="43891200" cy="4800600"/>
          </a:xfrm>
          <a:prstGeom prst="rect">
            <a:avLst/>
          </a:prstGeom>
          <a:solidFill>
            <a:srgbClr val="003466"/>
          </a:solidFill>
          <a:ln>
            <a:solidFill/>
            <a:round/>
          </a:ln>
        </p:spPr>
        <p:txBody>
          <a:bodyPr lIns="0" tIns="0" rIns="0" bIns="0" anchor="ctr"/>
          <a:lstStyle/>
          <a:p>
            <a:pPr lvl="0">
              <a:defRPr sz="1800"/>
            </a:pPr>
            <a:endParaRPr/>
          </a:p>
        </p:txBody>
      </p:sp>
      <p:sp>
        <p:nvSpPr>
          <p:cNvPr id="10" name="Shape 10"/>
          <p:cNvSpPr/>
          <p:nvPr/>
        </p:nvSpPr>
        <p:spPr>
          <a:xfrm>
            <a:off x="693737" y="5638800"/>
            <a:ext cx="9974263" cy="26563638"/>
          </a:xfrm>
          <a:prstGeom prst="rect">
            <a:avLst/>
          </a:prstGeom>
          <a:solidFill>
            <a:srgbClr val="FFFFFF"/>
          </a:solidFill>
          <a:ln>
            <a:solidFill/>
            <a:round/>
          </a:ln>
        </p:spPr>
        <p:txBody>
          <a:bodyPr lIns="0" tIns="0" rIns="0" bIns="0" anchor="ctr"/>
          <a:lstStyle/>
          <a:p>
            <a:pPr lvl="0">
              <a:defRPr sz="1800"/>
            </a:pPr>
            <a:endParaRPr/>
          </a:p>
        </p:txBody>
      </p:sp>
      <p:sp>
        <p:nvSpPr>
          <p:cNvPr id="11" name="Shape 11"/>
          <p:cNvSpPr/>
          <p:nvPr/>
        </p:nvSpPr>
        <p:spPr>
          <a:xfrm>
            <a:off x="0" y="4800600"/>
            <a:ext cx="43891200" cy="130175"/>
          </a:xfrm>
          <a:prstGeom prst="rect">
            <a:avLst/>
          </a:prstGeom>
          <a:solidFill>
            <a:srgbClr val="660000"/>
          </a:solidFill>
          <a:ln w="152400">
            <a:solidFill>
              <a:srgbClr val="FF9900"/>
            </a:solidFill>
            <a:round/>
          </a:ln>
        </p:spPr>
        <p:txBody>
          <a:bodyPr lIns="0" tIns="0" rIns="0" bIns="0" anchor="ctr"/>
          <a:lstStyle/>
          <a:p>
            <a:pPr lvl="0">
              <a:defRPr sz="1800"/>
            </a:pPr>
            <a:endParaRPr/>
          </a:p>
        </p:txBody>
      </p:sp>
      <p:sp>
        <p:nvSpPr>
          <p:cNvPr id="12" name="Shape 12"/>
          <p:cNvSpPr/>
          <p:nvPr/>
        </p:nvSpPr>
        <p:spPr>
          <a:xfrm>
            <a:off x="0" y="0"/>
            <a:ext cx="43891200" cy="32918400"/>
          </a:xfrm>
          <a:prstGeom prst="rect">
            <a:avLst/>
          </a:prstGeom>
          <a:ln w="3175">
            <a:solidFill/>
            <a:round/>
          </a:ln>
        </p:spPr>
        <p:txBody>
          <a:bodyPr lIns="0" tIns="0" rIns="0" bIns="0" anchor="ctr"/>
          <a:lstStyle/>
          <a:p>
            <a:pPr lvl="0">
              <a:defRPr sz="1800"/>
            </a:pPr>
            <a:endParaRPr/>
          </a:p>
        </p:txBody>
      </p:sp>
      <p:sp>
        <p:nvSpPr>
          <p:cNvPr id="13" name="Shape 13"/>
          <p:cNvSpPr/>
          <p:nvPr/>
        </p:nvSpPr>
        <p:spPr>
          <a:xfrm>
            <a:off x="11490325" y="5638800"/>
            <a:ext cx="9982200" cy="26563638"/>
          </a:xfrm>
          <a:prstGeom prst="rect">
            <a:avLst/>
          </a:prstGeom>
          <a:solidFill>
            <a:srgbClr val="FFFFFF"/>
          </a:solidFill>
          <a:ln>
            <a:solidFill/>
            <a:round/>
          </a:ln>
        </p:spPr>
        <p:txBody>
          <a:bodyPr lIns="0" tIns="0" rIns="0" bIns="0" anchor="ctr"/>
          <a:lstStyle/>
          <a:p>
            <a:pPr lvl="0">
              <a:defRPr sz="1800"/>
            </a:pPr>
            <a:endParaRPr/>
          </a:p>
        </p:txBody>
      </p:sp>
      <p:sp>
        <p:nvSpPr>
          <p:cNvPr id="14" name="Shape 14"/>
          <p:cNvSpPr/>
          <p:nvPr/>
        </p:nvSpPr>
        <p:spPr>
          <a:xfrm>
            <a:off x="22272625" y="5638800"/>
            <a:ext cx="9982200" cy="26563638"/>
          </a:xfrm>
          <a:prstGeom prst="rect">
            <a:avLst/>
          </a:prstGeom>
          <a:solidFill>
            <a:srgbClr val="FFFFFF"/>
          </a:solidFill>
          <a:ln>
            <a:solidFill/>
            <a:round/>
          </a:ln>
        </p:spPr>
        <p:txBody>
          <a:bodyPr lIns="0" tIns="0" rIns="0" bIns="0" anchor="ctr"/>
          <a:lstStyle/>
          <a:p>
            <a:pPr lvl="0">
              <a:defRPr sz="1800"/>
            </a:pPr>
            <a:endParaRPr/>
          </a:p>
        </p:txBody>
      </p:sp>
      <p:sp>
        <p:nvSpPr>
          <p:cNvPr id="15" name="Shape 15"/>
          <p:cNvSpPr/>
          <p:nvPr/>
        </p:nvSpPr>
        <p:spPr>
          <a:xfrm>
            <a:off x="33078737" y="5638800"/>
            <a:ext cx="9982201" cy="26563638"/>
          </a:xfrm>
          <a:prstGeom prst="rect">
            <a:avLst/>
          </a:prstGeom>
          <a:solidFill>
            <a:srgbClr val="FFFFFF"/>
          </a:solidFill>
          <a:ln>
            <a:solidFill/>
            <a:round/>
          </a:ln>
        </p:spPr>
        <p:txBody>
          <a:bodyPr lIns="0" tIns="0" rIns="0" bIns="0" anchor="ctr"/>
          <a:lstStyle/>
          <a:p>
            <a:pPr lvl="0">
              <a:defRPr sz="1800"/>
            </a:pPr>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17" name="Shape 17"/>
          <p:cNvSpPr/>
          <p:nvPr/>
        </p:nvSpPr>
        <p:spPr>
          <a:xfrm>
            <a:off x="0" y="0"/>
            <a:ext cx="43891200" cy="4800600"/>
          </a:xfrm>
          <a:prstGeom prst="rect">
            <a:avLst/>
          </a:prstGeom>
          <a:solidFill>
            <a:srgbClr val="D7D7D7"/>
          </a:solidFill>
          <a:ln>
            <a:solidFill/>
            <a:round/>
          </a:ln>
        </p:spPr>
        <p:txBody>
          <a:bodyPr lIns="0" tIns="0" rIns="0" bIns="0" anchor="ctr"/>
          <a:lstStyle/>
          <a:p>
            <a:pPr lvl="0">
              <a:defRPr sz="1800"/>
            </a:pPr>
            <a:endParaRPr/>
          </a:p>
        </p:txBody>
      </p:sp>
      <p:sp>
        <p:nvSpPr>
          <p:cNvPr id="18" name="Shape 18"/>
          <p:cNvSpPr/>
          <p:nvPr/>
        </p:nvSpPr>
        <p:spPr>
          <a:xfrm>
            <a:off x="693737" y="5638800"/>
            <a:ext cx="9974263" cy="26563638"/>
          </a:xfrm>
          <a:prstGeom prst="rect">
            <a:avLst/>
          </a:prstGeom>
          <a:solidFill>
            <a:srgbClr val="D7D7D7"/>
          </a:solidFill>
          <a:ln>
            <a:solidFill/>
            <a:round/>
          </a:ln>
        </p:spPr>
        <p:txBody>
          <a:bodyPr lIns="0" tIns="0" rIns="0" bIns="0" anchor="ctr"/>
          <a:lstStyle/>
          <a:p>
            <a:pPr lvl="0">
              <a:defRPr sz="1800"/>
            </a:pPr>
            <a:endParaRPr/>
          </a:p>
        </p:txBody>
      </p:sp>
      <p:sp>
        <p:nvSpPr>
          <p:cNvPr id="19" name="Shape 19"/>
          <p:cNvSpPr/>
          <p:nvPr/>
        </p:nvSpPr>
        <p:spPr>
          <a:xfrm>
            <a:off x="0" y="4800600"/>
            <a:ext cx="43891200" cy="130175"/>
          </a:xfrm>
          <a:prstGeom prst="rect">
            <a:avLst/>
          </a:prstGeom>
          <a:solidFill>
            <a:srgbClr val="660000"/>
          </a:solidFill>
          <a:ln w="12700">
            <a:miter lim="400000"/>
          </a:ln>
        </p:spPr>
        <p:txBody>
          <a:bodyPr lIns="0" tIns="0" rIns="0" bIns="0" anchor="ctr"/>
          <a:lstStyle/>
          <a:p>
            <a:pPr lvl="0">
              <a:defRPr sz="1800"/>
            </a:pPr>
            <a:endParaRPr/>
          </a:p>
        </p:txBody>
      </p:sp>
      <p:sp>
        <p:nvSpPr>
          <p:cNvPr id="20" name="Shape 20"/>
          <p:cNvSpPr/>
          <p:nvPr/>
        </p:nvSpPr>
        <p:spPr>
          <a:xfrm>
            <a:off x="0" y="0"/>
            <a:ext cx="43891200" cy="32918400"/>
          </a:xfrm>
          <a:prstGeom prst="rect">
            <a:avLst/>
          </a:prstGeom>
          <a:ln w="3175">
            <a:solidFill/>
            <a:round/>
          </a:ln>
        </p:spPr>
        <p:txBody>
          <a:bodyPr lIns="0" tIns="0" rIns="0" bIns="0" anchor="ctr"/>
          <a:lstStyle/>
          <a:p>
            <a:pPr lvl="0">
              <a:defRPr sz="1800"/>
            </a:pPr>
            <a:endParaRPr/>
          </a:p>
        </p:txBody>
      </p:sp>
      <p:sp>
        <p:nvSpPr>
          <p:cNvPr id="21" name="Shape 21"/>
          <p:cNvSpPr/>
          <p:nvPr/>
        </p:nvSpPr>
        <p:spPr>
          <a:xfrm>
            <a:off x="11490325" y="5638800"/>
            <a:ext cx="20764500" cy="26563638"/>
          </a:xfrm>
          <a:prstGeom prst="rect">
            <a:avLst/>
          </a:prstGeom>
          <a:solidFill>
            <a:srgbClr val="D7D7D7"/>
          </a:solidFill>
          <a:ln>
            <a:solidFill/>
            <a:round/>
          </a:ln>
        </p:spPr>
        <p:txBody>
          <a:bodyPr lIns="0" tIns="0" rIns="0" bIns="0" anchor="ctr"/>
          <a:lstStyle/>
          <a:p>
            <a:pPr lvl="0">
              <a:defRPr sz="1800"/>
            </a:pPr>
            <a:endParaRPr/>
          </a:p>
        </p:txBody>
      </p:sp>
      <p:sp>
        <p:nvSpPr>
          <p:cNvPr id="22" name="Shape 22"/>
          <p:cNvSpPr/>
          <p:nvPr/>
        </p:nvSpPr>
        <p:spPr>
          <a:xfrm>
            <a:off x="33078737" y="5638800"/>
            <a:ext cx="9982201" cy="26563638"/>
          </a:xfrm>
          <a:prstGeom prst="rect">
            <a:avLst/>
          </a:prstGeom>
          <a:solidFill>
            <a:srgbClr val="D7D7D7"/>
          </a:solidFill>
          <a:ln>
            <a:solidFill/>
            <a:round/>
          </a:ln>
        </p:spPr>
        <p:txBody>
          <a:bodyPr lIns="0" tIns="0" rIns="0" bIns="0" anchor="ctr"/>
          <a:lstStyle/>
          <a:p>
            <a:pPr lvl="0">
              <a:defRPr sz="1800"/>
            </a:pPr>
            <a:endParaRPr/>
          </a:p>
        </p:txBody>
      </p:sp>
      <p:sp>
        <p:nvSpPr>
          <p:cNvPr id="23" name="Shape 23"/>
          <p:cNvSpPr>
            <a:spLocks noGrp="1"/>
          </p:cNvSpPr>
          <p:nvPr>
            <p:ph type="title"/>
          </p:nvPr>
        </p:nvSpPr>
        <p:spPr>
          <a:prstGeom prst="rect">
            <a:avLst/>
          </a:prstGeom>
        </p:spPr>
        <p:txBody>
          <a:bodyPr/>
          <a:lstStyle/>
          <a:p>
            <a:pPr lvl="0">
              <a:defRPr sz="1800"/>
            </a:pPr>
            <a:r>
              <a:rPr sz="8600"/>
              <a:t>Click to edit Master title style</a:t>
            </a:r>
          </a:p>
        </p:txBody>
      </p:sp>
      <p:sp>
        <p:nvSpPr>
          <p:cNvPr id="24" name="Shape 24"/>
          <p:cNvSpPr>
            <a:spLocks noGrp="1"/>
          </p:cNvSpPr>
          <p:nvPr>
            <p:ph type="body" idx="1"/>
          </p:nvPr>
        </p:nvSpPr>
        <p:spPr>
          <a:xfrm>
            <a:off x="693737" y="5638800"/>
            <a:ext cx="9974263" cy="27279600"/>
          </a:xfrm>
          <a:prstGeom prst="rect">
            <a:avLst/>
          </a:prstGeom>
        </p:spPr>
        <p:txBody>
          <a:bodyPr/>
          <a:lstStyle/>
          <a:p>
            <a:pPr lvl="0">
              <a:defRPr sz="1800"/>
            </a:pPr>
            <a:r>
              <a:rPr sz="2900"/>
              <a:t>Click to edit Master text styles</a:t>
            </a:r>
          </a:p>
          <a:p>
            <a:pPr lvl="1">
              <a:defRPr sz="1800"/>
            </a:pPr>
            <a:r>
              <a:rPr sz="2900"/>
              <a:t>Second level</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6" name="Shape 26"/>
          <p:cNvSpPr>
            <a:spLocks noGrp="1"/>
          </p:cNvSpPr>
          <p:nvPr>
            <p:ph type="title"/>
          </p:nvPr>
        </p:nvSpPr>
        <p:spPr>
          <a:prstGeom prst="rect">
            <a:avLst/>
          </a:prstGeom>
        </p:spPr>
        <p:txBody>
          <a:bodyPr/>
          <a:lstStyle/>
          <a:p>
            <a:pPr lvl="0">
              <a:defRPr sz="1800"/>
            </a:pPr>
            <a:r>
              <a:rPr sz="8600"/>
              <a:t>Click to edit Master title style</a:t>
            </a:r>
          </a:p>
        </p:txBody>
      </p:sp>
      <p:sp>
        <p:nvSpPr>
          <p:cNvPr id="27" name="Shape 27"/>
          <p:cNvSpPr>
            <a:spLocks noGrp="1"/>
          </p:cNvSpPr>
          <p:nvPr>
            <p:ph type="body" idx="1"/>
          </p:nvPr>
        </p:nvSpPr>
        <p:spPr>
          <a:prstGeom prst="rect">
            <a:avLst/>
          </a:prstGeom>
        </p:spPr>
        <p:txBody>
          <a:bodyPr/>
          <a:lstStyle/>
          <a:p>
            <a:pPr lvl="0">
              <a:defRPr sz="1800"/>
            </a:pPr>
            <a:r>
              <a:rPr sz="2900"/>
              <a:t>Click to edit Master text styles</a:t>
            </a:r>
          </a:p>
          <a:p>
            <a:pPr lvl="1">
              <a:defRPr sz="1800"/>
            </a:pPr>
            <a:r>
              <a:rPr sz="2900"/>
              <a:t>Second level</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AABAC9"/>
        </a:solidFill>
        <a:effectLst/>
      </p:bgPr>
    </p:bg>
    <p:spTree>
      <p:nvGrpSpPr>
        <p:cNvPr id="1" name=""/>
        <p:cNvGrpSpPr/>
        <p:nvPr/>
      </p:nvGrpSpPr>
      <p:grpSpPr>
        <a:xfrm>
          <a:off x="0" y="0"/>
          <a:ext cx="0" cy="0"/>
          <a:chOff x="0" y="0"/>
          <a:chExt cx="0" cy="0"/>
        </a:xfrm>
      </p:grpSpPr>
      <p:sp>
        <p:nvSpPr>
          <p:cNvPr id="2" name="Shape 2"/>
          <p:cNvSpPr/>
          <p:nvPr/>
        </p:nvSpPr>
        <p:spPr>
          <a:xfrm>
            <a:off x="0" y="0"/>
            <a:ext cx="43891200" cy="4800600"/>
          </a:xfrm>
          <a:prstGeom prst="rect">
            <a:avLst/>
          </a:prstGeom>
          <a:solidFill>
            <a:srgbClr val="D7D7D7"/>
          </a:solidFill>
          <a:ln>
            <a:solidFill/>
            <a:round/>
          </a:ln>
        </p:spPr>
        <p:txBody>
          <a:bodyPr lIns="0" tIns="0" rIns="0" bIns="0" anchor="ctr"/>
          <a:lstStyle/>
          <a:p>
            <a:pPr lvl="0">
              <a:defRPr sz="1800"/>
            </a:pPr>
            <a:endParaRPr/>
          </a:p>
        </p:txBody>
      </p:sp>
      <p:sp>
        <p:nvSpPr>
          <p:cNvPr id="3" name="Shape 3"/>
          <p:cNvSpPr/>
          <p:nvPr/>
        </p:nvSpPr>
        <p:spPr>
          <a:xfrm>
            <a:off x="693737" y="5638800"/>
            <a:ext cx="42367201" cy="26563638"/>
          </a:xfrm>
          <a:prstGeom prst="rect">
            <a:avLst/>
          </a:prstGeom>
          <a:solidFill>
            <a:srgbClr val="D7D7D7"/>
          </a:solidFill>
          <a:ln>
            <a:solidFill/>
            <a:round/>
          </a:ln>
        </p:spPr>
        <p:txBody>
          <a:bodyPr lIns="0" tIns="0" rIns="0" bIns="0" anchor="ctr"/>
          <a:lstStyle/>
          <a:p>
            <a:pPr lvl="0">
              <a:defRPr sz="1800"/>
            </a:pPr>
            <a:endParaRPr/>
          </a:p>
        </p:txBody>
      </p:sp>
      <p:sp>
        <p:nvSpPr>
          <p:cNvPr id="4" name="Shape 4"/>
          <p:cNvSpPr/>
          <p:nvPr/>
        </p:nvSpPr>
        <p:spPr>
          <a:xfrm>
            <a:off x="0" y="4800600"/>
            <a:ext cx="43891200" cy="130175"/>
          </a:xfrm>
          <a:prstGeom prst="rect">
            <a:avLst/>
          </a:prstGeom>
          <a:solidFill>
            <a:srgbClr val="660000"/>
          </a:solidFill>
          <a:ln w="12700">
            <a:miter lim="400000"/>
          </a:ln>
        </p:spPr>
        <p:txBody>
          <a:bodyPr lIns="0" tIns="0" rIns="0" bIns="0" anchor="ctr"/>
          <a:lstStyle/>
          <a:p>
            <a:pPr lvl="0">
              <a:defRPr sz="1800"/>
            </a:pPr>
            <a:endParaRPr/>
          </a:p>
        </p:txBody>
      </p:sp>
      <p:sp>
        <p:nvSpPr>
          <p:cNvPr id="5" name="Shape 5"/>
          <p:cNvSpPr/>
          <p:nvPr/>
        </p:nvSpPr>
        <p:spPr>
          <a:xfrm>
            <a:off x="0" y="0"/>
            <a:ext cx="43891200" cy="32918400"/>
          </a:xfrm>
          <a:prstGeom prst="rect">
            <a:avLst/>
          </a:prstGeom>
          <a:ln w="3175">
            <a:solidFill/>
            <a:round/>
          </a:ln>
        </p:spPr>
        <p:txBody>
          <a:bodyPr lIns="0" tIns="0" rIns="0" bIns="0" anchor="ctr"/>
          <a:lstStyle/>
          <a:p>
            <a:pPr lvl="0">
              <a:defRPr sz="1800"/>
            </a:pPr>
            <a:endParaRPr/>
          </a:p>
        </p:txBody>
      </p:sp>
      <p:sp>
        <p:nvSpPr>
          <p:cNvPr id="6" name="Shape 6"/>
          <p:cNvSpPr>
            <a:spLocks noGrp="1"/>
          </p:cNvSpPr>
          <p:nvPr>
            <p:ph type="title"/>
          </p:nvPr>
        </p:nvSpPr>
        <p:spPr>
          <a:xfrm>
            <a:off x="960437" y="0"/>
            <a:ext cx="41924288" cy="4748213"/>
          </a:xfrm>
          <a:prstGeom prst="rect">
            <a:avLst/>
          </a:prstGeom>
          <a:ln w="12700">
            <a:miter lim="400000"/>
          </a:ln>
          <a:extLst>
            <a:ext uri="{C572A759-6A51-4108-AA02-DFA0A04FC94B}">
              <ma14:wrappingTextBoxFlag xmlns="" xmlns:ma14="http://schemas.microsoft.com/office/mac/drawingml/2011/main" val="1"/>
            </a:ext>
          </a:extLst>
        </p:spPr>
        <p:txBody>
          <a:bodyPr lIns="45623" tIns="45623" rIns="45623" bIns="45623" anchor="ctr"/>
          <a:lstStyle/>
          <a:p>
            <a:pPr lvl="0">
              <a:defRPr sz="1800"/>
            </a:pPr>
            <a:r>
              <a:rPr sz="8600"/>
              <a:t>Click to edit Master title style</a:t>
            </a:r>
          </a:p>
        </p:txBody>
      </p:sp>
      <p:sp>
        <p:nvSpPr>
          <p:cNvPr id="7" name="Shape 7"/>
          <p:cNvSpPr>
            <a:spLocks noGrp="1"/>
          </p:cNvSpPr>
          <p:nvPr>
            <p:ph type="body" idx="1"/>
          </p:nvPr>
        </p:nvSpPr>
        <p:spPr>
          <a:xfrm>
            <a:off x="693737" y="5638800"/>
            <a:ext cx="42190988" cy="27279600"/>
          </a:xfrm>
          <a:prstGeom prst="rect">
            <a:avLst/>
          </a:prstGeom>
          <a:ln w="12700">
            <a:miter lim="400000"/>
          </a:ln>
          <a:extLst>
            <a:ext uri="{C572A759-6A51-4108-AA02-DFA0A04FC94B}">
              <ma14:wrappingTextBoxFlag xmlns="" xmlns:ma14="http://schemas.microsoft.com/office/mac/drawingml/2011/main" val="1"/>
            </a:ext>
          </a:extLst>
        </p:spPr>
        <p:txBody>
          <a:bodyPr lIns="456407" tIns="456407" rIns="456407" bIns="456407"/>
          <a:lstStyle/>
          <a:p>
            <a:pPr lvl="0">
              <a:defRPr sz="1800"/>
            </a:pPr>
            <a:r>
              <a:rPr sz="2900"/>
              <a:t>Click to edit Master text styles</a:t>
            </a:r>
          </a:p>
          <a:p>
            <a:pPr lvl="1">
              <a:defRPr sz="1800"/>
            </a:pPr>
            <a:r>
              <a:rPr sz="2900"/>
              <a:t>Second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med"/>
  <p:txStyles>
    <p:titleStyle>
      <a:lvl1pPr algn="ctr">
        <a:defRPr sz="8600">
          <a:latin typeface="Arial Black"/>
          <a:ea typeface="Arial Black"/>
          <a:cs typeface="Arial Black"/>
          <a:sym typeface="Arial Black"/>
        </a:defRPr>
      </a:lvl1pPr>
      <a:lvl2pPr algn="ctr">
        <a:defRPr sz="8600">
          <a:latin typeface="Arial Black"/>
          <a:ea typeface="Arial Black"/>
          <a:cs typeface="Arial Black"/>
          <a:sym typeface="Arial Black"/>
        </a:defRPr>
      </a:lvl2pPr>
      <a:lvl3pPr algn="ctr">
        <a:defRPr sz="8600">
          <a:latin typeface="Arial Black"/>
          <a:ea typeface="Arial Black"/>
          <a:cs typeface="Arial Black"/>
          <a:sym typeface="Arial Black"/>
        </a:defRPr>
      </a:lvl3pPr>
      <a:lvl4pPr algn="ctr">
        <a:defRPr sz="8600">
          <a:latin typeface="Arial Black"/>
          <a:ea typeface="Arial Black"/>
          <a:cs typeface="Arial Black"/>
          <a:sym typeface="Arial Black"/>
        </a:defRPr>
      </a:lvl4pPr>
      <a:lvl5pPr algn="ctr">
        <a:defRPr sz="8600">
          <a:latin typeface="Arial Black"/>
          <a:ea typeface="Arial Black"/>
          <a:cs typeface="Arial Black"/>
          <a:sym typeface="Arial Black"/>
        </a:defRPr>
      </a:lvl5pPr>
      <a:lvl6pPr indent="457200" algn="ctr">
        <a:defRPr sz="8600">
          <a:latin typeface="Arial Black"/>
          <a:ea typeface="Arial Black"/>
          <a:cs typeface="Arial Black"/>
          <a:sym typeface="Arial Black"/>
        </a:defRPr>
      </a:lvl6pPr>
      <a:lvl7pPr indent="914400" algn="ctr">
        <a:defRPr sz="8600">
          <a:latin typeface="Arial Black"/>
          <a:ea typeface="Arial Black"/>
          <a:cs typeface="Arial Black"/>
          <a:sym typeface="Arial Black"/>
        </a:defRPr>
      </a:lvl7pPr>
      <a:lvl8pPr indent="1371600" algn="ctr">
        <a:defRPr sz="8600">
          <a:latin typeface="Arial Black"/>
          <a:ea typeface="Arial Black"/>
          <a:cs typeface="Arial Black"/>
          <a:sym typeface="Arial Black"/>
        </a:defRPr>
      </a:lvl8pPr>
      <a:lvl9pPr indent="1828800" algn="ctr">
        <a:defRPr sz="8600">
          <a:latin typeface="Arial Black"/>
          <a:ea typeface="Arial Black"/>
          <a:cs typeface="Arial Black"/>
          <a:sym typeface="Arial Black"/>
        </a:defRPr>
      </a:lvl9pPr>
    </p:titleStyle>
    <p:bodyStyle>
      <a:lvl1pPr marL="342900" indent="-342900">
        <a:spcBef>
          <a:spcPts val="600"/>
        </a:spcBef>
        <a:buSzPct val="100000"/>
        <a:buChar char="»"/>
        <a:defRPr sz="2900">
          <a:latin typeface="Arial"/>
          <a:ea typeface="Arial"/>
          <a:cs typeface="Arial"/>
          <a:sym typeface="Arial"/>
        </a:defRPr>
      </a:lvl1pPr>
      <a:lvl2pPr marL="912459" indent="-455259">
        <a:spcBef>
          <a:spcPts val="600"/>
        </a:spcBef>
        <a:buSzPct val="100000"/>
        <a:buChar char="–"/>
        <a:defRPr sz="2900">
          <a:latin typeface="Arial"/>
          <a:ea typeface="Arial"/>
          <a:cs typeface="Arial"/>
          <a:sym typeface="Arial"/>
        </a:defRPr>
      </a:lvl2pPr>
      <a:lvl3pPr marL="1190625" indent="-276225">
        <a:spcBef>
          <a:spcPts val="600"/>
        </a:spcBef>
        <a:buSzPct val="100000"/>
        <a:buChar char="•"/>
        <a:defRPr sz="2900">
          <a:latin typeface="Arial"/>
          <a:ea typeface="Arial"/>
          <a:cs typeface="Arial"/>
          <a:sym typeface="Arial"/>
        </a:defRPr>
      </a:lvl3pPr>
      <a:lvl4pPr marL="1720515" indent="-348915">
        <a:spcBef>
          <a:spcPts val="600"/>
        </a:spcBef>
        <a:buSzPct val="100000"/>
        <a:buChar char="–"/>
        <a:defRPr sz="2900">
          <a:latin typeface="Arial"/>
          <a:ea typeface="Arial"/>
          <a:cs typeface="Arial"/>
          <a:sym typeface="Arial"/>
        </a:defRPr>
      </a:lvl4pPr>
      <a:lvl5pPr marL="2197100" indent="-368300">
        <a:spcBef>
          <a:spcPts val="600"/>
        </a:spcBef>
        <a:buSzPct val="100000"/>
        <a:buChar char="»"/>
        <a:defRPr sz="2900">
          <a:latin typeface="Arial"/>
          <a:ea typeface="Arial"/>
          <a:cs typeface="Arial"/>
          <a:sym typeface="Arial"/>
        </a:defRPr>
      </a:lvl5pPr>
      <a:lvl6pPr marL="2654300" indent="-368300">
        <a:spcBef>
          <a:spcPts val="600"/>
        </a:spcBef>
        <a:buSzPct val="100000"/>
        <a:buChar char="•"/>
        <a:defRPr sz="2900">
          <a:latin typeface="Arial"/>
          <a:ea typeface="Arial"/>
          <a:cs typeface="Arial"/>
          <a:sym typeface="Arial"/>
        </a:defRPr>
      </a:lvl6pPr>
      <a:lvl7pPr marL="3111500" indent="-368300">
        <a:spcBef>
          <a:spcPts val="600"/>
        </a:spcBef>
        <a:buSzPct val="100000"/>
        <a:buChar char="•"/>
        <a:defRPr sz="2900">
          <a:latin typeface="Arial"/>
          <a:ea typeface="Arial"/>
          <a:cs typeface="Arial"/>
          <a:sym typeface="Arial"/>
        </a:defRPr>
      </a:lvl7pPr>
      <a:lvl8pPr marL="3568700" indent="-368300">
        <a:spcBef>
          <a:spcPts val="600"/>
        </a:spcBef>
        <a:buSzPct val="100000"/>
        <a:buChar char="•"/>
        <a:defRPr sz="2900">
          <a:latin typeface="Arial"/>
          <a:ea typeface="Arial"/>
          <a:cs typeface="Arial"/>
          <a:sym typeface="Arial"/>
        </a:defRPr>
      </a:lvl8pPr>
      <a:lvl9pPr marL="4025900" indent="-368300">
        <a:spcBef>
          <a:spcPts val="600"/>
        </a:spcBef>
        <a:buSzPct val="100000"/>
        <a:buChar char="•"/>
        <a:defRPr sz="2900">
          <a:latin typeface="Arial"/>
          <a:ea typeface="Arial"/>
          <a:cs typeface="Arial"/>
          <a:sym typeface="Arial"/>
        </a:defRPr>
      </a:lvl9pPr>
    </p:bodyStyle>
    <p:otherStyle>
      <a:lvl1pPr algn="r">
        <a:defRPr sz="1200">
          <a:solidFill>
            <a:schemeClr val="tx1"/>
          </a:solidFill>
          <a:latin typeface="+mn-lt"/>
          <a:ea typeface="+mn-ea"/>
          <a:cs typeface="+mn-cs"/>
          <a:sym typeface="Arial Narrow"/>
        </a:defRPr>
      </a:lvl1pPr>
      <a:lvl2pPr indent="457200" algn="r">
        <a:defRPr sz="1200">
          <a:solidFill>
            <a:schemeClr val="tx1"/>
          </a:solidFill>
          <a:latin typeface="+mn-lt"/>
          <a:ea typeface="+mn-ea"/>
          <a:cs typeface="+mn-cs"/>
          <a:sym typeface="Arial Narrow"/>
        </a:defRPr>
      </a:lvl2pPr>
      <a:lvl3pPr indent="914400" algn="r">
        <a:defRPr sz="1200">
          <a:solidFill>
            <a:schemeClr val="tx1"/>
          </a:solidFill>
          <a:latin typeface="+mn-lt"/>
          <a:ea typeface="+mn-ea"/>
          <a:cs typeface="+mn-cs"/>
          <a:sym typeface="Arial Narrow"/>
        </a:defRPr>
      </a:lvl3pPr>
      <a:lvl4pPr indent="1371600" algn="r">
        <a:defRPr sz="1200">
          <a:solidFill>
            <a:schemeClr val="tx1"/>
          </a:solidFill>
          <a:latin typeface="+mn-lt"/>
          <a:ea typeface="+mn-ea"/>
          <a:cs typeface="+mn-cs"/>
          <a:sym typeface="Arial Narrow"/>
        </a:defRPr>
      </a:lvl4pPr>
      <a:lvl5pPr indent="1828800" algn="r">
        <a:defRPr sz="1200">
          <a:solidFill>
            <a:schemeClr val="tx1"/>
          </a:solidFill>
          <a:latin typeface="+mn-lt"/>
          <a:ea typeface="+mn-ea"/>
          <a:cs typeface="+mn-cs"/>
          <a:sym typeface="Arial Narrow"/>
        </a:defRPr>
      </a:lvl5pPr>
      <a:lvl6pPr algn="r">
        <a:defRPr sz="1200">
          <a:solidFill>
            <a:schemeClr val="tx1"/>
          </a:solidFill>
          <a:latin typeface="+mn-lt"/>
          <a:ea typeface="+mn-ea"/>
          <a:cs typeface="+mn-cs"/>
          <a:sym typeface="Arial Narrow"/>
        </a:defRPr>
      </a:lvl6pPr>
      <a:lvl7pPr algn="r">
        <a:defRPr sz="1200">
          <a:solidFill>
            <a:schemeClr val="tx1"/>
          </a:solidFill>
          <a:latin typeface="+mn-lt"/>
          <a:ea typeface="+mn-ea"/>
          <a:cs typeface="+mn-cs"/>
          <a:sym typeface="Arial Narrow"/>
        </a:defRPr>
      </a:lvl7pPr>
      <a:lvl8pPr algn="r">
        <a:defRPr sz="1200">
          <a:solidFill>
            <a:schemeClr val="tx1"/>
          </a:solidFill>
          <a:latin typeface="+mn-lt"/>
          <a:ea typeface="+mn-ea"/>
          <a:cs typeface="+mn-cs"/>
          <a:sym typeface="Arial Narrow"/>
        </a:defRPr>
      </a:lvl8pPr>
      <a:lvl9pPr algn="r">
        <a:defRPr sz="1200">
          <a:solidFill>
            <a:schemeClr val="tx1"/>
          </a:solidFill>
          <a:latin typeface="+mn-lt"/>
          <a:ea typeface="+mn-ea"/>
          <a:cs typeface="+mn-cs"/>
          <a:sym typeface="Arial Narrow"/>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hape 31"/>
          <p:cNvSpPr/>
          <p:nvPr/>
        </p:nvSpPr>
        <p:spPr>
          <a:xfrm>
            <a:off x="4560092" y="586572"/>
            <a:ext cx="34771016" cy="3670372"/>
          </a:xfrm>
          <a:prstGeom prst="rect">
            <a:avLst/>
          </a:prstGeom>
          <a:ln w="12700">
            <a:miter lim="400000"/>
          </a:ln>
          <a:extLst>
            <a:ext uri="{C572A759-6A51-4108-AA02-DFA0A04FC94B}">
              <ma14:wrappingTextBoxFlag xmlns="" xmlns:ma14="http://schemas.microsoft.com/office/mac/drawingml/2011/main" val="1"/>
            </a:ext>
          </a:extLst>
        </p:spPr>
        <p:txBody>
          <a:bodyPr lIns="45614" tIns="45614" rIns="45614" bIns="45614">
            <a:spAutoFit/>
          </a:bodyPr>
          <a:lstStyle/>
          <a:p>
            <a:pPr lvl="0" algn="ctr">
              <a:spcBef>
                <a:spcPts val="4800"/>
              </a:spcBef>
              <a:defRPr sz="1800"/>
            </a:pPr>
            <a:r>
              <a:rPr sz="6600" dirty="0">
                <a:solidFill>
                  <a:srgbClr val="FFFFFF"/>
                </a:solidFill>
                <a:latin typeface="Arial Black"/>
                <a:ea typeface="Arial Black"/>
                <a:cs typeface="Arial Black"/>
                <a:sym typeface="Arial Black"/>
              </a:rPr>
              <a:t>Exploring How Emotional And Behavioral Stuttering Intervention Impacts Fluency And Quality Of Life</a:t>
            </a:r>
          </a:p>
          <a:p>
            <a:pPr lvl="0" algn="ctr">
              <a:defRPr sz="1800"/>
            </a:pPr>
            <a:r>
              <a:rPr sz="4800" b="1" dirty="0">
                <a:solidFill>
                  <a:srgbClr val="FFFFFF"/>
                </a:solidFill>
              </a:rPr>
              <a:t>Kassandra </a:t>
            </a:r>
            <a:r>
              <a:rPr sz="4800" b="1" dirty="0" err="1">
                <a:solidFill>
                  <a:srgbClr val="FFFFFF"/>
                </a:solidFill>
              </a:rPr>
              <a:t>Clearie</a:t>
            </a:r>
            <a:r>
              <a:rPr sz="4800" b="1" dirty="0">
                <a:solidFill>
                  <a:srgbClr val="FFFFFF"/>
                </a:solidFill>
              </a:rPr>
              <a:t>, Samara Souza</a:t>
            </a:r>
            <a:br>
              <a:rPr sz="4800" b="1" dirty="0">
                <a:solidFill>
                  <a:srgbClr val="FFFFFF"/>
                </a:solidFill>
              </a:rPr>
            </a:br>
            <a:r>
              <a:rPr sz="3600" b="1" dirty="0">
                <a:solidFill>
                  <a:srgbClr val="FFFFFF"/>
                </a:solidFill>
              </a:rPr>
              <a:t>Monmouth University Speech-Language Pathology Graduate Students</a:t>
            </a:r>
          </a:p>
        </p:txBody>
      </p:sp>
      <p:sp>
        <p:nvSpPr>
          <p:cNvPr id="32" name="Shape 32"/>
          <p:cNvSpPr/>
          <p:nvPr/>
        </p:nvSpPr>
        <p:spPr>
          <a:xfrm>
            <a:off x="661987" y="5051071"/>
            <a:ext cx="9990139" cy="904049"/>
          </a:xfrm>
          <a:prstGeom prst="rect">
            <a:avLst/>
          </a:prstGeom>
          <a:solidFill>
            <a:srgbClr val="003466"/>
          </a:solidFill>
          <a:ln w="12700">
            <a:miter lim="400000"/>
          </a:ln>
          <a:extLst>
            <a:ext uri="{C572A759-6A51-4108-AA02-DFA0A04FC94B}">
              <ma14:wrappingTextBoxFlag xmlns="" xmlns:ma14="http://schemas.microsoft.com/office/mac/drawingml/2011/main" val="1"/>
            </a:ext>
          </a:extLst>
        </p:spPr>
        <p:txBody>
          <a:bodyPr lIns="45623" tIns="45623" rIns="45623" bIns="45623">
            <a:spAutoFit/>
          </a:bodyPr>
          <a:lstStyle>
            <a:lvl1pPr algn="ctr">
              <a:spcBef>
                <a:spcPts val="1900"/>
              </a:spcBef>
              <a:defRPr sz="5600" b="1">
                <a:solidFill>
                  <a:srgbClr val="F8F8F8"/>
                </a:solidFill>
                <a:latin typeface="Arial Narrow"/>
                <a:ea typeface="Arial Narrow"/>
                <a:cs typeface="Arial Narrow"/>
                <a:sym typeface="Arial Narrow"/>
              </a:defRPr>
            </a:lvl1pPr>
          </a:lstStyle>
          <a:p>
            <a:pPr lvl="0">
              <a:defRPr sz="1800" b="0">
                <a:solidFill>
                  <a:srgbClr val="000000"/>
                </a:solidFill>
              </a:defRPr>
            </a:pPr>
            <a:r>
              <a:rPr sz="5600" b="1">
                <a:solidFill>
                  <a:srgbClr val="F8F8F8"/>
                </a:solidFill>
              </a:rPr>
              <a:t>Background</a:t>
            </a:r>
          </a:p>
        </p:txBody>
      </p:sp>
      <p:sp>
        <p:nvSpPr>
          <p:cNvPr id="33" name="Shape 33"/>
          <p:cNvSpPr/>
          <p:nvPr/>
        </p:nvSpPr>
        <p:spPr>
          <a:xfrm>
            <a:off x="688975" y="6342235"/>
            <a:ext cx="9675206" cy="9556462"/>
          </a:xfrm>
          <a:prstGeom prst="rect">
            <a:avLst/>
          </a:prstGeom>
          <a:ln w="12700">
            <a:miter lim="400000"/>
          </a:ln>
          <a:extLst>
            <a:ext uri="{C572A759-6A51-4108-AA02-DFA0A04FC94B}">
              <ma14:wrappingTextBoxFlag xmlns="" xmlns:ma14="http://schemas.microsoft.com/office/mac/drawingml/2011/main" val="1"/>
            </a:ext>
          </a:extLst>
        </p:spPr>
        <p:txBody>
          <a:bodyPr lIns="457200" tIns="457200" rIns="457200" bIns="457200">
            <a:spAutoFit/>
          </a:bodyPr>
          <a:lstStyle>
            <a:lvl1pPr defTabSz="457200">
              <a:defRPr sz="4100">
                <a:uFill>
                  <a:solidFill/>
                </a:uFill>
                <a:latin typeface="Times New Roman"/>
                <a:ea typeface="Times New Roman"/>
                <a:cs typeface="Times New Roman"/>
                <a:sym typeface="Times New Roman"/>
              </a:defRPr>
            </a:lvl1pPr>
          </a:lstStyle>
          <a:p>
            <a:pPr lvl="0">
              <a:defRPr sz="1800">
                <a:uFillTx/>
              </a:defRPr>
            </a:pPr>
            <a:r>
              <a:rPr sz="3300" dirty="0">
                <a:uFill>
                  <a:solidFill/>
                </a:uFill>
              </a:rPr>
              <a:t>Stuttering is characterized by an abnormally high frequency and/or duration of stoppages in the forward flow of speech. Repetitions (e.g., saying part of a word, a whole word, or a phrase more than one time), prolongations (e.g., holding on to a sound for an extended period of time), blocks (e.g., no sound is produced; a burst of tension is released when the speaker is able to vocalize), are all characteristics of stuttering. Secondary characteristics (i.e., eye-blinking, avoiding eye contact, and head or other involuntary movements) may develop as an unhelpful coping mechanism in response to stuttering. Due to these behavioral disruptions, the person who stutters (PWS) is likely to experience negative emotions surrounding their stutter and social situations that can impact their quality of life. </a:t>
            </a:r>
          </a:p>
        </p:txBody>
      </p:sp>
      <p:sp>
        <p:nvSpPr>
          <p:cNvPr id="34" name="Shape 34"/>
          <p:cNvSpPr/>
          <p:nvPr/>
        </p:nvSpPr>
        <p:spPr>
          <a:xfrm>
            <a:off x="712787" y="20360378"/>
            <a:ext cx="9982201" cy="827849"/>
          </a:xfrm>
          <a:prstGeom prst="rect">
            <a:avLst/>
          </a:prstGeom>
          <a:solidFill>
            <a:srgbClr val="003466"/>
          </a:solidFill>
          <a:ln w="12700">
            <a:miter lim="400000"/>
          </a:ln>
          <a:extLst>
            <a:ext uri="{C572A759-6A51-4108-AA02-DFA0A04FC94B}">
              <ma14:wrappingTextBoxFlag xmlns="" xmlns:ma14="http://schemas.microsoft.com/office/mac/drawingml/2011/main" val="1"/>
            </a:ext>
          </a:extLst>
        </p:spPr>
        <p:txBody>
          <a:bodyPr lIns="45623" tIns="45623" rIns="45623" bIns="45623">
            <a:spAutoFit/>
          </a:bodyPr>
          <a:lstStyle>
            <a:lvl1pPr algn="ctr">
              <a:spcBef>
                <a:spcPts val="1900"/>
              </a:spcBef>
              <a:defRPr sz="5000" b="1">
                <a:solidFill>
                  <a:srgbClr val="F8F8F8"/>
                </a:solidFill>
                <a:latin typeface="Arial Narrow"/>
                <a:ea typeface="Arial Narrow"/>
                <a:cs typeface="Arial Narrow"/>
                <a:sym typeface="Arial Narrow"/>
              </a:defRPr>
            </a:lvl1pPr>
          </a:lstStyle>
          <a:p>
            <a:pPr lvl="0">
              <a:defRPr sz="1800" b="0">
                <a:solidFill>
                  <a:srgbClr val="000000"/>
                </a:solidFill>
              </a:defRPr>
            </a:pPr>
            <a:r>
              <a:rPr sz="5000" b="1" dirty="0">
                <a:solidFill>
                  <a:srgbClr val="F8F8F8"/>
                </a:solidFill>
              </a:rPr>
              <a:t>Purpose</a:t>
            </a:r>
          </a:p>
        </p:txBody>
      </p:sp>
      <p:sp>
        <p:nvSpPr>
          <p:cNvPr id="35" name="Shape 35"/>
          <p:cNvSpPr/>
          <p:nvPr/>
        </p:nvSpPr>
        <p:spPr>
          <a:xfrm>
            <a:off x="11471275" y="5038371"/>
            <a:ext cx="9982201" cy="929449"/>
          </a:xfrm>
          <a:prstGeom prst="rect">
            <a:avLst/>
          </a:prstGeom>
          <a:solidFill>
            <a:srgbClr val="003466"/>
          </a:solidFill>
          <a:ln w="12700">
            <a:miter lim="400000"/>
          </a:ln>
          <a:extLst>
            <a:ext uri="{C572A759-6A51-4108-AA02-DFA0A04FC94B}">
              <ma14:wrappingTextBoxFlag xmlns="" xmlns:ma14="http://schemas.microsoft.com/office/mac/drawingml/2011/main" val="1"/>
            </a:ext>
          </a:extLst>
        </p:spPr>
        <p:txBody>
          <a:bodyPr lIns="45623" tIns="45623" rIns="45623" bIns="45623">
            <a:spAutoFit/>
          </a:bodyPr>
          <a:lstStyle>
            <a:lvl1pPr algn="ctr">
              <a:spcBef>
                <a:spcPts val="1900"/>
              </a:spcBef>
              <a:defRPr sz="5800" b="1">
                <a:solidFill>
                  <a:srgbClr val="F8F8F8"/>
                </a:solidFill>
                <a:latin typeface="Arial Narrow"/>
                <a:ea typeface="Arial Narrow"/>
                <a:cs typeface="Arial Narrow"/>
                <a:sym typeface="Arial Narrow"/>
              </a:defRPr>
            </a:lvl1pPr>
          </a:lstStyle>
          <a:p>
            <a:pPr lvl="0">
              <a:defRPr sz="1800" b="0">
                <a:solidFill>
                  <a:srgbClr val="000000"/>
                </a:solidFill>
              </a:defRPr>
            </a:pPr>
            <a:r>
              <a:rPr sz="5800" b="1">
                <a:solidFill>
                  <a:srgbClr val="F8F8F8"/>
                </a:solidFill>
              </a:rPr>
              <a:t>Literature Review</a:t>
            </a:r>
          </a:p>
        </p:txBody>
      </p:sp>
      <p:sp>
        <p:nvSpPr>
          <p:cNvPr id="36" name="Shape 36"/>
          <p:cNvSpPr/>
          <p:nvPr/>
        </p:nvSpPr>
        <p:spPr>
          <a:xfrm>
            <a:off x="11369774" y="6672885"/>
            <a:ext cx="10263530" cy="23775739"/>
          </a:xfrm>
          <a:prstGeom prst="rect">
            <a:avLst/>
          </a:prstGeom>
          <a:ln w="12700">
            <a:miter lim="400000"/>
          </a:ln>
          <a:extLst>
            <a:ext uri="{C572A759-6A51-4108-AA02-DFA0A04FC94B}">
              <ma14:wrappingTextBoxFlag xmlns="" xmlns:ma14="http://schemas.microsoft.com/office/mac/drawingml/2011/main" val="1"/>
            </a:ext>
          </a:extLst>
        </p:spPr>
        <p:txBody>
          <a:bodyPr lIns="457200" tIns="457200" rIns="457200" bIns="457200">
            <a:spAutoFit/>
          </a:bodyPr>
          <a:lstStyle/>
          <a:p>
            <a:pPr lvl="0" defTabSz="457200">
              <a:defRPr sz="1800"/>
            </a:pPr>
            <a:r>
              <a:rPr sz="3300" dirty="0">
                <a:uFill>
                  <a:solidFill/>
                </a:uFill>
                <a:latin typeface="Times New Roman"/>
                <a:ea typeface="Times New Roman"/>
                <a:cs typeface="Times New Roman"/>
                <a:sym typeface="Times New Roman"/>
              </a:rPr>
              <a:t>	A study conducted by Byrd et al. (2016) investigates children who stutter and their participation in Camp Dream. Speak. Live., an intensive therapy program that focuses on communication attitudes, peer relationships, and quality of life. Twenty-three children who stutter participated in a weeklong intensive therapy program that was exclusively developed to address the affective and cognitive components of stuttering. All participants received a formal diagnosis by a certified speech-language pathologist, as well as reports from the parents. After spending a week in the camp, the outcome measures were taken one month later. Parents had to fill out online proxy versions of three measures of affective and cognitive components of stuttering:  </a:t>
            </a:r>
            <a:r>
              <a:rPr sz="3300" dirty="0" err="1">
                <a:uFill>
                  <a:solidFill/>
                </a:uFill>
                <a:latin typeface="Times New Roman"/>
                <a:ea typeface="Times New Roman"/>
                <a:cs typeface="Times New Roman"/>
                <a:sym typeface="Times New Roman"/>
              </a:rPr>
              <a:t>KiddyCAT</a:t>
            </a:r>
            <a:r>
              <a:rPr sz="3300" dirty="0">
                <a:uFill>
                  <a:solidFill/>
                </a:uFill>
                <a:latin typeface="Times New Roman"/>
                <a:ea typeface="Times New Roman"/>
                <a:cs typeface="Times New Roman"/>
                <a:sym typeface="Times New Roman"/>
              </a:rPr>
              <a:t>, OASES, and PROMIS. The results </a:t>
            </a:r>
            <a:r>
              <a:rPr lang="en-US" sz="3300" dirty="0">
                <a:uFill>
                  <a:solidFill/>
                </a:uFill>
                <a:latin typeface="Times New Roman"/>
                <a:ea typeface="Times New Roman"/>
                <a:cs typeface="Times New Roman"/>
                <a:sym typeface="Times New Roman"/>
              </a:rPr>
              <a:t>indicate</a:t>
            </a:r>
            <a:r>
              <a:rPr sz="3300" dirty="0">
                <a:uFill>
                  <a:solidFill/>
                </a:uFill>
                <a:latin typeface="Times New Roman"/>
                <a:ea typeface="Times New Roman"/>
                <a:cs typeface="Times New Roman"/>
                <a:sym typeface="Times New Roman"/>
              </a:rPr>
              <a:t> that the children’s participation in the camp led to significant increases in</a:t>
            </a:r>
            <a:r>
              <a:rPr lang="en-US" sz="3300" dirty="0">
                <a:uFill>
                  <a:solidFill/>
                </a:uFill>
                <a:latin typeface="Times New Roman"/>
                <a:ea typeface="Times New Roman"/>
                <a:cs typeface="Times New Roman"/>
                <a:sym typeface="Times New Roman"/>
              </a:rPr>
              <a:t> </a:t>
            </a:r>
            <a:r>
              <a:rPr sz="3300" dirty="0">
                <a:uFill>
                  <a:solidFill/>
                </a:uFill>
                <a:latin typeface="Times New Roman"/>
                <a:ea typeface="Times New Roman"/>
                <a:cs typeface="Times New Roman"/>
                <a:sym typeface="Times New Roman"/>
              </a:rPr>
              <a:t>communication attitudes and the child’s perception of his/her ability to make friends</a:t>
            </a:r>
            <a:r>
              <a:rPr lang="en-US" sz="3300" dirty="0">
                <a:uFill>
                  <a:solidFill/>
                </a:uFill>
                <a:latin typeface="Times New Roman"/>
                <a:ea typeface="Times New Roman"/>
                <a:cs typeface="Times New Roman"/>
                <a:sym typeface="Times New Roman"/>
              </a:rPr>
              <a:t>. </a:t>
            </a:r>
            <a:r>
              <a:rPr sz="3300" dirty="0">
                <a:uFill>
                  <a:solidFill/>
                </a:uFill>
                <a:latin typeface="Times New Roman"/>
                <a:ea typeface="Times New Roman"/>
                <a:cs typeface="Times New Roman"/>
                <a:sym typeface="Times New Roman"/>
              </a:rPr>
              <a:t>Participation in the camp also reduced the impact of stuttering on the child’s overall quality of life. The parents reported significant decreases in their child’s perspective of the impact of stuttering on their overall quality of life. </a:t>
            </a:r>
            <a:endParaRPr lang="en-US" sz="3300" dirty="0">
              <a:uFill>
                <a:solidFill/>
              </a:uFill>
              <a:latin typeface="Times New Roman"/>
              <a:ea typeface="Times New Roman"/>
              <a:cs typeface="Times New Roman"/>
              <a:sym typeface="Times New Roman"/>
            </a:endParaRPr>
          </a:p>
          <a:p>
            <a:pPr lvl="0" defTabSz="457200">
              <a:defRPr sz="1800"/>
            </a:pPr>
            <a:endParaRPr sz="3300" dirty="0">
              <a:uFill>
                <a:solidFill/>
              </a:uFill>
              <a:latin typeface="Times New Roman"/>
              <a:ea typeface="Times New Roman"/>
              <a:cs typeface="Times New Roman"/>
              <a:sym typeface="Times New Roman"/>
            </a:endParaRPr>
          </a:p>
          <a:p>
            <a:pPr lvl="0" defTabSz="457200">
              <a:defRPr sz="1800"/>
            </a:pPr>
            <a:r>
              <a:rPr sz="3300" dirty="0">
                <a:uFill>
                  <a:solidFill/>
                </a:uFill>
                <a:latin typeface="Times New Roman"/>
                <a:ea typeface="Times New Roman"/>
                <a:cs typeface="Times New Roman"/>
                <a:sym typeface="Times New Roman"/>
              </a:rPr>
              <a:t>	A study conducted by Miller and Guitar (2009) analyzed the effects of Lidcombe treatment on 15 preschool children. The main research questions sought to determine how family history of stuttering, presence of phonological problems, and gender affected long-term treatment outcomes, and if treatment conducted by speech-language pathologists (SLPs) inexperienced in Lidcombe treatment resulted in similar outcomes as treatment conducted by the Lidcombe developers. The participants received an initial evaluation to gain baseline data, completed the Lidcombe treatment, and were evaluated again </a:t>
            </a:r>
            <a:r>
              <a:rPr lang="en-US" sz="3300" dirty="0">
                <a:uFill>
                  <a:solidFill/>
                </a:uFill>
                <a:latin typeface="Times New Roman"/>
                <a:ea typeface="Times New Roman"/>
                <a:cs typeface="Times New Roman"/>
                <a:sym typeface="Times New Roman"/>
              </a:rPr>
              <a:t>1-year</a:t>
            </a:r>
            <a:r>
              <a:rPr sz="3300" dirty="0">
                <a:uFill>
                  <a:solidFill/>
                </a:uFill>
                <a:latin typeface="Times New Roman"/>
                <a:ea typeface="Times New Roman"/>
                <a:cs typeface="Times New Roman"/>
                <a:sym typeface="Times New Roman"/>
              </a:rPr>
              <a:t> </a:t>
            </a:r>
            <a:r>
              <a:rPr lang="en-US" sz="3300" dirty="0">
                <a:uFill>
                  <a:solidFill/>
                </a:uFill>
                <a:latin typeface="Times New Roman"/>
                <a:ea typeface="Times New Roman"/>
                <a:cs typeface="Times New Roman"/>
                <a:sym typeface="Times New Roman"/>
              </a:rPr>
              <a:t>post-treatment</a:t>
            </a:r>
            <a:r>
              <a:rPr sz="3300" dirty="0">
                <a:uFill>
                  <a:solidFill/>
                </a:uFill>
                <a:latin typeface="Times New Roman"/>
                <a:ea typeface="Times New Roman"/>
                <a:cs typeface="Times New Roman"/>
                <a:sym typeface="Times New Roman"/>
              </a:rPr>
              <a:t> to determine long-term effectiveness. During the follow-up measures, almost all the participants measured 0 (</a:t>
            </a:r>
            <a:r>
              <a:rPr lang="en-US" sz="3300" dirty="0">
                <a:uFill>
                  <a:solidFill/>
                </a:uFill>
                <a:latin typeface="Times New Roman"/>
                <a:ea typeface="Times New Roman"/>
                <a:cs typeface="Times New Roman"/>
                <a:sym typeface="Times New Roman"/>
              </a:rPr>
              <a:t>except for</a:t>
            </a:r>
            <a:r>
              <a:rPr sz="3300" dirty="0">
                <a:uFill>
                  <a:solidFill/>
                </a:uFill>
                <a:latin typeface="Times New Roman"/>
                <a:ea typeface="Times New Roman"/>
                <a:cs typeface="Times New Roman"/>
                <a:sym typeface="Times New Roman"/>
              </a:rPr>
              <a:t> 2 participants with a mild residual stutter) on the Stuttering Severity Instrument, indicating no stuttering. Due to these outcomes, the researchers determined that treating SLPs with no experience in Lidcombe intervention can treat participants with long-term outcomes similar to the developers.</a:t>
            </a:r>
          </a:p>
          <a:p>
            <a:pPr lvl="0" defTabSz="457200">
              <a:defRPr sz="1800"/>
            </a:pPr>
            <a:endParaRPr sz="3300" dirty="0">
              <a:uFill>
                <a:solidFill/>
              </a:uFill>
              <a:latin typeface="Times New Roman"/>
              <a:ea typeface="Times New Roman"/>
              <a:cs typeface="Times New Roman"/>
              <a:sym typeface="Times New Roman"/>
            </a:endParaRPr>
          </a:p>
        </p:txBody>
      </p:sp>
      <p:sp>
        <p:nvSpPr>
          <p:cNvPr id="37" name="Shape 37"/>
          <p:cNvSpPr/>
          <p:nvPr/>
        </p:nvSpPr>
        <p:spPr>
          <a:xfrm>
            <a:off x="22271037" y="5043549"/>
            <a:ext cx="9982201" cy="802449"/>
          </a:xfrm>
          <a:prstGeom prst="rect">
            <a:avLst/>
          </a:prstGeom>
          <a:solidFill>
            <a:srgbClr val="003466"/>
          </a:solidFill>
          <a:ln w="12700">
            <a:miter lim="400000"/>
          </a:ln>
          <a:extLst>
            <a:ext uri="{C572A759-6A51-4108-AA02-DFA0A04FC94B}">
              <ma14:wrappingTextBoxFlag xmlns="" xmlns:ma14="http://schemas.microsoft.com/office/mac/drawingml/2011/main" val="1"/>
            </a:ext>
          </a:extLst>
        </p:spPr>
        <p:txBody>
          <a:bodyPr lIns="45623" tIns="45623" rIns="45623" bIns="45623">
            <a:spAutoFit/>
          </a:bodyPr>
          <a:lstStyle>
            <a:lvl1pPr algn="ctr">
              <a:spcBef>
                <a:spcPts val="1900"/>
              </a:spcBef>
              <a:defRPr sz="4900" b="1">
                <a:solidFill>
                  <a:srgbClr val="F8F8F8"/>
                </a:solidFill>
                <a:latin typeface="Arial Narrow"/>
                <a:ea typeface="Arial Narrow"/>
                <a:cs typeface="Arial Narrow"/>
                <a:sym typeface="Arial Narrow"/>
              </a:defRPr>
            </a:lvl1pPr>
          </a:lstStyle>
          <a:p>
            <a:pPr lvl="0">
              <a:defRPr sz="1800" b="0">
                <a:solidFill>
                  <a:srgbClr val="000000"/>
                </a:solidFill>
              </a:defRPr>
            </a:pPr>
            <a:r>
              <a:rPr sz="4900" b="1" dirty="0">
                <a:solidFill>
                  <a:srgbClr val="F8F8F8"/>
                </a:solidFill>
              </a:rPr>
              <a:t>Methods: Participants</a:t>
            </a:r>
          </a:p>
        </p:txBody>
      </p:sp>
      <p:sp>
        <p:nvSpPr>
          <p:cNvPr id="38" name="Shape 38"/>
          <p:cNvSpPr/>
          <p:nvPr/>
        </p:nvSpPr>
        <p:spPr>
          <a:xfrm>
            <a:off x="33078737" y="5043549"/>
            <a:ext cx="9982201" cy="802449"/>
          </a:xfrm>
          <a:prstGeom prst="rect">
            <a:avLst/>
          </a:prstGeom>
          <a:solidFill>
            <a:srgbClr val="003466"/>
          </a:solidFill>
          <a:ln w="12700">
            <a:miter lim="400000"/>
          </a:ln>
          <a:extLst>
            <a:ext uri="{C572A759-6A51-4108-AA02-DFA0A04FC94B}">
              <ma14:wrappingTextBoxFlag xmlns="" xmlns:ma14="http://schemas.microsoft.com/office/mac/drawingml/2011/main" val="1"/>
            </a:ext>
          </a:extLst>
        </p:spPr>
        <p:txBody>
          <a:bodyPr lIns="45623" tIns="45623" rIns="45623" bIns="45623">
            <a:spAutoFit/>
          </a:bodyPr>
          <a:lstStyle>
            <a:lvl1pPr algn="ctr">
              <a:spcBef>
                <a:spcPts val="1900"/>
              </a:spcBef>
              <a:defRPr sz="4900" b="1">
                <a:solidFill>
                  <a:srgbClr val="F8F8F8"/>
                </a:solidFill>
                <a:latin typeface="Arial Narrow"/>
                <a:ea typeface="Arial Narrow"/>
                <a:cs typeface="Arial Narrow"/>
                <a:sym typeface="Arial Narrow"/>
              </a:defRPr>
            </a:lvl1pPr>
          </a:lstStyle>
          <a:p>
            <a:pPr lvl="0">
              <a:defRPr sz="1800" b="0">
                <a:solidFill>
                  <a:srgbClr val="000000"/>
                </a:solidFill>
              </a:defRPr>
            </a:pPr>
            <a:r>
              <a:rPr sz="4900" b="1">
                <a:solidFill>
                  <a:srgbClr val="F8F8F8"/>
                </a:solidFill>
              </a:rPr>
              <a:t>Methods: Teatment</a:t>
            </a:r>
          </a:p>
        </p:txBody>
      </p:sp>
      <p:sp>
        <p:nvSpPr>
          <p:cNvPr id="39" name="Shape 39"/>
          <p:cNvSpPr/>
          <p:nvPr/>
        </p:nvSpPr>
        <p:spPr>
          <a:xfrm>
            <a:off x="33042225" y="18304237"/>
            <a:ext cx="9982201" cy="764349"/>
          </a:xfrm>
          <a:prstGeom prst="rect">
            <a:avLst/>
          </a:prstGeom>
          <a:solidFill>
            <a:srgbClr val="003466"/>
          </a:solidFill>
          <a:ln w="12700">
            <a:miter lim="400000"/>
          </a:ln>
          <a:extLst>
            <a:ext uri="{C572A759-6A51-4108-AA02-DFA0A04FC94B}">
              <ma14:wrappingTextBoxFlag xmlns="" xmlns:ma14="http://schemas.microsoft.com/office/mac/drawingml/2011/main" val="1"/>
            </a:ext>
          </a:extLst>
        </p:spPr>
        <p:txBody>
          <a:bodyPr lIns="45623" tIns="45623" rIns="45623" bIns="45623">
            <a:spAutoFit/>
          </a:bodyPr>
          <a:lstStyle>
            <a:lvl1pPr algn="ctr">
              <a:spcBef>
                <a:spcPts val="1900"/>
              </a:spcBef>
              <a:defRPr sz="4600" b="1">
                <a:solidFill>
                  <a:srgbClr val="F8F8F8"/>
                </a:solidFill>
                <a:latin typeface="Arial Narrow"/>
                <a:ea typeface="Arial Narrow"/>
                <a:cs typeface="Arial Narrow"/>
                <a:sym typeface="Arial Narrow"/>
              </a:defRPr>
            </a:lvl1pPr>
          </a:lstStyle>
          <a:p>
            <a:pPr lvl="0">
              <a:defRPr sz="1800" b="0">
                <a:solidFill>
                  <a:srgbClr val="000000"/>
                </a:solidFill>
              </a:defRPr>
            </a:pPr>
            <a:r>
              <a:rPr sz="4600" b="1">
                <a:solidFill>
                  <a:srgbClr val="F8F8F8"/>
                </a:solidFill>
              </a:rPr>
              <a:t>Methods: Data Analysis</a:t>
            </a:r>
          </a:p>
        </p:txBody>
      </p:sp>
      <p:sp>
        <p:nvSpPr>
          <p:cNvPr id="40" name="Shape 40"/>
          <p:cNvSpPr/>
          <p:nvPr/>
        </p:nvSpPr>
        <p:spPr>
          <a:xfrm>
            <a:off x="33073975" y="25825449"/>
            <a:ext cx="9982200" cy="840549"/>
          </a:xfrm>
          <a:prstGeom prst="rect">
            <a:avLst/>
          </a:prstGeom>
          <a:solidFill>
            <a:srgbClr val="003466"/>
          </a:solidFill>
          <a:ln w="12700">
            <a:miter lim="400000"/>
          </a:ln>
          <a:extLst>
            <a:ext uri="{C572A759-6A51-4108-AA02-DFA0A04FC94B}">
              <ma14:wrappingTextBoxFlag xmlns="" xmlns:ma14="http://schemas.microsoft.com/office/mac/drawingml/2011/main" val="1"/>
            </a:ext>
          </a:extLst>
        </p:spPr>
        <p:txBody>
          <a:bodyPr lIns="45623" tIns="45623" rIns="45623" bIns="45623">
            <a:spAutoFit/>
          </a:bodyPr>
          <a:lstStyle>
            <a:lvl1pPr algn="ctr">
              <a:spcBef>
                <a:spcPts val="1900"/>
              </a:spcBef>
              <a:defRPr sz="5100" b="1">
                <a:solidFill>
                  <a:srgbClr val="F8F8F8"/>
                </a:solidFill>
                <a:latin typeface="Arial Narrow"/>
                <a:ea typeface="Arial Narrow"/>
                <a:cs typeface="Arial Narrow"/>
                <a:sym typeface="Arial Narrow"/>
              </a:defRPr>
            </a:lvl1pPr>
          </a:lstStyle>
          <a:p>
            <a:pPr lvl="0">
              <a:defRPr sz="1800" b="0">
                <a:solidFill>
                  <a:srgbClr val="000000"/>
                </a:solidFill>
              </a:defRPr>
            </a:pPr>
            <a:r>
              <a:rPr sz="5100" b="1">
                <a:solidFill>
                  <a:srgbClr val="F8F8F8"/>
                </a:solidFill>
              </a:rPr>
              <a:t>References</a:t>
            </a:r>
          </a:p>
        </p:txBody>
      </p:sp>
      <p:sp>
        <p:nvSpPr>
          <p:cNvPr id="41" name="Shape 41"/>
          <p:cNvSpPr/>
          <p:nvPr/>
        </p:nvSpPr>
        <p:spPr>
          <a:xfrm>
            <a:off x="33042225" y="5472972"/>
            <a:ext cx="9982201" cy="12999158"/>
          </a:xfrm>
          <a:prstGeom prst="rect">
            <a:avLst/>
          </a:prstGeom>
          <a:ln w="12700">
            <a:miter lim="400000"/>
          </a:ln>
          <a:extLst>
            <a:ext uri="{C572A759-6A51-4108-AA02-DFA0A04FC94B}">
              <ma14:wrappingTextBoxFlag xmlns="" xmlns:ma14="http://schemas.microsoft.com/office/mac/drawingml/2011/main" val="1"/>
            </a:ext>
          </a:extLst>
        </p:spPr>
        <p:txBody>
          <a:bodyPr lIns="457200" tIns="457200" rIns="457200" bIns="457200">
            <a:spAutoFit/>
          </a:bodyPr>
          <a:lstStyle/>
          <a:p>
            <a:pPr lvl="0" defTabSz="457200">
              <a:defRPr sz="1800"/>
            </a:pPr>
            <a:r>
              <a:rPr sz="3300" dirty="0">
                <a:uFill>
                  <a:solidFill/>
                </a:uFill>
                <a:latin typeface="Times New Roman"/>
                <a:ea typeface="Times New Roman"/>
                <a:cs typeface="Times New Roman"/>
                <a:sym typeface="Times New Roman"/>
              </a:rPr>
              <a:t>Each of the two treatment methods will be administered for six hours daily for one week. Individuals who receive counseling will go to a camp for children who stutter to talk freely without judgment, hear from other peers who stutter, and learn about what stuttering is. Individuals who undergo Lidcombe treatment will go to a clinic for behavioral stuttering treatment and receive gentle parental guidance on how to address stuttering during times away from the clinic. All treatments will be conducted by licensed, certified speech-language pathologists (SLPs). One of the SLPs will be trained in Lidcombe and the other trained in emotional support counseling. Both SLPs will be blinded to the study’s hypothesis and have at least five years of experience with their assigned treatment approach. The investigators will train the treating SLPs during a three-day workshop to learn the specific treatment procedures to be followed during the study. To ensure treatment fidelity, the investigators will observe the treatment groups at random during the treatment week and provide the treating SLPs with feedback based on their observations. Treatment procedures will be adjusted as needed to meet treatment fidelity.</a:t>
            </a:r>
          </a:p>
        </p:txBody>
      </p:sp>
      <p:sp>
        <p:nvSpPr>
          <p:cNvPr id="42" name="Shape 42"/>
          <p:cNvSpPr/>
          <p:nvPr/>
        </p:nvSpPr>
        <p:spPr>
          <a:xfrm>
            <a:off x="712787" y="21611087"/>
            <a:ext cx="9982201" cy="2446824"/>
          </a:xfrm>
          <a:prstGeom prst="rect">
            <a:avLst/>
          </a:prstGeom>
          <a:ln w="12700">
            <a:miter lim="400000"/>
          </a:ln>
          <a:extLst>
            <a:ext uri="{C572A759-6A51-4108-AA02-DFA0A04FC94B}">
              <ma14:wrappingTextBoxFlag xmlns="" xmlns:ma14="http://schemas.microsoft.com/office/mac/drawingml/2011/main" val="1"/>
            </a:ext>
          </a:extLst>
        </p:spPr>
        <p:txBody>
          <a:bodyPr lIns="457200" tIns="457200" rIns="457200" bIns="457200">
            <a:spAutoFit/>
          </a:bodyPr>
          <a:lstStyle>
            <a:lvl1pPr defTabSz="4389437">
              <a:defRPr sz="4100">
                <a:latin typeface="Times New Roman"/>
                <a:ea typeface="Times New Roman"/>
                <a:cs typeface="Times New Roman"/>
                <a:sym typeface="Times New Roman"/>
              </a:defRPr>
            </a:lvl1pPr>
          </a:lstStyle>
          <a:p>
            <a:pPr lvl="0">
              <a:defRPr sz="1800"/>
            </a:pPr>
            <a:r>
              <a:rPr sz="3300" dirty="0"/>
              <a:t>This proposed study will</a:t>
            </a:r>
            <a:r>
              <a:rPr lang="en-US" sz="3300" dirty="0"/>
              <a:t> </a:t>
            </a:r>
            <a:r>
              <a:rPr sz="3300" dirty="0"/>
              <a:t>investigate the effectiveness of behavioral therapy versus emotional therapy in children who stutter.</a:t>
            </a:r>
          </a:p>
        </p:txBody>
      </p:sp>
      <p:grpSp>
        <p:nvGrpSpPr>
          <p:cNvPr id="45" name="Group 45"/>
          <p:cNvGrpSpPr/>
          <p:nvPr/>
        </p:nvGrpSpPr>
        <p:grpSpPr>
          <a:xfrm>
            <a:off x="685800" y="1143000"/>
            <a:ext cx="3325813" cy="2570163"/>
            <a:chOff x="0" y="0"/>
            <a:chExt cx="3325812" cy="2570162"/>
          </a:xfrm>
        </p:grpSpPr>
        <p:sp>
          <p:nvSpPr>
            <p:cNvPr id="43" name="Shape 43"/>
            <p:cNvSpPr/>
            <p:nvPr/>
          </p:nvSpPr>
          <p:spPr>
            <a:xfrm>
              <a:off x="0" y="0"/>
              <a:ext cx="3325813" cy="2570163"/>
            </a:xfrm>
            <a:prstGeom prst="roundRect">
              <a:avLst>
                <a:gd name="adj" fmla="val 16667"/>
              </a:avLst>
            </a:prstGeom>
            <a:solidFill>
              <a:srgbClr val="AABAC9"/>
            </a:solidFill>
            <a:ln w="28575" cap="flat">
              <a:solidFill>
                <a:srgbClr val="000000"/>
              </a:solidFill>
              <a:prstDash val="solid"/>
              <a:round/>
            </a:ln>
            <a:effectLst/>
          </p:spPr>
          <p:txBody>
            <a:bodyPr wrap="square" lIns="0" tIns="0" rIns="0" bIns="0" numCol="1" anchor="ctr">
              <a:noAutofit/>
            </a:bodyPr>
            <a:lstStyle/>
            <a:p>
              <a:pPr lvl="0" algn="ctr" defTabSz="3135312">
                <a:defRPr sz="2100">
                  <a:latin typeface="Arial Narrow"/>
                  <a:ea typeface="Arial Narrow"/>
                  <a:cs typeface="Arial Narrow"/>
                  <a:sym typeface="Arial Narrow"/>
                </a:defRPr>
              </a:pPr>
              <a:endParaRPr/>
            </a:p>
          </p:txBody>
        </p:sp>
        <p:sp>
          <p:nvSpPr>
            <p:cNvPr id="44" name="Shape 44"/>
            <p:cNvSpPr/>
            <p:nvPr/>
          </p:nvSpPr>
          <p:spPr>
            <a:xfrm>
              <a:off x="960624" y="934561"/>
              <a:ext cx="1404564" cy="7010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p>
              <a:pPr lvl="0" algn="ctr" defTabSz="3135312">
                <a:defRPr sz="1800"/>
              </a:pPr>
              <a:r>
                <a:rPr sz="2100">
                  <a:latin typeface="Arial Narrow"/>
                  <a:ea typeface="Arial Narrow"/>
                  <a:cs typeface="Arial Narrow"/>
                  <a:sym typeface="Arial Narrow"/>
                </a:rPr>
                <a:t>OPTIONAL</a:t>
              </a:r>
              <a:br>
                <a:rPr sz="2100">
                  <a:latin typeface="Arial Narrow"/>
                  <a:ea typeface="Arial Narrow"/>
                  <a:cs typeface="Arial Narrow"/>
                  <a:sym typeface="Arial Narrow"/>
                </a:rPr>
              </a:br>
              <a:r>
                <a:rPr sz="2100">
                  <a:latin typeface="Arial Narrow"/>
                  <a:ea typeface="Arial Narrow"/>
                  <a:cs typeface="Arial Narrow"/>
                  <a:sym typeface="Arial Narrow"/>
                </a:rPr>
                <a:t>LOGO HERE</a:t>
              </a:r>
            </a:p>
          </p:txBody>
        </p:sp>
      </p:grpSp>
      <p:grpSp>
        <p:nvGrpSpPr>
          <p:cNvPr id="48" name="Group 48"/>
          <p:cNvGrpSpPr/>
          <p:nvPr/>
        </p:nvGrpSpPr>
        <p:grpSpPr>
          <a:xfrm>
            <a:off x="39735125" y="1143000"/>
            <a:ext cx="3325813" cy="2570163"/>
            <a:chOff x="0" y="0"/>
            <a:chExt cx="3325812" cy="2570162"/>
          </a:xfrm>
        </p:grpSpPr>
        <p:sp>
          <p:nvSpPr>
            <p:cNvPr id="46" name="Shape 46"/>
            <p:cNvSpPr/>
            <p:nvPr/>
          </p:nvSpPr>
          <p:spPr>
            <a:xfrm>
              <a:off x="0" y="0"/>
              <a:ext cx="3325813" cy="2570163"/>
            </a:xfrm>
            <a:prstGeom prst="roundRect">
              <a:avLst>
                <a:gd name="adj" fmla="val 16667"/>
              </a:avLst>
            </a:prstGeom>
            <a:solidFill>
              <a:srgbClr val="AABAC9"/>
            </a:solidFill>
            <a:ln w="28575" cap="flat">
              <a:solidFill>
                <a:srgbClr val="000000"/>
              </a:solidFill>
              <a:prstDash val="solid"/>
              <a:round/>
            </a:ln>
            <a:effectLst/>
          </p:spPr>
          <p:txBody>
            <a:bodyPr wrap="square" lIns="0" tIns="0" rIns="0" bIns="0" numCol="1" anchor="ctr">
              <a:noAutofit/>
            </a:bodyPr>
            <a:lstStyle/>
            <a:p>
              <a:pPr lvl="0" algn="ctr" defTabSz="3135312">
                <a:defRPr sz="2100">
                  <a:latin typeface="Arial Narrow"/>
                  <a:ea typeface="Arial Narrow"/>
                  <a:cs typeface="Arial Narrow"/>
                  <a:sym typeface="Arial Narrow"/>
                </a:defRPr>
              </a:pPr>
              <a:endParaRPr/>
            </a:p>
          </p:txBody>
        </p:sp>
        <p:sp>
          <p:nvSpPr>
            <p:cNvPr id="47" name="Shape 47"/>
            <p:cNvSpPr/>
            <p:nvPr/>
          </p:nvSpPr>
          <p:spPr>
            <a:xfrm>
              <a:off x="960624" y="934561"/>
              <a:ext cx="1404564" cy="7010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ctr">
              <a:spAutoFit/>
            </a:bodyPr>
            <a:lstStyle/>
            <a:p>
              <a:pPr lvl="0" algn="ctr" defTabSz="3135312">
                <a:defRPr sz="1800"/>
              </a:pPr>
              <a:r>
                <a:rPr sz="2100">
                  <a:latin typeface="Arial Narrow"/>
                  <a:ea typeface="Arial Narrow"/>
                  <a:cs typeface="Arial Narrow"/>
                  <a:sym typeface="Arial Narrow"/>
                </a:rPr>
                <a:t>OPTIONAL</a:t>
              </a:r>
              <a:br>
                <a:rPr sz="2100">
                  <a:latin typeface="Arial Narrow"/>
                  <a:ea typeface="Arial Narrow"/>
                  <a:cs typeface="Arial Narrow"/>
                  <a:sym typeface="Arial Narrow"/>
                </a:rPr>
              </a:br>
              <a:r>
                <a:rPr sz="2100">
                  <a:latin typeface="Arial Narrow"/>
                  <a:ea typeface="Arial Narrow"/>
                  <a:cs typeface="Arial Narrow"/>
                  <a:sym typeface="Arial Narrow"/>
                </a:rPr>
                <a:t>LOGO HERE</a:t>
              </a:r>
            </a:p>
          </p:txBody>
        </p:sp>
      </p:grpSp>
      <p:sp>
        <p:nvSpPr>
          <p:cNvPr id="49" name="Shape 49"/>
          <p:cNvSpPr/>
          <p:nvPr/>
        </p:nvSpPr>
        <p:spPr>
          <a:xfrm>
            <a:off x="33050162" y="18570602"/>
            <a:ext cx="9982201" cy="7525137"/>
          </a:xfrm>
          <a:prstGeom prst="rect">
            <a:avLst/>
          </a:prstGeom>
          <a:ln w="12700">
            <a:miter lim="400000"/>
          </a:ln>
          <a:extLst>
            <a:ext uri="{C572A759-6A51-4108-AA02-DFA0A04FC94B}">
              <ma14:wrappingTextBoxFlag xmlns="" xmlns:ma14="http://schemas.microsoft.com/office/mac/drawingml/2011/main" val="1"/>
            </a:ext>
          </a:extLst>
        </p:spPr>
        <p:txBody>
          <a:bodyPr lIns="457200" tIns="457200" rIns="457200" bIns="457200">
            <a:spAutoFit/>
          </a:bodyPr>
          <a:lstStyle/>
          <a:p>
            <a:pPr lvl="0" defTabSz="457200">
              <a:defRPr sz="1800"/>
            </a:pPr>
            <a:r>
              <a:rPr sz="3300" dirty="0">
                <a:uFill>
                  <a:solidFill/>
                </a:uFill>
                <a:latin typeface="Times New Roman"/>
                <a:ea typeface="Times New Roman"/>
                <a:cs typeface="Times New Roman"/>
                <a:sym typeface="Times New Roman"/>
              </a:rPr>
              <a:t>At the conclusion of treatment, post-testing will be administered. Two trained researchers blind to the study’s hypothesis will watch recordings of pre and post-testing and score the tests. Two weeks after initial scoring, intra and inter-rater reliability data will be gathered. The same researchers will re-code 20% of the original data and calculate the percentage of agreement versus disagreement from the first to second coding (intra-rater reliability). They will then re-code 20% of the original data that the other researcher had coded prior and calculate the percentage of agreement versus disagreement (inter-rater reliability). </a:t>
            </a:r>
          </a:p>
        </p:txBody>
      </p:sp>
      <p:sp>
        <p:nvSpPr>
          <p:cNvPr id="50" name="Shape 50"/>
          <p:cNvSpPr/>
          <p:nvPr/>
        </p:nvSpPr>
        <p:spPr>
          <a:xfrm>
            <a:off x="712787" y="25831799"/>
            <a:ext cx="9982201" cy="827849"/>
          </a:xfrm>
          <a:prstGeom prst="rect">
            <a:avLst/>
          </a:prstGeom>
          <a:solidFill>
            <a:srgbClr val="003466"/>
          </a:solidFill>
          <a:ln w="12700">
            <a:miter lim="400000"/>
          </a:ln>
          <a:extLst>
            <a:ext uri="{C572A759-6A51-4108-AA02-DFA0A04FC94B}">
              <ma14:wrappingTextBoxFlag xmlns="" xmlns:ma14="http://schemas.microsoft.com/office/mac/drawingml/2011/main" val="1"/>
            </a:ext>
          </a:extLst>
        </p:spPr>
        <p:txBody>
          <a:bodyPr lIns="45623" tIns="45623" rIns="45623" bIns="45623">
            <a:spAutoFit/>
          </a:bodyPr>
          <a:lstStyle>
            <a:lvl1pPr algn="ctr">
              <a:spcBef>
                <a:spcPts val="1900"/>
              </a:spcBef>
              <a:defRPr sz="5000" b="1">
                <a:solidFill>
                  <a:srgbClr val="F8F8F8"/>
                </a:solidFill>
                <a:latin typeface="Arial Narrow"/>
                <a:ea typeface="Arial Narrow"/>
                <a:cs typeface="Arial Narrow"/>
                <a:sym typeface="Arial Narrow"/>
              </a:defRPr>
            </a:lvl1pPr>
          </a:lstStyle>
          <a:p>
            <a:pPr lvl="0">
              <a:defRPr sz="1800" b="0">
                <a:solidFill>
                  <a:srgbClr val="000000"/>
                </a:solidFill>
              </a:defRPr>
            </a:pPr>
            <a:r>
              <a:rPr sz="5000" b="1">
                <a:solidFill>
                  <a:srgbClr val="F8F8F8"/>
                </a:solidFill>
              </a:rPr>
              <a:t>Research Question</a:t>
            </a:r>
          </a:p>
        </p:txBody>
      </p:sp>
      <p:sp>
        <p:nvSpPr>
          <p:cNvPr id="51" name="Shape 51"/>
          <p:cNvSpPr/>
          <p:nvPr/>
        </p:nvSpPr>
        <p:spPr>
          <a:xfrm>
            <a:off x="712787" y="27312142"/>
            <a:ext cx="9982201" cy="2954655"/>
          </a:xfrm>
          <a:prstGeom prst="rect">
            <a:avLst/>
          </a:prstGeom>
          <a:ln w="12700">
            <a:miter lim="400000"/>
          </a:ln>
          <a:extLst>
            <a:ext uri="{C572A759-6A51-4108-AA02-DFA0A04FC94B}">
              <ma14:wrappingTextBoxFlag xmlns="" xmlns:ma14="http://schemas.microsoft.com/office/mac/drawingml/2011/main" val="1"/>
            </a:ext>
          </a:extLst>
        </p:spPr>
        <p:txBody>
          <a:bodyPr lIns="457200" tIns="457200" rIns="457200" bIns="457200">
            <a:spAutoFit/>
          </a:bodyPr>
          <a:lstStyle>
            <a:lvl1pPr defTabSz="457200">
              <a:defRPr sz="4100">
                <a:uFill>
                  <a:solidFill/>
                </a:uFill>
                <a:latin typeface="Times New Roman"/>
                <a:ea typeface="Times New Roman"/>
                <a:cs typeface="Times New Roman"/>
                <a:sym typeface="Times New Roman"/>
              </a:defRPr>
            </a:lvl1pPr>
          </a:lstStyle>
          <a:p>
            <a:pPr lvl="0">
              <a:defRPr sz="1800">
                <a:uFillTx/>
              </a:defRPr>
            </a:pPr>
            <a:r>
              <a:rPr sz="3300" dirty="0">
                <a:uFill>
                  <a:solidFill/>
                </a:uFill>
              </a:rPr>
              <a:t>Is behavioral or emotional-based therapy more effective in treating percentage of stuttered syllables and quality of life of elementary school children who stutter?</a:t>
            </a:r>
          </a:p>
        </p:txBody>
      </p:sp>
      <p:sp>
        <p:nvSpPr>
          <p:cNvPr id="52" name="Shape 52"/>
          <p:cNvSpPr/>
          <p:nvPr/>
        </p:nvSpPr>
        <p:spPr>
          <a:xfrm>
            <a:off x="22251987" y="5890093"/>
            <a:ext cx="9982201" cy="12603450"/>
          </a:xfrm>
          <a:prstGeom prst="rect">
            <a:avLst/>
          </a:prstGeom>
          <a:ln w="12700">
            <a:miter lim="400000"/>
          </a:ln>
          <a:extLst>
            <a:ext uri="{C572A759-6A51-4108-AA02-DFA0A04FC94B}">
              <ma14:wrappingTextBoxFlag xmlns="" xmlns:ma14="http://schemas.microsoft.com/office/mac/drawingml/2011/main" val="1"/>
            </a:ext>
          </a:extLst>
        </p:spPr>
        <p:txBody>
          <a:bodyPr lIns="457200" tIns="457200" rIns="457200" bIns="457200">
            <a:spAutoFit/>
          </a:bodyPr>
          <a:lstStyle>
            <a:lvl1pPr defTabSz="457200">
              <a:defRPr sz="3900">
                <a:uFill>
                  <a:solidFill/>
                </a:uFill>
                <a:latin typeface="Times New Roman"/>
                <a:ea typeface="Times New Roman"/>
                <a:cs typeface="Times New Roman"/>
                <a:sym typeface="Times New Roman"/>
              </a:defRPr>
            </a:lvl1pPr>
          </a:lstStyle>
          <a:p>
            <a:pPr lvl="0">
              <a:defRPr sz="1800">
                <a:uFillTx/>
              </a:defRPr>
            </a:pPr>
            <a:r>
              <a:rPr sz="3300" dirty="0">
                <a:uFill>
                  <a:solidFill/>
                </a:uFill>
              </a:rPr>
              <a:t>The proposed study will include 36 children aged four to seven years who are diagnosed with stuttering by an </a:t>
            </a:r>
            <a:r>
              <a:rPr lang="en-US" sz="3300" dirty="0">
                <a:uFill>
                  <a:solidFill/>
                </a:uFill>
              </a:rPr>
              <a:t>ASHA-certified</a:t>
            </a:r>
            <a:r>
              <a:rPr sz="3300" dirty="0">
                <a:uFill>
                  <a:solidFill/>
                </a:uFill>
              </a:rPr>
              <a:t> speech-language pathologist and </a:t>
            </a:r>
            <a:r>
              <a:rPr lang="en-US" sz="3300" dirty="0">
                <a:uFill>
                  <a:solidFill/>
                </a:uFill>
              </a:rPr>
              <a:t>Board-Certified</a:t>
            </a:r>
            <a:r>
              <a:rPr sz="3300" dirty="0">
                <a:uFill>
                  <a:solidFill/>
                </a:uFill>
              </a:rPr>
              <a:t> Fluency Specialist. There will be an equal distribution of participants based on gender and stuttering severity (i.e., mild, moderate, and severe). All qualifying participants must score in the mild, moderate, or severe range of stuttering on the Test of Childhood Stuttering (TOCS). To control extraneous variables, the participants will have no other language, learning, psychiatric, or behavioral diagnosis.  Social media platforms will be used to recruit a random sample of participants. An online survey asking for demographic and background information, and administration of the TOCS to all potential participants will ensure they meet the criteria.  Once the participants are selected, they will be divided equally based on severity and gender, and randomly assigned to one of three groups: 1) receive weeklong behavior therapy via the Lidcombe program; 2) receive weeklong counseling-based therapy via a camp for children who stutter; 3) remain in the control group.</a:t>
            </a:r>
          </a:p>
        </p:txBody>
      </p:sp>
      <p:sp>
        <p:nvSpPr>
          <p:cNvPr id="53" name="Shape 53"/>
          <p:cNvSpPr/>
          <p:nvPr/>
        </p:nvSpPr>
        <p:spPr>
          <a:xfrm>
            <a:off x="22310724" y="23810566"/>
            <a:ext cx="9982201" cy="5493812"/>
          </a:xfrm>
          <a:prstGeom prst="rect">
            <a:avLst/>
          </a:prstGeom>
          <a:ln w="12700">
            <a:miter lim="400000"/>
          </a:ln>
          <a:extLst>
            <a:ext uri="{C572A759-6A51-4108-AA02-DFA0A04FC94B}">
              <ma14:wrappingTextBoxFlag xmlns="" xmlns:ma14="http://schemas.microsoft.com/office/mac/drawingml/2011/main" val="1"/>
            </a:ext>
          </a:extLst>
        </p:spPr>
        <p:txBody>
          <a:bodyPr lIns="457200" tIns="457200" rIns="457200" bIns="457200">
            <a:spAutoFit/>
          </a:bodyPr>
          <a:lstStyle/>
          <a:p>
            <a:pPr lvl="0" defTabSz="4389437">
              <a:defRPr sz="1800"/>
            </a:pPr>
            <a:r>
              <a:rPr lang="en-US" sz="3300" dirty="0">
                <a:latin typeface="Times New Roman"/>
                <a:ea typeface="Times New Roman"/>
                <a:cs typeface="Times New Roman"/>
                <a:sym typeface="Times New Roman"/>
              </a:rPr>
              <a:t>Pre-</a:t>
            </a:r>
            <a:r>
              <a:rPr sz="3300" dirty="0">
                <a:latin typeface="Times New Roman"/>
                <a:ea typeface="Times New Roman"/>
                <a:cs typeface="Times New Roman"/>
                <a:sym typeface="Times New Roman"/>
              </a:rPr>
              <a:t> and post-testing measures will be administered via scores on the Stuttering Severity Instrument, Fourth Edition (percent of syllables stuttered), and the </a:t>
            </a:r>
            <a:r>
              <a:rPr sz="3300" dirty="0" err="1">
                <a:latin typeface="Times New Roman"/>
                <a:ea typeface="Times New Roman"/>
                <a:cs typeface="Times New Roman"/>
                <a:sym typeface="Times New Roman"/>
              </a:rPr>
              <a:t>KiddyCAT</a:t>
            </a:r>
            <a:r>
              <a:rPr sz="3300" dirty="0">
                <a:latin typeface="Times New Roman"/>
                <a:ea typeface="Times New Roman"/>
                <a:cs typeface="Times New Roman"/>
                <a:sym typeface="Times New Roman"/>
              </a:rPr>
              <a:t> (</a:t>
            </a:r>
            <a:r>
              <a:rPr lang="en-US" sz="3300" dirty="0">
                <a:latin typeface="Times New Roman"/>
                <a:ea typeface="Times New Roman"/>
                <a:cs typeface="Times New Roman"/>
                <a:sym typeface="Times New Roman"/>
              </a:rPr>
              <a:t>a </a:t>
            </a:r>
            <a:r>
              <a:rPr sz="3300" dirty="0">
                <a:latin typeface="Times New Roman"/>
                <a:ea typeface="Times New Roman"/>
                <a:cs typeface="Times New Roman"/>
                <a:sym typeface="Times New Roman"/>
              </a:rPr>
              <a:t>measure of quality of life). These measures will be gathered by two ASHA-certified speech-language pathologists who are separate from the treating SLPs </a:t>
            </a:r>
            <a:r>
              <a:rPr lang="en-US" sz="3300" dirty="0">
                <a:latin typeface="Times New Roman"/>
                <a:ea typeface="Times New Roman"/>
                <a:cs typeface="Times New Roman"/>
                <a:sym typeface="Times New Roman"/>
              </a:rPr>
              <a:t>and</a:t>
            </a:r>
            <a:r>
              <a:rPr sz="3300" dirty="0">
                <a:latin typeface="Times New Roman"/>
                <a:ea typeface="Times New Roman"/>
                <a:cs typeface="Times New Roman"/>
                <a:sym typeface="Times New Roman"/>
              </a:rPr>
              <a:t> blinded to the study’s hypothesis. All </a:t>
            </a:r>
            <a:r>
              <a:rPr lang="en-US" sz="3300" dirty="0">
                <a:latin typeface="Times New Roman"/>
                <a:ea typeface="Times New Roman"/>
                <a:cs typeface="Times New Roman"/>
                <a:sym typeface="Times New Roman"/>
              </a:rPr>
              <a:t>pre-</a:t>
            </a:r>
            <a:r>
              <a:rPr sz="3300" dirty="0">
                <a:latin typeface="Times New Roman"/>
                <a:ea typeface="Times New Roman"/>
                <a:cs typeface="Times New Roman"/>
                <a:sym typeface="Times New Roman"/>
              </a:rPr>
              <a:t> and post-testing sessions will be recorded for future analysis.</a:t>
            </a:r>
          </a:p>
        </p:txBody>
      </p:sp>
      <p:sp>
        <p:nvSpPr>
          <p:cNvPr id="54" name="Shape 54"/>
          <p:cNvSpPr/>
          <p:nvPr/>
        </p:nvSpPr>
        <p:spPr>
          <a:xfrm>
            <a:off x="22310724" y="22578762"/>
            <a:ext cx="9982201" cy="764349"/>
          </a:xfrm>
          <a:prstGeom prst="rect">
            <a:avLst/>
          </a:prstGeom>
          <a:solidFill>
            <a:srgbClr val="003466"/>
          </a:solidFill>
          <a:ln w="12700">
            <a:miter lim="400000"/>
          </a:ln>
          <a:extLst>
            <a:ext uri="{C572A759-6A51-4108-AA02-DFA0A04FC94B}">
              <ma14:wrappingTextBoxFlag xmlns="" xmlns:ma14="http://schemas.microsoft.com/office/mac/drawingml/2011/main" val="1"/>
            </a:ext>
          </a:extLst>
        </p:spPr>
        <p:txBody>
          <a:bodyPr lIns="45623" tIns="45623" rIns="45623" bIns="45623">
            <a:spAutoFit/>
          </a:bodyPr>
          <a:lstStyle>
            <a:lvl1pPr algn="ctr">
              <a:spcBef>
                <a:spcPts val="1900"/>
              </a:spcBef>
              <a:defRPr sz="4600" b="1">
                <a:solidFill>
                  <a:srgbClr val="F8F8F8"/>
                </a:solidFill>
                <a:latin typeface="Arial Narrow"/>
                <a:ea typeface="Arial Narrow"/>
                <a:cs typeface="Arial Narrow"/>
                <a:sym typeface="Arial Narrow"/>
              </a:defRPr>
            </a:lvl1pPr>
          </a:lstStyle>
          <a:p>
            <a:pPr lvl="0">
              <a:defRPr sz="1800" b="0">
                <a:solidFill>
                  <a:srgbClr val="000000"/>
                </a:solidFill>
              </a:defRPr>
            </a:pPr>
            <a:r>
              <a:rPr sz="4600" b="1">
                <a:solidFill>
                  <a:srgbClr val="F8F8F8"/>
                </a:solidFill>
              </a:rPr>
              <a:t>Methods: Pre and Post Testing</a:t>
            </a:r>
          </a:p>
        </p:txBody>
      </p:sp>
      <p:sp>
        <p:nvSpPr>
          <p:cNvPr id="55" name="Shape 55"/>
          <p:cNvSpPr/>
          <p:nvPr/>
        </p:nvSpPr>
        <p:spPr>
          <a:xfrm>
            <a:off x="32810891" y="26237374"/>
            <a:ext cx="10517893" cy="6509474"/>
          </a:xfrm>
          <a:prstGeom prst="rect">
            <a:avLst/>
          </a:prstGeom>
          <a:ln w="12700">
            <a:miter lim="400000"/>
          </a:ln>
          <a:extLst>
            <a:ext uri="{C572A759-6A51-4108-AA02-DFA0A04FC94B}">
              <ma14:wrappingTextBoxFlag xmlns="" xmlns:ma14="http://schemas.microsoft.com/office/mac/drawingml/2011/main" val="1"/>
            </a:ext>
          </a:extLst>
        </p:spPr>
        <p:txBody>
          <a:bodyPr lIns="457200" tIns="457200" rIns="457200" bIns="457200">
            <a:spAutoFit/>
          </a:bodyPr>
          <a:lstStyle/>
          <a:p>
            <a:pPr lvl="0" defTabSz="457200">
              <a:defRPr sz="1800"/>
            </a:pPr>
            <a:r>
              <a:rPr sz="3300" dirty="0">
                <a:uFill>
                  <a:solidFill/>
                </a:uFill>
                <a:latin typeface="Times New Roman"/>
                <a:ea typeface="Times New Roman"/>
                <a:cs typeface="Times New Roman"/>
                <a:sym typeface="Times New Roman"/>
              </a:rPr>
              <a:t>Byrd, C. T., Hampton, E., McGill, M., &amp; </a:t>
            </a:r>
            <a:r>
              <a:rPr sz="3300" dirty="0" err="1">
                <a:uFill>
                  <a:solidFill/>
                </a:uFill>
                <a:latin typeface="Times New Roman"/>
                <a:ea typeface="Times New Roman"/>
                <a:cs typeface="Times New Roman"/>
                <a:sym typeface="Times New Roman"/>
              </a:rPr>
              <a:t>Gkalitsiou</a:t>
            </a:r>
            <a:r>
              <a:rPr sz="3300" dirty="0">
                <a:uFill>
                  <a:solidFill/>
                </a:uFill>
                <a:latin typeface="Times New Roman"/>
                <a:ea typeface="Times New Roman"/>
                <a:cs typeface="Times New Roman"/>
                <a:sym typeface="Times New Roman"/>
              </a:rPr>
              <a:t>, Z. (2016). Participation in Camp Dream. Speak. Live: Affective and cognitive outcomes for children who Stutter. </a:t>
            </a:r>
            <a:r>
              <a:rPr sz="3300" i="1" dirty="0">
                <a:uFill>
                  <a:solidFill/>
                </a:uFill>
                <a:latin typeface="Times New Roman"/>
                <a:ea typeface="Times New Roman"/>
                <a:cs typeface="Times New Roman"/>
                <a:sym typeface="Times New Roman"/>
              </a:rPr>
              <a:t>Journal of Speech Pathology &amp; Therapy, 1</a:t>
            </a:r>
            <a:r>
              <a:rPr sz="3300" dirty="0">
                <a:uFill>
                  <a:solidFill/>
                </a:uFill>
                <a:latin typeface="Times New Roman"/>
                <a:ea typeface="Times New Roman"/>
                <a:cs typeface="Times New Roman"/>
                <a:sym typeface="Times New Roman"/>
              </a:rPr>
              <a:t>(116), 2.</a:t>
            </a:r>
          </a:p>
          <a:p>
            <a:pPr lvl="0" defTabSz="457200">
              <a:defRPr sz="1800"/>
            </a:pPr>
            <a:endParaRPr sz="3300" dirty="0">
              <a:uFill>
                <a:solidFill/>
              </a:uFill>
              <a:latin typeface="Times New Roman"/>
              <a:ea typeface="Times New Roman"/>
              <a:cs typeface="Times New Roman"/>
              <a:sym typeface="Times New Roman"/>
            </a:endParaRPr>
          </a:p>
          <a:p>
            <a:pPr lvl="0" defTabSz="457200">
              <a:defRPr sz="1800"/>
            </a:pPr>
            <a:r>
              <a:rPr sz="3300" dirty="0">
                <a:uFill>
                  <a:solidFill/>
                </a:uFill>
                <a:latin typeface="Times New Roman"/>
                <a:ea typeface="Times New Roman"/>
                <a:cs typeface="Times New Roman"/>
                <a:sym typeface="Times New Roman"/>
              </a:rPr>
              <a:t>Miller, B., &amp; Guitar, B. (2009). Long-term outcome of the Lidcombe Program for early </a:t>
            </a:r>
            <a:r>
              <a:rPr sz="3300" dirty="0" err="1">
                <a:uFill>
                  <a:solidFill/>
                </a:uFill>
                <a:latin typeface="Times New Roman"/>
                <a:ea typeface="Times New Roman"/>
                <a:cs typeface="Times New Roman"/>
                <a:sym typeface="Times New Roman"/>
              </a:rPr>
              <a:t>stutteringintervention</a:t>
            </a:r>
            <a:r>
              <a:rPr sz="3300" dirty="0">
                <a:uFill>
                  <a:solidFill/>
                </a:uFill>
                <a:latin typeface="Times New Roman"/>
                <a:ea typeface="Times New Roman"/>
                <a:cs typeface="Times New Roman"/>
                <a:sym typeface="Times New Roman"/>
              </a:rPr>
              <a:t>.</a:t>
            </a:r>
            <a:r>
              <a:rPr sz="3300" i="1" dirty="0">
                <a:uFill>
                  <a:solidFill/>
                </a:uFill>
                <a:latin typeface="Times New Roman"/>
                <a:ea typeface="Times New Roman"/>
                <a:cs typeface="Times New Roman"/>
                <a:sym typeface="Times New Roman"/>
              </a:rPr>
              <a:t> American Journal of Speech-Language Pathology, 18</a:t>
            </a:r>
            <a:r>
              <a:rPr sz="3300" dirty="0">
                <a:uFill>
                  <a:solidFill/>
                </a:uFill>
                <a:latin typeface="Times New Roman"/>
                <a:ea typeface="Times New Roman"/>
                <a:cs typeface="Times New Roman"/>
                <a:sym typeface="Times New Roman"/>
              </a:rPr>
              <a:t>(1), 42–49. https://	</a:t>
            </a:r>
            <a:r>
              <a:rPr sz="3300" dirty="0" err="1">
                <a:uFill>
                  <a:solidFill/>
                </a:uFill>
                <a:latin typeface="Times New Roman"/>
                <a:ea typeface="Times New Roman"/>
                <a:cs typeface="Times New Roman"/>
                <a:sym typeface="Times New Roman"/>
              </a:rPr>
              <a:t>doi.org</a:t>
            </a:r>
            <a:r>
              <a:rPr sz="3300" dirty="0">
                <a:uFill>
                  <a:solidFill/>
                </a:uFill>
                <a:latin typeface="Times New Roman"/>
                <a:ea typeface="Times New Roman"/>
                <a:cs typeface="Times New Roman"/>
                <a:sym typeface="Times New Roman"/>
              </a:rPr>
              <a:t>/10.1044/1058-0360 (2008/06-0069)</a:t>
            </a:r>
          </a:p>
        </p:txBody>
      </p:sp>
      <p:pic>
        <p:nvPicPr>
          <p:cNvPr id="56" name="pasted-image.png"/>
          <p:cNvPicPr/>
          <p:nvPr/>
        </p:nvPicPr>
        <p:blipFill>
          <a:blip r:embed="rId5"/>
          <a:stretch>
            <a:fillRect/>
          </a:stretch>
        </p:blipFill>
        <p:spPr>
          <a:xfrm>
            <a:off x="440070" y="109904"/>
            <a:ext cx="4580792" cy="4580792"/>
          </a:xfrm>
          <a:prstGeom prst="rect">
            <a:avLst/>
          </a:prstGeom>
          <a:ln w="12700">
            <a:miter lim="400000"/>
          </a:ln>
        </p:spPr>
      </p:pic>
      <p:pic>
        <p:nvPicPr>
          <p:cNvPr id="57" name="pasted-image.png"/>
          <p:cNvPicPr/>
          <p:nvPr/>
        </p:nvPicPr>
        <p:blipFill>
          <a:blip r:embed="rId5"/>
          <a:stretch>
            <a:fillRect/>
          </a:stretch>
        </p:blipFill>
        <p:spPr>
          <a:xfrm>
            <a:off x="38849235" y="109904"/>
            <a:ext cx="4580792" cy="4580792"/>
          </a:xfrm>
          <a:prstGeom prst="rect">
            <a:avLst/>
          </a:prstGeom>
          <a:ln w="12700">
            <a:miter lim="400000"/>
          </a:ln>
        </p:spPr>
      </p:pic>
      <p:pic>
        <p:nvPicPr>
          <p:cNvPr id="1026" name="Picture 2" descr="How to Overcome Stuttering: Strategies | Learning Loft">
            <a:extLst>
              <a:ext uri="{FF2B5EF4-FFF2-40B4-BE49-F238E27FC236}">
                <a16:creationId xmlns:a16="http://schemas.microsoft.com/office/drawing/2014/main" id="{E8A471AC-E325-60F5-382D-325BF2D78C9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8887" y="15771918"/>
            <a:ext cx="6350000" cy="4165600"/>
          </a:xfrm>
          <a:prstGeom prst="rect">
            <a:avLst/>
          </a:prstGeom>
          <a:noFill/>
          <a:extLst>
            <a:ext uri="{909E8E84-426E-40DD-AFC4-6F175D3DCCD1}">
              <a14:hiddenFill xmlns:a14="http://schemas.microsoft.com/office/drawing/2010/main">
                <a:solidFill>
                  <a:srgbClr val="FFFFFF"/>
                </a:solidFill>
              </a14:hiddenFill>
            </a:ext>
          </a:extLst>
        </p:spPr>
      </p:pic>
      <p:pic>
        <p:nvPicPr>
          <p:cNvPr id="5" name="kkkkkk_1680818429252.MP3">
            <a:hlinkClick r:id="" action="ppaction://media"/>
            <a:extLst>
              <a:ext uri="{FF2B5EF4-FFF2-40B4-BE49-F238E27FC236}">
                <a16:creationId xmlns:a16="http://schemas.microsoft.com/office/drawing/2014/main" id="{207D59F3-333A-78B6-CF9B-8CF384DAC8A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1539200" y="16052800"/>
            <a:ext cx="812800" cy="8128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706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Default">
  <a:themeElements>
    <a:clrScheme name="Default">
      <a:dk1>
        <a:srgbClr val="000000"/>
      </a:dk1>
      <a:lt1>
        <a:srgbClr val="AABAC9"/>
      </a:lt1>
      <a:dk2>
        <a:srgbClr val="A7A7A7"/>
      </a:dk2>
      <a:lt2>
        <a:srgbClr val="535353"/>
      </a:lt2>
      <a:accent1>
        <a:srgbClr val="D7D7D7"/>
      </a:accent1>
      <a:accent2>
        <a:srgbClr val="003466"/>
      </a:accent2>
      <a:accent3>
        <a:srgbClr val="D0D7DF"/>
      </a:accent3>
      <a:accent4>
        <a:srgbClr val="707070"/>
      </a:accent4>
      <a:accent5>
        <a:srgbClr val="E6E6E6"/>
      </a:accent5>
      <a:accent6>
        <a:srgbClr val="002F5C"/>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ABAC9"/>
        </a:solidFill>
        <a:ln w="25400" cap="flat">
          <a:solidFill>
            <a:srgbClr val="D7D7D7"/>
          </a:solidFill>
          <a:prstDash val="solid"/>
          <a:bevel/>
        </a:ln>
        <a:effectLst/>
      </a:spPr>
      <a:bodyPr rot="0" spcFirstLastPara="1" vertOverflow="overflow" horzOverflow="overflow" vert="horz" wrap="square" lIns="457200" tIns="457200" rIns="457200" bIns="457200"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29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D7D7D7"/>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200" tIns="457200" rIns="457200" bIns="457200"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29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D7D7D7"/>
      </a:accent1>
      <a:accent2>
        <a:srgbClr val="003466"/>
      </a:accent2>
      <a:accent3>
        <a:srgbClr val="D0D7DF"/>
      </a:accent3>
      <a:accent4>
        <a:srgbClr val="707070"/>
      </a:accent4>
      <a:accent5>
        <a:srgbClr val="E6E6E6"/>
      </a:accent5>
      <a:accent6>
        <a:srgbClr val="002F5C"/>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ABAC9"/>
        </a:solidFill>
        <a:ln w="25400" cap="flat">
          <a:solidFill>
            <a:srgbClr val="D7D7D7"/>
          </a:solidFill>
          <a:prstDash val="solid"/>
          <a:bevel/>
        </a:ln>
        <a:effectLst/>
      </a:spPr>
      <a:bodyPr rot="0" spcFirstLastPara="1" vertOverflow="overflow" horzOverflow="overflow" vert="horz" wrap="square" lIns="457200" tIns="457200" rIns="457200" bIns="457200"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29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D7D7D7"/>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200" tIns="457200" rIns="457200" bIns="457200"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29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72</TotalTime>
  <Words>1287</Words>
  <Application>Microsoft Macintosh PowerPoint</Application>
  <PresentationFormat>Custom</PresentationFormat>
  <Paragraphs>26</Paragraphs>
  <Slides>1</Slides>
  <Notes>1</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Arial Black</vt:lpstr>
      <vt:lpstr>Arial Narrow</vt:lpstr>
      <vt:lpstr>Helvetica Neue</vt:lpstr>
      <vt:lpstr>Times New Roman</vt:lpstr>
      <vt:lpstr>Default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samara souza</cp:lastModifiedBy>
  <cp:revision>3</cp:revision>
  <dcterms:modified xsi:type="dcterms:W3CDTF">2023-04-06T22:07:23Z</dcterms:modified>
</cp:coreProperties>
</file>