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38500" y="72600"/>
            <a:ext cx="8067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Century Schoolbook"/>
                <a:ea typeface="Century Schoolbook"/>
                <a:cs typeface="Century Schoolbook"/>
                <a:sym typeface="Century Schoolbook"/>
              </a:rPr>
              <a:t>Effective Behavioral Interventions for Secondary Students with Emotional Behavioral Disorders</a:t>
            </a:r>
            <a:endParaRPr sz="1500" b="1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Christina Ratajczak</a:t>
            </a:r>
            <a:endParaRPr sz="1000" i="1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latin typeface="Century Schoolbook"/>
                <a:ea typeface="Century Schoolbook"/>
                <a:cs typeface="Century Schoolbook"/>
                <a:sym typeface="Century Schoolbook"/>
              </a:rPr>
              <a:t>Monmouth University</a:t>
            </a:r>
            <a:endParaRPr sz="800" b="1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02888" cy="4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473875"/>
            <a:ext cx="2372227" cy="266223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 dirty="0">
                <a:latin typeface="Century Schoolbook"/>
                <a:ea typeface="Century Schoolbook"/>
                <a:cs typeface="Century Schoolbook"/>
                <a:sym typeface="Century Schoolbook"/>
              </a:rPr>
              <a:t>Background</a:t>
            </a:r>
            <a:endParaRPr sz="10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Emotional Behavioral Disorders (EBD) are conditions that affect a student's education, social skills, and behavior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Higher rates of disruptive and off task behavior, chronically absent, failing grades, low GPA, high dropout rate 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Educated in residential or other alternative school placements</a:t>
            </a:r>
            <a:r>
              <a:rPr lang="en" sz="700" dirty="0">
                <a:latin typeface="Century Schoolbook"/>
                <a:ea typeface="Century Schoolbook"/>
                <a:cs typeface="Century Schoolbook"/>
                <a:sym typeface="Century Schoolbook"/>
              </a:rPr>
              <a:t> (Collins et al., 2017)</a:t>
            </a:r>
            <a:endParaRPr sz="7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Schools are struggling with these students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Wide range of school-based-interventions have been researched and implemented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Behavioral Intervention trainings for teachers, parents, and students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438400" y="897934"/>
            <a:ext cx="1813932" cy="107718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 dirty="0">
                <a:latin typeface="Century Schoolbook"/>
                <a:ea typeface="Century Schoolbook"/>
                <a:cs typeface="Century Schoolbook"/>
                <a:sym typeface="Century Schoolbook"/>
              </a:rPr>
              <a:t>Purpose</a:t>
            </a:r>
            <a:endParaRPr sz="10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What are effective behavioral interventions for secondary students with Emotional Behavioral Disorders?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4" y="3017376"/>
            <a:ext cx="2363649" cy="22005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117850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 dirty="0">
                <a:latin typeface="Century Schoolbook"/>
                <a:ea typeface="Century Schoolbook"/>
                <a:cs typeface="Century Schoolbook"/>
                <a:sym typeface="Century Schoolbook"/>
              </a:rPr>
              <a:t>Methods</a:t>
            </a:r>
            <a:endParaRPr sz="10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Searched WorldCat and HawkFind articles from the last 10 years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Search terms: “behavioral interventions”, “emotional behavioral disorder”, “behavior”, “special education”, “secondary education”, “high school”, and “strategies”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21813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Empirical, quantitative or qualitative reports in either peer-reviewed journals, books, or dissertations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Receive Special Education Services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entury Schoolbook"/>
              <a:buChar char="●"/>
            </a:pP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Targeted </a:t>
            </a: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Behaviors</a:t>
            </a:r>
            <a:endParaRPr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16600" y="1199725"/>
            <a:ext cx="25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6;p13"/>
          <p:cNvSpPr txBox="1"/>
          <p:nvPr/>
        </p:nvSpPr>
        <p:spPr>
          <a:xfrm>
            <a:off x="6578031" y="401275"/>
            <a:ext cx="2556937" cy="4816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Findings: Themes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u="sng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800" i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Classroom Engagement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Trouble with engaging in appropriate behaviors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Good Behavior Game and Behavior Bingo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Encourages peer mediation (</a:t>
            </a:r>
            <a:r>
              <a:rPr lang="en-US" sz="700" dirty="0">
                <a:latin typeface="Century Schoolbook"/>
                <a:ea typeface="Century Schoolbook"/>
                <a:cs typeface="Century Schoolbook"/>
                <a:sym typeface="Century Schoolbook"/>
              </a:rPr>
              <a:t>Collins et al., </a:t>
            </a:r>
            <a:r>
              <a:rPr lang="en-US" sz="7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2017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lang="en"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b="1" u="sng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Peer Reinforcement/Tutoring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Promotes social interaction and builds relationships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Peer mediators vs. teachers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Makes students reflect on their own behaviors (</a:t>
            </a:r>
            <a:r>
              <a:rPr lang="en-US" sz="7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Smith et al., 2015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i="1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Video Modeling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Watch desired behavior-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demonstrate desired behavior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Most effective: Video Self Modeling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Students generalized skills in other class settings and maintained skills after intervention withdrawal (</a:t>
            </a:r>
            <a:r>
              <a:rPr lang="en-US" sz="700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Chu et al., 2015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Century Schoolbook"/>
              <a:ea typeface="Century Schoolbook"/>
              <a:cs typeface="Century Schoolbook"/>
              <a:sym typeface="Wingdings" panose="05000000000000000000" pitchFamily="2" charset="2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latin typeface="Century Schoolbook"/>
                <a:ea typeface="Century Schoolbook"/>
                <a:cs typeface="Century Schoolbook"/>
                <a:sym typeface="Wingdings" panose="05000000000000000000" pitchFamily="2" charset="2"/>
              </a:rPr>
              <a:t>Autonomy</a:t>
            </a:r>
            <a:endParaRPr lang="en-US" sz="800" i="1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Build Self-Determination, Self-Advocacy, and Self Regulation Skills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Create goals, develop action plan, execute strategies (</a:t>
            </a:r>
            <a:r>
              <a:rPr lang="en-US" sz="7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Kelly et al., 2014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Poor self regulation leads to failure, dropout, substance abuse, and arrests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Self-monitoring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Social Skills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Lack of interpersonal relationships due to deficiencies in communication skills (</a:t>
            </a:r>
            <a:r>
              <a:rPr lang="en-US" sz="7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Morgan et al., 2016</a:t>
            </a: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Video Self Modeling to Generate Social Skills</a:t>
            </a:r>
          </a:p>
        </p:txBody>
      </p:sp>
      <p:sp>
        <p:nvSpPr>
          <p:cNvPr id="12" name="Google Shape;57;p13"/>
          <p:cNvSpPr txBox="1"/>
          <p:nvPr/>
        </p:nvSpPr>
        <p:spPr>
          <a:xfrm>
            <a:off x="2438401" y="3879012"/>
            <a:ext cx="2148468" cy="12002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900" b="1" u="sng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Limitations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Small </a:t>
            </a:r>
            <a:r>
              <a:rPr lang="en" sz="800" dirty="0">
                <a:latin typeface="Century Schoolbook"/>
                <a:ea typeface="Century Schoolbook"/>
                <a:cs typeface="Century Schoolbook"/>
                <a:sym typeface="Century Schoolbook"/>
              </a:rPr>
              <a:t>sample </a:t>
            </a: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Few studies done at high school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Limited research on generalization and maintenance after intervention was implemented</a:t>
            </a:r>
            <a:endParaRPr lang="en" sz="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900" b="1" u="sng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800" b="1" u="sng" dirty="0" smtClean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" name="Google Shape;57;p13"/>
          <p:cNvSpPr txBox="1"/>
          <p:nvPr/>
        </p:nvSpPr>
        <p:spPr>
          <a:xfrm>
            <a:off x="4829556" y="897934"/>
            <a:ext cx="1682754" cy="15696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Discussion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Cross-Age Tutoring and Video Modeling most effective interventions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Step by step intervention implementation for teachers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Lack of generalization and maintenance data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7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4829556" y="3648179"/>
            <a:ext cx="1698700" cy="1431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Implications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Feasible, economical, and instrumental interventions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Further research in multiple classroom settings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Further research with larger sample sizes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Greater emphasis on implementation at the high school level</a:t>
            </a:r>
          </a:p>
        </p:txBody>
      </p:sp>
      <p:sp>
        <p:nvSpPr>
          <p:cNvPr id="3" name="Oval 2"/>
          <p:cNvSpPr/>
          <p:nvPr/>
        </p:nvSpPr>
        <p:spPr>
          <a:xfrm>
            <a:off x="3318891" y="1844832"/>
            <a:ext cx="2088996" cy="208584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entury Schoolbook" panose="02040604050505020304" pitchFamily="18" charset="0"/>
              </a:rPr>
              <a:t>Effective Behavioral Interventions for Secondary Students with Emotional Behavioral Disorders can minimize problem behaviors, motivate students to use replacement behaviors, and improve academic engagement in a classroom setting</a:t>
            </a:r>
            <a:endParaRPr lang="en-US" sz="900" b="1" dirty="0">
              <a:latin typeface="Century Schoolbook" panose="02040604050505020304" pitchFamily="18" charset="0"/>
            </a:endParaRPr>
          </a:p>
        </p:txBody>
      </p:sp>
      <p:pic>
        <p:nvPicPr>
          <p:cNvPr id="6" name="Vocaroo 08 Apr 2023 20_53_03 EDT 12WMuiYIbgaH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5363" y="40512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948" y="2582987"/>
            <a:ext cx="780585" cy="261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>
                <a:latin typeface="Century Schoolbook" panose="02040604050505020304" pitchFamily="18" charset="0"/>
              </a:rPr>
              <a:t>Paper</a:t>
            </a:r>
            <a:endParaRPr lang="en-US" b="1" u="sng" dirty="0">
              <a:latin typeface="Century Schoolbook" panose="020406040505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26" y="2887754"/>
            <a:ext cx="995246" cy="99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4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431</Words>
  <Application>Microsoft Office PowerPoint</Application>
  <PresentationFormat>On-screen Show (16:9)</PresentationFormat>
  <Paragraphs>62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Wingdings</vt:lpstr>
      <vt:lpstr>Century Schoolbook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RATAJCZAK, CHRISTINA</dc:creator>
  <cp:lastModifiedBy>RATAJCZAK, CHRISTINA</cp:lastModifiedBy>
  <cp:revision>16</cp:revision>
  <dcterms:modified xsi:type="dcterms:W3CDTF">2023-04-09T01:19:33Z</dcterms:modified>
</cp:coreProperties>
</file>