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6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FF81-98DC-0642-BC79-9C5E7DB13F45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BC1F4-B04A-6C47-A1EA-FC0D3E50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r>
              <a:rPr lang="en-US" sz="1200" dirty="0"/>
              <a:t>First, I would show a video to introduce the topic 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Next, I would walk through a worksheet with students based on the steps included in completing this life skill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Worksheets consisted of cut and glue activities to practice fine motor skills </a:t>
            </a:r>
          </a:p>
          <a:p>
            <a:pPr marL="628650" lvl="1" indent="-171450">
              <a:buFontTx/>
              <a:buChar char="-"/>
            </a:pPr>
            <a:endParaRPr lang="en-US" sz="12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During an assembly, one of the students was having a tough day and couldn’t deal with the noise. Therefore, I ran to the classroom and brought headphones back.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Students have come to me with problems regarding their personal friendships or personal home life.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/>
              <a:t>Each week I introduced and worked through the steps of life skills every person needs in their life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  <a:p>
            <a:pPr marL="628650" lvl="1" indent="-171450">
              <a:buFontTx/>
              <a:buChar char="-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BC1F4-B04A-6C47-A1EA-FC0D3E500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4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6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4/10/23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9" r:id="rId6"/>
    <p:sldLayoutId id="2147483754" r:id="rId7"/>
    <p:sldLayoutId id="2147483755" r:id="rId8"/>
    <p:sldLayoutId id="2147483756" r:id="rId9"/>
    <p:sldLayoutId id="2147483758" r:id="rId10"/>
    <p:sldLayoutId id="21474837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ythagoreionip.blogspot.com/search/label/%CE%92%CE%A1%CE%91%CE%92%CE%95%CE%99%CE%91?m=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680F0A-AC69-184F-B9E6-1881FA417AD5}"/>
              </a:ext>
            </a:extLst>
          </p:cNvPr>
          <p:cNvSpPr txBox="1"/>
          <p:nvPr/>
        </p:nvSpPr>
        <p:spPr>
          <a:xfrm>
            <a:off x="4040822" y="45582"/>
            <a:ext cx="410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ilom" pitchFamily="2" charset="-34"/>
                <a:ea typeface="Silom" pitchFamily="2" charset="-34"/>
                <a:cs typeface="Silom" pitchFamily="2" charset="-34"/>
              </a:rPr>
              <a:t>Daily Life Skills</a:t>
            </a:r>
          </a:p>
          <a:p>
            <a:pPr algn="ctr"/>
            <a:r>
              <a:rPr lang="en-US" dirty="0"/>
              <a:t>Samantha Favaloro </a:t>
            </a:r>
          </a:p>
          <a:p>
            <a:pPr algn="ctr"/>
            <a:r>
              <a:rPr lang="en-US" dirty="0"/>
              <a:t>Monmouth University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41E39-20E9-F745-BEEC-EF640D13DE3B}"/>
              </a:ext>
            </a:extLst>
          </p:cNvPr>
          <p:cNvSpPr txBox="1"/>
          <p:nvPr/>
        </p:nvSpPr>
        <p:spPr>
          <a:xfrm>
            <a:off x="527355" y="636319"/>
            <a:ext cx="256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latin typeface="Ink Free" panose="020F0502020204030204" pitchFamily="34" charset="0"/>
                <a:cs typeface="Ink Free" panose="020F0502020204030204" pitchFamily="34" charset="0"/>
              </a:rPr>
              <a:t>Setting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73976-A160-A84F-88D9-E7745E6F151C}"/>
              </a:ext>
            </a:extLst>
          </p:cNvPr>
          <p:cNvSpPr/>
          <p:nvPr/>
        </p:nvSpPr>
        <p:spPr>
          <a:xfrm>
            <a:off x="407780" y="1187482"/>
            <a:ext cx="3260454" cy="169029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06907-5640-5742-8247-DAFDDE9BD1B0}"/>
              </a:ext>
            </a:extLst>
          </p:cNvPr>
          <p:cNvSpPr txBox="1"/>
          <p:nvPr/>
        </p:nvSpPr>
        <p:spPr>
          <a:xfrm>
            <a:off x="418628" y="1133839"/>
            <a:ext cx="3429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Overview of Community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Long Branch, New Jersey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Monmouth County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Population: 31,667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Poverty rate: 22.31%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US Citizenship: 81.5%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Race/Ethnicity: Largest groups are White (56.8%), Hispanic (23.3%) and Black (12.0%)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8F078-49B6-6E4A-9E95-581C7C24CF00}"/>
              </a:ext>
            </a:extLst>
          </p:cNvPr>
          <p:cNvSpPr txBox="1"/>
          <p:nvPr/>
        </p:nvSpPr>
        <p:spPr>
          <a:xfrm>
            <a:off x="477079" y="3187043"/>
            <a:ext cx="3191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Overview of School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Amerigo A.  Anastasia School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K-5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562 students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Student-teacher ratio of 10 to 1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47% female students and 53% male students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Minority Enrollment: 69.8%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54D7B2-14FA-644D-9619-A5932CA70642}"/>
              </a:ext>
            </a:extLst>
          </p:cNvPr>
          <p:cNvSpPr/>
          <p:nvPr/>
        </p:nvSpPr>
        <p:spPr>
          <a:xfrm>
            <a:off x="420767" y="3187044"/>
            <a:ext cx="3247468" cy="15634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B87A51-4277-8C47-8B8C-95B10AB4DD54}"/>
              </a:ext>
            </a:extLst>
          </p:cNvPr>
          <p:cNvSpPr txBox="1"/>
          <p:nvPr/>
        </p:nvSpPr>
        <p:spPr>
          <a:xfrm>
            <a:off x="418628" y="5185654"/>
            <a:ext cx="324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Overview of Classroom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K-2 Autism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Students sit at paired desks, round tables in back for centers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Large rug area in back with toys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Classroom library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Bins with sensory activities </a:t>
            </a:r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780D4E-B4E5-E048-907B-24AC66CDAE1E}"/>
              </a:ext>
            </a:extLst>
          </p:cNvPr>
          <p:cNvSpPr/>
          <p:nvPr/>
        </p:nvSpPr>
        <p:spPr>
          <a:xfrm>
            <a:off x="388575" y="5122678"/>
            <a:ext cx="3260455" cy="146706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D984B9-0BC7-924C-AA82-352657614032}"/>
              </a:ext>
            </a:extLst>
          </p:cNvPr>
          <p:cNvSpPr txBox="1"/>
          <p:nvPr/>
        </p:nvSpPr>
        <p:spPr>
          <a:xfrm>
            <a:off x="3649030" y="1150795"/>
            <a:ext cx="2902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u="sng" dirty="0">
                <a:latin typeface="Ink Free" panose="020F0502020204030204" pitchFamily="34" charset="0"/>
                <a:cs typeface="Ink Free" panose="020F0502020204030204" pitchFamily="34" charset="0"/>
              </a:rPr>
              <a:t>Description of Students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2EE815-93D0-1C4F-AFA2-8A677C3888E1}"/>
              </a:ext>
            </a:extLst>
          </p:cNvPr>
          <p:cNvSpPr txBox="1"/>
          <p:nvPr/>
        </p:nvSpPr>
        <p:spPr>
          <a:xfrm>
            <a:off x="3966682" y="1641353"/>
            <a:ext cx="2449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6 male students, 0 female students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All students have disabilities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Autism and ADHD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B8A908-47AC-7442-B6FF-D5F2A7CFA8A5}"/>
              </a:ext>
            </a:extLst>
          </p:cNvPr>
          <p:cNvSpPr/>
          <p:nvPr/>
        </p:nvSpPr>
        <p:spPr>
          <a:xfrm>
            <a:off x="3953314" y="1583272"/>
            <a:ext cx="2449157" cy="97931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84303C-47E4-8C45-971B-A380A369A056}"/>
              </a:ext>
            </a:extLst>
          </p:cNvPr>
          <p:cNvSpPr txBox="1"/>
          <p:nvPr/>
        </p:nvSpPr>
        <p:spPr>
          <a:xfrm>
            <a:off x="5806180" y="2625734"/>
            <a:ext cx="2449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u="sng" dirty="0">
                <a:latin typeface="Ink Free" panose="020F0502020204030204" pitchFamily="34" charset="0"/>
                <a:cs typeface="Ink Free" panose="020F0502020204030204" pitchFamily="34" charset="0"/>
              </a:rPr>
              <a:t>Course &amp; Project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0706E3-D930-5543-9E7D-357403B1F5AF}"/>
              </a:ext>
            </a:extLst>
          </p:cNvPr>
          <p:cNvSpPr txBox="1"/>
          <p:nvPr/>
        </p:nvSpPr>
        <p:spPr>
          <a:xfrm>
            <a:off x="5184327" y="2995066"/>
            <a:ext cx="3567684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/>
              <a:t>Course: EDS 330-01 Foundations of Special Education</a:t>
            </a:r>
          </a:p>
          <a:p>
            <a:pPr marL="171450" indent="-171450">
              <a:buFontTx/>
              <a:buChar char="-"/>
            </a:pPr>
            <a:r>
              <a:rPr lang="en-US" sz="1050" dirty="0"/>
              <a:t>SL Project: My project consisted of introducing a new life skill each week </a:t>
            </a:r>
          </a:p>
          <a:p>
            <a:pPr marL="628650" lvl="1" indent="-171450">
              <a:buFontTx/>
              <a:buChar char="-"/>
            </a:pPr>
            <a:r>
              <a:rPr lang="en-US" sz="1050" dirty="0"/>
              <a:t>While students have already been exposed to life skills, I would start with an introduction video and then complete a worksheet </a:t>
            </a:r>
          </a:p>
          <a:p>
            <a:pPr marL="628650" lvl="1" indent="-171450">
              <a:buFontTx/>
              <a:buChar char="-"/>
            </a:pPr>
            <a:r>
              <a:rPr lang="en-US" sz="1050" dirty="0"/>
              <a:t>All worksheets I created were cut &amp; glue activities 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pic>
        <p:nvPicPr>
          <p:cNvPr id="55" name="Picture 54" descr="Text&#10;&#10;Description automatically generated">
            <a:extLst>
              <a:ext uri="{FF2B5EF4-FFF2-40B4-BE49-F238E27FC236}">
                <a16:creationId xmlns:a16="http://schemas.microsoft.com/office/drawing/2014/main" id="{5BDFA48E-609C-B84E-8F78-71DF25636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483" y="2771867"/>
            <a:ext cx="1361017" cy="1458086"/>
          </a:xfrm>
          <a:prstGeom prst="rect">
            <a:avLst/>
          </a:prstGeom>
        </p:spPr>
      </p:pic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5134943E-722C-6A4E-8B01-B75EB2E54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429" y="4634543"/>
            <a:ext cx="1694548" cy="214532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A9F075C-A359-E942-A3F8-B346C647F583}"/>
              </a:ext>
            </a:extLst>
          </p:cNvPr>
          <p:cNvSpPr/>
          <p:nvPr/>
        </p:nvSpPr>
        <p:spPr>
          <a:xfrm>
            <a:off x="5247414" y="3013501"/>
            <a:ext cx="3412278" cy="149725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7CDB94-D35A-114E-81F3-14804CC6A47A}"/>
              </a:ext>
            </a:extLst>
          </p:cNvPr>
          <p:cNvSpPr txBox="1"/>
          <p:nvPr/>
        </p:nvSpPr>
        <p:spPr>
          <a:xfrm>
            <a:off x="3866710" y="4336172"/>
            <a:ext cx="2017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u="sng" dirty="0">
                <a:latin typeface="Ink Free" panose="020F0502020204030204" pitchFamily="34" charset="0"/>
                <a:cs typeface="Ink Free" panose="020F0502020204030204" pitchFamily="34" charset="0"/>
              </a:rPr>
              <a:t>Role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40BD0A-F9AB-6E4A-8169-BC7A628D3634}"/>
              </a:ext>
            </a:extLst>
          </p:cNvPr>
          <p:cNvSpPr txBox="1"/>
          <p:nvPr/>
        </p:nvSpPr>
        <p:spPr>
          <a:xfrm>
            <a:off x="3771132" y="4705504"/>
            <a:ext cx="2394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/>
              <a:t>I worked with students, in centers, with my cooperating teacher and on my own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I helped with students during assemblies and was an extra set of hands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6653A9-3600-BF42-91B8-0D47265039FF}"/>
              </a:ext>
            </a:extLst>
          </p:cNvPr>
          <p:cNvSpPr/>
          <p:nvPr/>
        </p:nvSpPr>
        <p:spPr>
          <a:xfrm>
            <a:off x="3771132" y="4664250"/>
            <a:ext cx="2394986" cy="15143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43EF0F-166D-AC4C-B669-CEC74C373376}"/>
              </a:ext>
            </a:extLst>
          </p:cNvPr>
          <p:cNvSpPr txBox="1"/>
          <p:nvPr/>
        </p:nvSpPr>
        <p:spPr>
          <a:xfrm>
            <a:off x="9152547" y="294933"/>
            <a:ext cx="219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u="sng" dirty="0">
                <a:latin typeface="Ink Free" panose="020F0502020204030204" pitchFamily="34" charset="0"/>
                <a:cs typeface="Ink Free" panose="020F0502020204030204" pitchFamily="34" charset="0"/>
              </a:rPr>
              <a:t>U</a:t>
            </a:r>
            <a:r>
              <a:rPr lang="en-US" sz="1800" i="1" u="sng" dirty="0">
                <a:latin typeface="Ink Free" panose="020F0502020204030204" pitchFamily="34" charset="0"/>
                <a:cs typeface="Ink Free" panose="020F0502020204030204" pitchFamily="34" charset="0"/>
              </a:rPr>
              <a:t>nderstandings 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585086-EB60-7747-9A4E-C4D17FEFA170}"/>
              </a:ext>
            </a:extLst>
          </p:cNvPr>
          <p:cNvSpPr txBox="1"/>
          <p:nvPr/>
        </p:nvSpPr>
        <p:spPr>
          <a:xfrm>
            <a:off x="10023296" y="2412403"/>
            <a:ext cx="104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u="sng" dirty="0">
                <a:latin typeface="Ink Free" panose="020F0502020204030204" pitchFamily="34" charset="0"/>
                <a:cs typeface="Ink Free" panose="020F0502020204030204" pitchFamily="34" charset="0"/>
              </a:rPr>
              <a:t>Impacts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D890262-F131-CF4A-8379-3D102E58063C}"/>
              </a:ext>
            </a:extLst>
          </p:cNvPr>
          <p:cNvSpPr txBox="1"/>
          <p:nvPr/>
        </p:nvSpPr>
        <p:spPr>
          <a:xfrm>
            <a:off x="9700597" y="4504785"/>
            <a:ext cx="1716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u="sng" dirty="0">
                <a:latin typeface="Ink Free" panose="020F0502020204030204" pitchFamily="34" charset="0"/>
                <a:cs typeface="Ink Free" panose="020F0502020204030204" pitchFamily="34" charset="0"/>
              </a:rPr>
              <a:t>Future Goals</a:t>
            </a:r>
            <a:endParaRPr lang="en-US" dirty="0"/>
          </a:p>
        </p:txBody>
      </p:sp>
      <p:pic>
        <p:nvPicPr>
          <p:cNvPr id="70" name="Picture 69" descr="A picture containing window&#10;&#10;Description automatically generated">
            <a:extLst>
              <a:ext uri="{FF2B5EF4-FFF2-40B4-BE49-F238E27FC236}">
                <a16:creationId xmlns:a16="http://schemas.microsoft.com/office/drawing/2014/main" id="{0F04D9AE-2C64-3D44-A1B5-E6DD37AB7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47911" y="1397946"/>
            <a:ext cx="1270000" cy="11938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B90AEB3-C516-004D-84EB-25A117978D77}"/>
              </a:ext>
            </a:extLst>
          </p:cNvPr>
          <p:cNvSpPr txBox="1"/>
          <p:nvPr/>
        </p:nvSpPr>
        <p:spPr>
          <a:xfrm>
            <a:off x="7937552" y="652084"/>
            <a:ext cx="420063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50" dirty="0"/>
              <a:t>During this experience, I have been able to first- handedly see different characteristics of several disabilities and strategies, as teachers, to provide a positive learning environment for all students </a:t>
            </a:r>
          </a:p>
          <a:p>
            <a:pPr marL="171450" indent="-171450">
              <a:buFontTx/>
              <a:buChar char="-"/>
            </a:pPr>
            <a:r>
              <a:rPr lang="en-US" sz="1050" dirty="0"/>
              <a:t>This connects with my coursework because I have been learning about several disabilities, the specific cognitive, social, emotional and behavioral characteristics, and different interventions and supports </a:t>
            </a:r>
          </a:p>
          <a:p>
            <a:pPr marL="171450" indent="-171450">
              <a:buFontTx/>
              <a:buChar char="-"/>
            </a:pPr>
            <a:r>
              <a:rPr lang="en-US" sz="1050" dirty="0"/>
              <a:t>This connects to research in the field because I have been able to see the wide range of the spectrum and several accommodations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40EE4C-B033-3F49-94B6-4276940EE985}"/>
              </a:ext>
            </a:extLst>
          </p:cNvPr>
          <p:cNvSpPr txBox="1"/>
          <p:nvPr/>
        </p:nvSpPr>
        <p:spPr>
          <a:xfrm>
            <a:off x="9242956" y="2888165"/>
            <a:ext cx="2575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dirty="0"/>
              <a:t>I impacted my field site by:</a:t>
            </a:r>
          </a:p>
          <a:p>
            <a:pPr marL="628650" lvl="1" indent="-171450">
              <a:buFontTx/>
              <a:buChar char="-"/>
            </a:pPr>
            <a:r>
              <a:rPr lang="en-US" sz="1100" dirty="0"/>
              <a:t>Being an extra help to my teacher</a:t>
            </a:r>
          </a:p>
          <a:p>
            <a:pPr marL="628650" lvl="1" indent="-171450">
              <a:buFontTx/>
              <a:buChar char="-"/>
            </a:pPr>
            <a:r>
              <a:rPr lang="en-US" sz="1100" dirty="0"/>
              <a:t>Offering trust and friendship to the students</a:t>
            </a:r>
          </a:p>
          <a:p>
            <a:pPr marL="628650" lvl="1" indent="-171450">
              <a:buFontTx/>
              <a:buChar char="-"/>
            </a:pPr>
            <a:r>
              <a:rPr lang="en-US" sz="1100" dirty="0"/>
              <a:t>Improving life skills that students will need in their everyday life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70EEE7D-4218-114D-99EF-001D68EDACA5}"/>
              </a:ext>
            </a:extLst>
          </p:cNvPr>
          <p:cNvSpPr/>
          <p:nvPr/>
        </p:nvSpPr>
        <p:spPr>
          <a:xfrm>
            <a:off x="7930285" y="705815"/>
            <a:ext cx="4210826" cy="171800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274F6B-B28E-D641-B79E-E47D080C92D6}"/>
              </a:ext>
            </a:extLst>
          </p:cNvPr>
          <p:cNvSpPr/>
          <p:nvPr/>
        </p:nvSpPr>
        <p:spPr>
          <a:xfrm>
            <a:off x="9049782" y="2800321"/>
            <a:ext cx="2899588" cy="17104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5A5721-3B72-5F40-9E7E-F81DEA5A454E}"/>
              </a:ext>
            </a:extLst>
          </p:cNvPr>
          <p:cNvSpPr txBox="1"/>
          <p:nvPr/>
        </p:nvSpPr>
        <p:spPr>
          <a:xfrm>
            <a:off x="9177403" y="4851069"/>
            <a:ext cx="268710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dirty="0"/>
              <a:t>Based on my learning, I plan to continue to grow by thinking in a more creative mindset and focusing on how I can make my future classroom the best it could possibly be </a:t>
            </a:r>
          </a:p>
          <a:p>
            <a:pPr marL="171450" indent="-171450">
              <a:buFontTx/>
              <a:buChar char="-"/>
            </a:pPr>
            <a:r>
              <a:rPr lang="en-US" sz="1100" dirty="0"/>
              <a:t>Specific areas that I want to continue working towards are becoming more comfortable leading a lesson on my own and thinking outside of the box with activities.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77323EA-068A-0542-BF68-C90A02A31E9A}"/>
              </a:ext>
            </a:extLst>
          </p:cNvPr>
          <p:cNvSpPr/>
          <p:nvPr/>
        </p:nvSpPr>
        <p:spPr>
          <a:xfrm>
            <a:off x="9152547" y="4874117"/>
            <a:ext cx="2711960" cy="189246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Audio 80">
            <a:hlinkClick r:id="" action="ppaction://media"/>
            <a:extLst>
              <a:ext uri="{FF2B5EF4-FFF2-40B4-BE49-F238E27FC236}">
                <a16:creationId xmlns:a16="http://schemas.microsoft.com/office/drawing/2014/main" id="{839DFA5C-E3DD-C547-A758-8F68C8093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3561" y="59926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33"/>
    </mc:Choice>
    <mc:Fallback xmlns="">
      <p:transition spd="slow" advTm="360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{5B687417-E037-2E49-8CCE-9FFB6FAB693C}tf10001070</Template>
  <TotalTime>537</TotalTime>
  <Words>508</Words>
  <Application>Microsoft Macintosh PowerPoint</Application>
  <PresentationFormat>Widescreen</PresentationFormat>
  <Paragraphs>58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Next LT Pro</vt:lpstr>
      <vt:lpstr>AvenirNext LT Pro Medium</vt:lpstr>
      <vt:lpstr>Calibri</vt:lpstr>
      <vt:lpstr>Ink Free</vt:lpstr>
      <vt:lpstr>Posterama</vt:lpstr>
      <vt:lpstr>Silom</vt:lpstr>
      <vt:lpstr>ExploreVTI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Favaloro</dc:creator>
  <cp:lastModifiedBy>Samantha Favaloro</cp:lastModifiedBy>
  <cp:revision>6</cp:revision>
  <dcterms:created xsi:type="dcterms:W3CDTF">2023-04-02T21:27:16Z</dcterms:created>
  <dcterms:modified xsi:type="dcterms:W3CDTF">2023-04-11T02:27:12Z</dcterms:modified>
</cp:coreProperties>
</file>