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F403C-B0D0-0340-A585-32BB7C9FE73C}" v="1" dt="2023-04-03T00:10:15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03"/>
    <p:restoredTop sz="94643"/>
  </p:normalViewPr>
  <p:slideViewPr>
    <p:cSldViewPr snapToGrid="0" snapToObjects="1">
      <p:cViewPr varScale="1">
        <p:scale>
          <a:sx n="98" d="100"/>
          <a:sy n="98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81DB-6497-EE47-9EBC-C0E63920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574CA-F235-204C-A5B4-8C0004438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CE6BB-621B-2044-9574-6E7E174C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C7868-29C1-7748-AB2F-C4ED761A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DF92-6A33-4640-A9BA-55CA84D2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732B-7725-2246-9B7C-C0AFAD5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569CB-010B-A648-9CA3-DCE47808F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A3E7D-F900-EC48-8B83-36BEF4E5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CEAD0-0892-7E47-B704-5D85C9FB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9F2DE-55BD-DB40-BD8B-1DFC3E0A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E406E-8C6F-BD4F-A148-82388BEB1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6520-88C3-1245-9A9D-70B51CBDB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B8D97-58B6-EA4E-8EA8-D0AC1E18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5056-D9FF-3F42-A109-689EB36B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31B0-2E7F-6644-8C49-814CC600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C488-D559-7345-9673-7164639F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33E7D-46C2-9443-B8CF-A34993432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212D0-3D05-0A47-B999-B35F0F3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61AB0-A458-404D-931F-79C6A9A4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C9A0-0223-DA46-836F-D02F3C73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C765-B9F4-5E4E-B815-52A9C1B2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5FA7E-68AB-9D40-9842-B212FFF9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720E-6A00-AD4F-8039-9A20977A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D507-6785-AA41-8F37-0872E464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ECC9A-6CAE-D94F-B3E4-33D0B3EB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7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DEA7-A363-124D-9FA8-15A19701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66B55-51ED-C94E-A56D-D99588910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905C-8C1C-8E44-BCAF-F051390D8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A2E4D-C0B9-EA43-879C-77AADCBC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6482B-8847-D646-B724-8B41446B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9DE89-A063-C94D-AAF1-23CC61E9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C3D0-1071-644A-BDB8-1DC2DAA0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CF033-88D7-424E-8A2D-804F3841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DAE0B-7083-D241-914B-48BB4002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F1F19-9190-F94E-8166-DBC816200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DEB30-41E9-1744-869A-EE139D20C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6B41D-9256-EA40-A490-FDF73EAB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55B6D-70D1-AC4D-B563-424CF56D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D4326-2BBC-3744-BBE8-89246760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3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9D83-3219-B645-9068-50F42688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5CF2B-8695-0A42-93EC-8A5E191A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A0993-EE29-AB44-8366-BB6FFA67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539B2-EB9D-054F-B819-6A8B58B9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9A2CF-45FE-BE47-8EE9-4798B0DD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75355-8555-BD4E-A49B-2D420E720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05E9-CABA-9241-BDCA-21837E768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D0D5-A469-B841-A672-4596A8BD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9BDC-6A60-2B45-BBE7-C4F120AC2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AE7F4-D368-6641-AD97-9222E4094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B33BE-F889-6F4F-9C3D-D20C4623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9BCF8-42C0-5D43-BF90-111B3B43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513B8-B85E-9A43-A7DA-A6630917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5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EFFF-0023-F94F-B786-2BBBF7F1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16B40-D89C-3940-98F5-CB38CA4CA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0E223-99A2-394A-B7FE-5AD791646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36D01-9686-3C4B-98D4-BB83E442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E5E95-DC98-AB4D-9E3A-B6742E4C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5AFDD-82E8-EE45-AE86-8B955E84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8C39F-BCF0-3740-A73D-19E00673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4F5BD-6334-764C-AB30-2C9A528DD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6FEF7-4DCF-8C4E-9A9A-8CF321A7C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B95C1-87A3-3842-8C8C-5C3415F9B5AF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D08E-1465-794A-9E0E-C3E305B67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2AE3-41D8-C54D-9354-3E90EEC1D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DB5A-C1CB-2441-AE6A-F8E4F04EB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B0DD4DDE-3FB6-5248-959B-486790816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oster" descr="poster">
            <a:hlinkClick r:id="" action="ppaction://media"/>
            <a:extLst>
              <a:ext uri="{FF2B5EF4-FFF2-40B4-BE49-F238E27FC236}">
                <a16:creationId xmlns:a16="http://schemas.microsoft.com/office/drawing/2014/main" id="{DA54270F-1216-BE47-A76A-F9C5768C5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98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A. Matos</dc:creator>
  <cp:lastModifiedBy>Gabriela A. Matos</cp:lastModifiedBy>
  <cp:revision>2</cp:revision>
  <dcterms:created xsi:type="dcterms:W3CDTF">2023-04-02T19:20:44Z</dcterms:created>
  <dcterms:modified xsi:type="dcterms:W3CDTF">2023-04-03T00:14:47Z</dcterms:modified>
</cp:coreProperties>
</file>