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
  </p:notesMasterIdLst>
  <p:sldIdLst>
    <p:sldId id="256" r:id="rId2"/>
  </p:sldIdLst>
  <p:sldSz cx="23039388" cy="17279938"/>
  <p:notesSz cx="6858000" cy="9144000"/>
  <p:embeddedFontLst>
    <p:embeddedFont>
      <p:font typeface="Antic Didone" panose="020B0604020202020204" charset="0"/>
      <p:regular r:id="rId4"/>
    </p:embeddedFont>
    <p:embeddedFont>
      <p:font typeface="Bebas Neue" panose="020B0606020202050201" pitchFamily="34" charset="0"/>
      <p:regular r:id="rId5"/>
    </p:embeddedFont>
    <p:embeddedFont>
      <p:font typeface="Montserrat" panose="00000500000000000000" pitchFamily="2" charset="0"/>
      <p:regular r:id="rId6"/>
      <p:bold r:id="rId7"/>
      <p:italic r:id="rId8"/>
      <p:boldItalic r:id="rId9"/>
    </p:embeddedFont>
    <p:embeddedFont>
      <p:font typeface="Roboto" panose="02000000000000000000" pitchFamily="2"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5" d="100"/>
          <a:sy n="25" d="100"/>
        </p:scale>
        <p:origin x="136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59f1a87b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59f1a87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p:nvPr/>
        </p:nvSpPr>
        <p:spPr>
          <a:xfrm>
            <a:off x="0" y="3828900"/>
            <a:ext cx="23040000" cy="962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072500" y="5069860"/>
            <a:ext cx="14895000" cy="4613700"/>
          </a:xfrm>
          <a:prstGeom prst="rect">
            <a:avLst/>
          </a:prstGeom>
        </p:spPr>
        <p:txBody>
          <a:bodyPr spcFirstLastPara="1" wrap="square" lIns="255950" tIns="255950" rIns="255950" bIns="255950" anchor="b" anchorCtr="0">
            <a:normAutofit/>
          </a:bodyPr>
          <a:lstStyle>
            <a:lvl1pPr lvl="0" algn="ctr">
              <a:lnSpc>
                <a:spcPct val="70000"/>
              </a:lnSpc>
              <a:spcBef>
                <a:spcPts val="0"/>
              </a:spcBef>
              <a:spcAft>
                <a:spcPts val="0"/>
              </a:spcAft>
              <a:buSzPts val="14600"/>
              <a:buNone/>
              <a:defRPr sz="14600"/>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a:endParaRPr/>
          </a:p>
        </p:txBody>
      </p:sp>
      <p:sp>
        <p:nvSpPr>
          <p:cNvPr id="12" name="Google Shape;12;p2"/>
          <p:cNvSpPr txBox="1">
            <a:spLocks noGrp="1"/>
          </p:cNvSpPr>
          <p:nvPr>
            <p:ph type="subTitle" idx="1"/>
          </p:nvPr>
        </p:nvSpPr>
        <p:spPr>
          <a:xfrm>
            <a:off x="4523250" y="10855623"/>
            <a:ext cx="13993500" cy="1428900"/>
          </a:xfrm>
          <a:prstGeom prst="rect">
            <a:avLst/>
          </a:prstGeom>
        </p:spPr>
        <p:txBody>
          <a:bodyPr spcFirstLastPara="1" wrap="square" lIns="255950" tIns="255950" rIns="255950" bIns="255950" anchor="ctr" anchorCtr="0">
            <a:normAutofit/>
          </a:bodyPr>
          <a:lstStyle>
            <a:lvl1pPr lvl="0" algn="ctr">
              <a:lnSpc>
                <a:spcPct val="100000"/>
              </a:lnSpc>
              <a:spcBef>
                <a:spcPts val="0"/>
              </a:spcBef>
              <a:spcAft>
                <a:spcPts val="0"/>
              </a:spcAft>
              <a:buSzPts val="7800"/>
              <a:buNone/>
              <a:defRPr sz="4500">
                <a:latin typeface="Montserrat"/>
                <a:ea typeface="Montserrat"/>
                <a:cs typeface="Montserrat"/>
                <a:sym typeface="Montserrat"/>
              </a:defRPr>
            </a:lvl1pPr>
            <a:lvl2pPr lvl="1" algn="ctr">
              <a:lnSpc>
                <a:spcPct val="100000"/>
              </a:lnSpc>
              <a:spcBef>
                <a:spcPts val="0"/>
              </a:spcBef>
              <a:spcAft>
                <a:spcPts val="0"/>
              </a:spcAft>
              <a:buSzPts val="7800"/>
              <a:buNone/>
              <a:defRPr sz="7800"/>
            </a:lvl2pPr>
            <a:lvl3pPr lvl="2" algn="ctr">
              <a:lnSpc>
                <a:spcPct val="100000"/>
              </a:lnSpc>
              <a:spcBef>
                <a:spcPts val="0"/>
              </a:spcBef>
              <a:spcAft>
                <a:spcPts val="0"/>
              </a:spcAft>
              <a:buSzPts val="7800"/>
              <a:buNone/>
              <a:defRPr sz="7800"/>
            </a:lvl3pPr>
            <a:lvl4pPr lvl="3" algn="ctr">
              <a:lnSpc>
                <a:spcPct val="100000"/>
              </a:lnSpc>
              <a:spcBef>
                <a:spcPts val="0"/>
              </a:spcBef>
              <a:spcAft>
                <a:spcPts val="0"/>
              </a:spcAft>
              <a:buSzPts val="7800"/>
              <a:buNone/>
              <a:defRPr sz="7800"/>
            </a:lvl4pPr>
            <a:lvl5pPr lvl="4" algn="ctr">
              <a:lnSpc>
                <a:spcPct val="100000"/>
              </a:lnSpc>
              <a:spcBef>
                <a:spcPts val="0"/>
              </a:spcBef>
              <a:spcAft>
                <a:spcPts val="0"/>
              </a:spcAft>
              <a:buSzPts val="7800"/>
              <a:buNone/>
              <a:defRPr sz="7800"/>
            </a:lvl5pPr>
            <a:lvl6pPr lvl="5" algn="ctr">
              <a:lnSpc>
                <a:spcPct val="100000"/>
              </a:lnSpc>
              <a:spcBef>
                <a:spcPts val="0"/>
              </a:spcBef>
              <a:spcAft>
                <a:spcPts val="0"/>
              </a:spcAft>
              <a:buSzPts val="7800"/>
              <a:buNone/>
              <a:defRPr sz="7800"/>
            </a:lvl6pPr>
            <a:lvl7pPr lvl="6" algn="ctr">
              <a:lnSpc>
                <a:spcPct val="100000"/>
              </a:lnSpc>
              <a:spcBef>
                <a:spcPts val="0"/>
              </a:spcBef>
              <a:spcAft>
                <a:spcPts val="0"/>
              </a:spcAft>
              <a:buSzPts val="7800"/>
              <a:buNone/>
              <a:defRPr sz="7800"/>
            </a:lvl7pPr>
            <a:lvl8pPr lvl="7" algn="ctr">
              <a:lnSpc>
                <a:spcPct val="100000"/>
              </a:lnSpc>
              <a:spcBef>
                <a:spcPts val="0"/>
              </a:spcBef>
              <a:spcAft>
                <a:spcPts val="0"/>
              </a:spcAft>
              <a:buSzPts val="7800"/>
              <a:buNone/>
              <a:defRPr sz="7800"/>
            </a:lvl8pPr>
            <a:lvl9pPr lvl="8" algn="ctr">
              <a:lnSpc>
                <a:spcPct val="100000"/>
              </a:lnSpc>
              <a:spcBef>
                <a:spcPts val="0"/>
              </a:spcBef>
              <a:spcAft>
                <a:spcPts val="0"/>
              </a:spcAft>
              <a:buSzPts val="7800"/>
              <a:buNone/>
              <a:defRPr sz="7800"/>
            </a:lvl9pPr>
          </a:lstStyle>
          <a:p>
            <a:endParaRPr/>
          </a:p>
        </p:txBody>
      </p:sp>
      <p:sp>
        <p:nvSpPr>
          <p:cNvPr id="13" name="Google Shape;13;p2"/>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1"/>
          <p:cNvSpPr txBox="1">
            <a:spLocks noGrp="1"/>
          </p:cNvSpPr>
          <p:nvPr>
            <p:ph type="body" idx="1"/>
          </p:nvPr>
        </p:nvSpPr>
        <p:spPr>
          <a:xfrm>
            <a:off x="785386" y="14212955"/>
            <a:ext cx="15115200" cy="2032800"/>
          </a:xfrm>
          <a:prstGeom prst="rect">
            <a:avLst/>
          </a:prstGeom>
        </p:spPr>
        <p:txBody>
          <a:bodyPr spcFirstLastPara="1" wrap="square" lIns="255950" tIns="255950" rIns="255950" bIns="255950" anchor="ctr" anchorCtr="0">
            <a:normAutofit/>
          </a:bodyPr>
          <a:lstStyle>
            <a:lvl1pPr marL="457200" lvl="0" indent="-228600">
              <a:lnSpc>
                <a:spcPct val="100000"/>
              </a:lnSpc>
              <a:spcBef>
                <a:spcPts val="0"/>
              </a:spcBef>
              <a:spcAft>
                <a:spcPts val="0"/>
              </a:spcAft>
              <a:buSzPts val="5000"/>
              <a:buNone/>
              <a:defRPr/>
            </a:lvl1pPr>
          </a:lstStyle>
          <a:p>
            <a:endParaRPr/>
          </a:p>
        </p:txBody>
      </p:sp>
      <p:sp>
        <p:nvSpPr>
          <p:cNvPr id="72" name="Google Shape;72;p11"/>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1"/>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2"/>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txBox="1">
            <a:spLocks noGrp="1"/>
          </p:cNvSpPr>
          <p:nvPr>
            <p:ph type="title" hasCustomPrompt="1"/>
          </p:nvPr>
        </p:nvSpPr>
        <p:spPr>
          <a:xfrm>
            <a:off x="785386" y="3716115"/>
            <a:ext cx="21469200" cy="6596400"/>
          </a:xfrm>
          <a:prstGeom prst="rect">
            <a:avLst/>
          </a:prstGeom>
        </p:spPr>
        <p:txBody>
          <a:bodyPr spcFirstLastPara="1" wrap="square" lIns="255950" tIns="255950" rIns="255950" bIns="255950" anchor="b" anchorCtr="0">
            <a:normAutofit/>
          </a:bodyPr>
          <a:lstStyle>
            <a:lvl1pPr lvl="0" algn="ctr">
              <a:spcBef>
                <a:spcPts val="0"/>
              </a:spcBef>
              <a:spcAft>
                <a:spcPts val="0"/>
              </a:spcAft>
              <a:buSzPts val="33600"/>
              <a:buNone/>
              <a:defRPr sz="33600"/>
            </a:lvl1pPr>
            <a:lvl2pPr lvl="1" algn="ctr">
              <a:spcBef>
                <a:spcPts val="0"/>
              </a:spcBef>
              <a:spcAft>
                <a:spcPts val="0"/>
              </a:spcAft>
              <a:buSzPts val="33600"/>
              <a:buNone/>
              <a:defRPr sz="33600"/>
            </a:lvl2pPr>
            <a:lvl3pPr lvl="2" algn="ctr">
              <a:spcBef>
                <a:spcPts val="0"/>
              </a:spcBef>
              <a:spcAft>
                <a:spcPts val="0"/>
              </a:spcAft>
              <a:buSzPts val="33600"/>
              <a:buNone/>
              <a:defRPr sz="33600"/>
            </a:lvl3pPr>
            <a:lvl4pPr lvl="3" algn="ctr">
              <a:spcBef>
                <a:spcPts val="0"/>
              </a:spcBef>
              <a:spcAft>
                <a:spcPts val="0"/>
              </a:spcAft>
              <a:buSzPts val="33600"/>
              <a:buNone/>
              <a:defRPr sz="33600"/>
            </a:lvl4pPr>
            <a:lvl5pPr lvl="4" algn="ctr">
              <a:spcBef>
                <a:spcPts val="0"/>
              </a:spcBef>
              <a:spcAft>
                <a:spcPts val="0"/>
              </a:spcAft>
              <a:buSzPts val="33600"/>
              <a:buNone/>
              <a:defRPr sz="33600"/>
            </a:lvl5pPr>
            <a:lvl6pPr lvl="5" algn="ctr">
              <a:spcBef>
                <a:spcPts val="0"/>
              </a:spcBef>
              <a:spcAft>
                <a:spcPts val="0"/>
              </a:spcAft>
              <a:buSzPts val="33600"/>
              <a:buNone/>
              <a:defRPr sz="33600"/>
            </a:lvl6pPr>
            <a:lvl7pPr lvl="6" algn="ctr">
              <a:spcBef>
                <a:spcPts val="0"/>
              </a:spcBef>
              <a:spcAft>
                <a:spcPts val="0"/>
              </a:spcAft>
              <a:buSzPts val="33600"/>
              <a:buNone/>
              <a:defRPr sz="33600"/>
            </a:lvl7pPr>
            <a:lvl8pPr lvl="7" algn="ctr">
              <a:spcBef>
                <a:spcPts val="0"/>
              </a:spcBef>
              <a:spcAft>
                <a:spcPts val="0"/>
              </a:spcAft>
              <a:buSzPts val="33600"/>
              <a:buNone/>
              <a:defRPr sz="33600"/>
            </a:lvl8pPr>
            <a:lvl9pPr lvl="8" algn="ctr">
              <a:spcBef>
                <a:spcPts val="0"/>
              </a:spcBef>
              <a:spcAft>
                <a:spcPts val="0"/>
              </a:spcAft>
              <a:buSzPts val="33600"/>
              <a:buNone/>
              <a:defRPr sz="33600"/>
            </a:lvl9pPr>
          </a:lstStyle>
          <a:p>
            <a:r>
              <a:t>xx%</a:t>
            </a:r>
          </a:p>
        </p:txBody>
      </p:sp>
      <p:sp>
        <p:nvSpPr>
          <p:cNvPr id="79" name="Google Shape;79;p12"/>
          <p:cNvSpPr txBox="1">
            <a:spLocks noGrp="1"/>
          </p:cNvSpPr>
          <p:nvPr>
            <p:ph type="body" idx="1"/>
          </p:nvPr>
        </p:nvSpPr>
        <p:spPr>
          <a:xfrm>
            <a:off x="785386" y="10590152"/>
            <a:ext cx="21469200" cy="4370100"/>
          </a:xfrm>
          <a:prstGeom prst="rect">
            <a:avLst/>
          </a:prstGeom>
        </p:spPr>
        <p:txBody>
          <a:bodyPr spcFirstLastPara="1" wrap="square" lIns="255950" tIns="255950" rIns="255950" bIns="255950" anchor="t" anchorCtr="0">
            <a:normAutofit/>
          </a:bodyPr>
          <a:lstStyle>
            <a:lvl1pPr marL="457200" lvl="0" indent="-546100" algn="ctr">
              <a:spcBef>
                <a:spcPts val="0"/>
              </a:spcBef>
              <a:spcAft>
                <a:spcPts val="0"/>
              </a:spcAft>
              <a:buSzPts val="5000"/>
              <a:buChar char="●"/>
              <a:defRPr/>
            </a:lvl1pPr>
            <a:lvl2pPr marL="914400" lvl="1" indent="-476250" algn="ctr">
              <a:spcBef>
                <a:spcPts val="0"/>
              </a:spcBef>
              <a:spcAft>
                <a:spcPts val="0"/>
              </a:spcAft>
              <a:buSzPts val="3900"/>
              <a:buChar char="○"/>
              <a:defRPr/>
            </a:lvl2pPr>
            <a:lvl3pPr marL="1371600" lvl="2" indent="-476250" algn="ctr">
              <a:spcBef>
                <a:spcPts val="0"/>
              </a:spcBef>
              <a:spcAft>
                <a:spcPts val="0"/>
              </a:spcAft>
              <a:buSzPts val="3900"/>
              <a:buChar char="■"/>
              <a:defRPr/>
            </a:lvl3pPr>
            <a:lvl4pPr marL="1828800" lvl="3" indent="-476250" algn="ctr">
              <a:spcBef>
                <a:spcPts val="0"/>
              </a:spcBef>
              <a:spcAft>
                <a:spcPts val="0"/>
              </a:spcAft>
              <a:buSzPts val="3900"/>
              <a:buChar char="●"/>
              <a:defRPr/>
            </a:lvl4pPr>
            <a:lvl5pPr marL="2286000" lvl="4" indent="-476250" algn="ctr">
              <a:spcBef>
                <a:spcPts val="0"/>
              </a:spcBef>
              <a:spcAft>
                <a:spcPts val="0"/>
              </a:spcAft>
              <a:buSzPts val="3900"/>
              <a:buChar char="○"/>
              <a:defRPr/>
            </a:lvl5pPr>
            <a:lvl6pPr marL="2743200" lvl="5" indent="-476250" algn="ctr">
              <a:spcBef>
                <a:spcPts val="0"/>
              </a:spcBef>
              <a:spcAft>
                <a:spcPts val="0"/>
              </a:spcAft>
              <a:buSzPts val="3900"/>
              <a:buChar char="■"/>
              <a:defRPr/>
            </a:lvl6pPr>
            <a:lvl7pPr marL="3200400" lvl="6" indent="-476250" algn="ctr">
              <a:spcBef>
                <a:spcPts val="0"/>
              </a:spcBef>
              <a:spcAft>
                <a:spcPts val="0"/>
              </a:spcAft>
              <a:buSzPts val="3900"/>
              <a:buChar char="●"/>
              <a:defRPr/>
            </a:lvl7pPr>
            <a:lvl8pPr marL="3657600" lvl="7" indent="-476250" algn="ctr">
              <a:spcBef>
                <a:spcPts val="0"/>
              </a:spcBef>
              <a:spcAft>
                <a:spcPts val="0"/>
              </a:spcAft>
              <a:buSzPts val="3900"/>
              <a:buChar char="○"/>
              <a:defRPr/>
            </a:lvl8pPr>
            <a:lvl9pPr marL="4114800" lvl="8" indent="-476250" algn="ctr">
              <a:spcBef>
                <a:spcPts val="0"/>
              </a:spcBef>
              <a:spcAft>
                <a:spcPts val="0"/>
              </a:spcAft>
              <a:buSzPts val="3900"/>
              <a:buChar char="■"/>
              <a:defRPr/>
            </a:lvl9pPr>
          </a:lstStyle>
          <a:p>
            <a:endParaRPr/>
          </a:p>
        </p:txBody>
      </p:sp>
      <p:sp>
        <p:nvSpPr>
          <p:cNvPr id="80" name="Google Shape;80;p12"/>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2"/>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2"/>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3"/>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3"/>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85386" y="7225953"/>
            <a:ext cx="21469200" cy="2828100"/>
          </a:xfrm>
          <a:prstGeom prst="rect">
            <a:avLst/>
          </a:prstGeom>
        </p:spPr>
        <p:txBody>
          <a:bodyPr spcFirstLastPara="1" wrap="square" lIns="255950" tIns="255950" rIns="255950" bIns="255950" anchor="ctr" anchorCtr="0">
            <a:normAutofit/>
          </a:bodyPr>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a:endParaRPr/>
          </a:p>
        </p:txBody>
      </p:sp>
      <p:sp>
        <p:nvSpPr>
          <p:cNvPr id="18" name="Google Shape;18;p3"/>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3"/>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0"/>
        <p:cNvGrpSpPr/>
        <p:nvPr/>
      </p:nvGrpSpPr>
      <p:grpSpPr>
        <a:xfrm>
          <a:off x="0" y="0"/>
          <a:ext cx="0" cy="0"/>
          <a:chOff x="0" y="0"/>
          <a:chExt cx="0" cy="0"/>
        </a:xfrm>
      </p:grpSpPr>
      <p:sp>
        <p:nvSpPr>
          <p:cNvPr id="21" name="Google Shape;21;p4"/>
          <p:cNvSpPr/>
          <p:nvPr/>
        </p:nvSpPr>
        <p:spPr>
          <a:xfrm>
            <a:off x="0" y="253725"/>
            <a:ext cx="23040000" cy="1799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492750"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body" idx="1"/>
          </p:nvPr>
        </p:nvSpPr>
        <p:spPr>
          <a:xfrm>
            <a:off x="1567400" y="3419000"/>
            <a:ext cx="19905300" cy="11930400"/>
          </a:xfrm>
          <a:prstGeom prst="rect">
            <a:avLst/>
          </a:prstGeom>
        </p:spPr>
        <p:txBody>
          <a:bodyPr spcFirstLastPara="1" wrap="square" lIns="255950" tIns="255950" rIns="255950" bIns="255950" anchor="t" anchorCtr="0">
            <a:normAutofit/>
          </a:bodyPr>
          <a:lstStyle>
            <a:lvl1pPr marL="457200" lvl="0" indent="-317500">
              <a:lnSpc>
                <a:spcPct val="100000"/>
              </a:lnSpc>
              <a:spcBef>
                <a:spcPts val="0"/>
              </a:spcBef>
              <a:spcAft>
                <a:spcPts val="0"/>
              </a:spcAft>
              <a:buClr>
                <a:schemeClr val="dk1"/>
              </a:buClr>
              <a:buSzPts val="1400"/>
              <a:buFont typeface="Roboto"/>
              <a:buChar char="●"/>
              <a:defRPr sz="3500">
                <a:solidFill>
                  <a:schemeClr val="dk1"/>
                </a:solidFill>
              </a:defRPr>
            </a:lvl1pPr>
            <a:lvl2pPr marL="914400" lvl="1" indent="-264160">
              <a:spcBef>
                <a:spcPts val="0"/>
              </a:spcBef>
              <a:spcAft>
                <a:spcPts val="0"/>
              </a:spcAft>
              <a:buClr>
                <a:schemeClr val="dk1"/>
              </a:buClr>
              <a:buSzPts val="560"/>
              <a:buFont typeface="Roboto"/>
              <a:buChar char="○"/>
              <a:defRPr>
                <a:solidFill>
                  <a:schemeClr val="dk1"/>
                </a:solidFill>
              </a:defRPr>
            </a:lvl2pPr>
            <a:lvl3pPr marL="1371600" lvl="2" indent="-264160">
              <a:spcBef>
                <a:spcPts val="0"/>
              </a:spcBef>
              <a:spcAft>
                <a:spcPts val="0"/>
              </a:spcAft>
              <a:buClr>
                <a:schemeClr val="dk1"/>
              </a:buClr>
              <a:buSzPts val="560"/>
              <a:buFont typeface="Roboto"/>
              <a:buChar char="■"/>
              <a:defRPr>
                <a:solidFill>
                  <a:schemeClr val="dk1"/>
                </a:solidFill>
              </a:defRPr>
            </a:lvl3pPr>
            <a:lvl4pPr marL="1828800" lvl="3" indent="-264160">
              <a:spcBef>
                <a:spcPts val="0"/>
              </a:spcBef>
              <a:spcAft>
                <a:spcPts val="0"/>
              </a:spcAft>
              <a:buClr>
                <a:schemeClr val="dk1"/>
              </a:buClr>
              <a:buSzPts val="560"/>
              <a:buFont typeface="Roboto"/>
              <a:buChar char="●"/>
              <a:defRPr>
                <a:solidFill>
                  <a:schemeClr val="dk1"/>
                </a:solidFill>
              </a:defRPr>
            </a:lvl4pPr>
            <a:lvl5pPr marL="2286000" lvl="4" indent="-264160">
              <a:spcBef>
                <a:spcPts val="0"/>
              </a:spcBef>
              <a:spcAft>
                <a:spcPts val="0"/>
              </a:spcAft>
              <a:buClr>
                <a:schemeClr val="dk1"/>
              </a:buClr>
              <a:buSzPts val="560"/>
              <a:buFont typeface="Roboto"/>
              <a:buChar char="○"/>
              <a:defRPr>
                <a:solidFill>
                  <a:schemeClr val="dk1"/>
                </a:solidFill>
              </a:defRPr>
            </a:lvl5pPr>
            <a:lvl6pPr marL="2743200" lvl="5" indent="-264160">
              <a:spcBef>
                <a:spcPts val="0"/>
              </a:spcBef>
              <a:spcAft>
                <a:spcPts val="0"/>
              </a:spcAft>
              <a:buClr>
                <a:schemeClr val="dk1"/>
              </a:buClr>
              <a:buSzPts val="560"/>
              <a:buFont typeface="Roboto"/>
              <a:buChar char="■"/>
              <a:defRPr>
                <a:solidFill>
                  <a:schemeClr val="dk1"/>
                </a:solidFill>
              </a:defRPr>
            </a:lvl6pPr>
            <a:lvl7pPr marL="3200400" lvl="6" indent="-264160">
              <a:spcBef>
                <a:spcPts val="0"/>
              </a:spcBef>
              <a:spcAft>
                <a:spcPts val="0"/>
              </a:spcAft>
              <a:buClr>
                <a:schemeClr val="dk1"/>
              </a:buClr>
              <a:buSzPts val="560"/>
              <a:buFont typeface="Roboto"/>
              <a:buChar char="●"/>
              <a:defRPr>
                <a:solidFill>
                  <a:schemeClr val="dk1"/>
                </a:solidFill>
              </a:defRPr>
            </a:lvl7pPr>
            <a:lvl8pPr marL="3657600" lvl="7" indent="-264159">
              <a:spcBef>
                <a:spcPts val="0"/>
              </a:spcBef>
              <a:spcAft>
                <a:spcPts val="0"/>
              </a:spcAft>
              <a:buClr>
                <a:schemeClr val="dk1"/>
              </a:buClr>
              <a:buSzPts val="560"/>
              <a:buFont typeface="Roboto"/>
              <a:buChar char="○"/>
              <a:defRPr>
                <a:solidFill>
                  <a:schemeClr val="dk1"/>
                </a:solidFill>
              </a:defRPr>
            </a:lvl8pPr>
            <a:lvl9pPr marL="4114800" lvl="8" indent="-264159">
              <a:spcBef>
                <a:spcPts val="0"/>
              </a:spcBef>
              <a:spcAft>
                <a:spcPts val="0"/>
              </a:spcAft>
              <a:buClr>
                <a:schemeClr val="dk1"/>
              </a:buClr>
              <a:buSzPts val="560"/>
              <a:buFont typeface="Roboto"/>
              <a:buChar char="■"/>
              <a:defRPr>
                <a:solidFill>
                  <a:schemeClr val="dk1"/>
                </a:solidFill>
              </a:defRPr>
            </a:lvl9pPr>
          </a:lstStyle>
          <a:p>
            <a:endParaRPr/>
          </a:p>
        </p:txBody>
      </p:sp>
      <p:sp>
        <p:nvSpPr>
          <p:cNvPr id="24" name="Google Shape;24;p4"/>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4"/>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rmAutofit/>
          </a:bodyPr>
          <a:lstStyle>
            <a:lvl1pPr lvl="0" algn="ctr" rtl="0">
              <a:spcBef>
                <a:spcPts val="0"/>
              </a:spcBef>
              <a:spcAft>
                <a:spcPts val="0"/>
              </a:spcAft>
              <a:buSzPts val="6900"/>
              <a:buNone/>
              <a:defRPr sz="8119"/>
            </a:lvl1pPr>
            <a:lvl2pPr lvl="1" rtl="0">
              <a:spcBef>
                <a:spcPts val="0"/>
              </a:spcBef>
              <a:spcAft>
                <a:spcPts val="0"/>
              </a:spcAft>
              <a:buSzPts val="7800"/>
              <a:buNone/>
              <a:defRPr/>
            </a:lvl2pPr>
            <a:lvl3pPr lvl="2" rtl="0">
              <a:spcBef>
                <a:spcPts val="0"/>
              </a:spcBef>
              <a:spcAft>
                <a:spcPts val="0"/>
              </a:spcAft>
              <a:buSzPts val="7800"/>
              <a:buNone/>
              <a:defRPr/>
            </a:lvl3pPr>
            <a:lvl4pPr lvl="3" rtl="0">
              <a:spcBef>
                <a:spcPts val="0"/>
              </a:spcBef>
              <a:spcAft>
                <a:spcPts val="0"/>
              </a:spcAft>
              <a:buSzPts val="7800"/>
              <a:buNone/>
              <a:defRPr/>
            </a:lvl4pPr>
            <a:lvl5pPr lvl="4" rtl="0">
              <a:spcBef>
                <a:spcPts val="0"/>
              </a:spcBef>
              <a:spcAft>
                <a:spcPts val="0"/>
              </a:spcAft>
              <a:buSzPts val="7800"/>
              <a:buNone/>
              <a:defRPr/>
            </a:lvl5pPr>
            <a:lvl6pPr lvl="5" rtl="0">
              <a:spcBef>
                <a:spcPts val="0"/>
              </a:spcBef>
              <a:spcAft>
                <a:spcPts val="0"/>
              </a:spcAft>
              <a:buSzPts val="7800"/>
              <a:buNone/>
              <a:defRPr/>
            </a:lvl6pPr>
            <a:lvl7pPr lvl="6" rtl="0">
              <a:spcBef>
                <a:spcPts val="0"/>
              </a:spcBef>
              <a:spcAft>
                <a:spcPts val="0"/>
              </a:spcAft>
              <a:buSzPts val="7800"/>
              <a:buNone/>
              <a:defRPr/>
            </a:lvl7pPr>
            <a:lvl8pPr lvl="7" rtl="0">
              <a:spcBef>
                <a:spcPts val="0"/>
              </a:spcBef>
              <a:spcAft>
                <a:spcPts val="0"/>
              </a:spcAft>
              <a:buSzPts val="7800"/>
              <a:buNone/>
              <a:defRPr/>
            </a:lvl8pPr>
            <a:lvl9pPr lvl="8" rtl="0">
              <a:spcBef>
                <a:spcPts val="0"/>
              </a:spcBef>
              <a:spcAft>
                <a:spcPts val="0"/>
              </a:spcAft>
              <a:buSzPts val="7800"/>
              <a:buNone/>
              <a:defRPr/>
            </a:lvl9pPr>
          </a:lstStyle>
          <a:p>
            <a:endParaRPr/>
          </a:p>
        </p:txBody>
      </p:sp>
      <p:sp>
        <p:nvSpPr>
          <p:cNvPr id="26" name="Google Shape;26;p4"/>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0" y="253725"/>
            <a:ext cx="23040000" cy="1799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body" idx="1"/>
          </p:nvPr>
        </p:nvSpPr>
        <p:spPr>
          <a:xfrm>
            <a:off x="785386" y="3871832"/>
            <a:ext cx="10078500" cy="11477700"/>
          </a:xfrm>
          <a:prstGeom prst="rect">
            <a:avLst/>
          </a:prstGeom>
        </p:spPr>
        <p:txBody>
          <a:bodyPr spcFirstLastPara="1" wrap="square" lIns="255950" tIns="255950" rIns="255950" bIns="255950" anchor="t" anchorCtr="0">
            <a:normAutofit/>
          </a:bodyPr>
          <a:lstStyle>
            <a:lvl1pPr marL="457200" lvl="0" indent="-476250">
              <a:spcBef>
                <a:spcPts val="0"/>
              </a:spcBef>
              <a:spcAft>
                <a:spcPts val="0"/>
              </a:spcAft>
              <a:buSzPts val="3900"/>
              <a:buChar char="●"/>
              <a:defRPr sz="39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
        <p:nvSpPr>
          <p:cNvPr id="34" name="Google Shape;34;p5"/>
          <p:cNvSpPr txBox="1">
            <a:spLocks noGrp="1"/>
          </p:cNvSpPr>
          <p:nvPr>
            <p:ph type="body" idx="2"/>
          </p:nvPr>
        </p:nvSpPr>
        <p:spPr>
          <a:xfrm>
            <a:off x="12176126" y="3871832"/>
            <a:ext cx="10078500" cy="11477700"/>
          </a:xfrm>
          <a:prstGeom prst="rect">
            <a:avLst/>
          </a:prstGeom>
        </p:spPr>
        <p:txBody>
          <a:bodyPr spcFirstLastPara="1" wrap="square" lIns="255950" tIns="255950" rIns="255950" bIns="255950" anchor="t" anchorCtr="0">
            <a:normAutofit/>
          </a:bodyPr>
          <a:lstStyle>
            <a:lvl1pPr marL="457200" lvl="0" indent="-476250">
              <a:spcBef>
                <a:spcPts val="0"/>
              </a:spcBef>
              <a:spcAft>
                <a:spcPts val="0"/>
              </a:spcAft>
              <a:buSzPts val="3900"/>
              <a:buChar char="●"/>
              <a:defRPr sz="39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
        <p:nvSpPr>
          <p:cNvPr id="35" name="Google Shape;35;p5"/>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rmAutofit/>
          </a:bodyPr>
          <a:lstStyle>
            <a:lvl1pPr lvl="0" algn="ctr" rtl="0">
              <a:spcBef>
                <a:spcPts val="0"/>
              </a:spcBef>
              <a:spcAft>
                <a:spcPts val="0"/>
              </a:spcAft>
              <a:buSzPts val="6900"/>
              <a:buNone/>
              <a:defRPr sz="8119"/>
            </a:lvl1pPr>
            <a:lvl2pPr lvl="1" rtl="0">
              <a:spcBef>
                <a:spcPts val="0"/>
              </a:spcBef>
              <a:spcAft>
                <a:spcPts val="0"/>
              </a:spcAft>
              <a:buSzPts val="7800"/>
              <a:buNone/>
              <a:defRPr/>
            </a:lvl2pPr>
            <a:lvl3pPr lvl="2" rtl="0">
              <a:spcBef>
                <a:spcPts val="0"/>
              </a:spcBef>
              <a:spcAft>
                <a:spcPts val="0"/>
              </a:spcAft>
              <a:buSzPts val="7800"/>
              <a:buNone/>
              <a:defRPr/>
            </a:lvl3pPr>
            <a:lvl4pPr lvl="3" rtl="0">
              <a:spcBef>
                <a:spcPts val="0"/>
              </a:spcBef>
              <a:spcAft>
                <a:spcPts val="0"/>
              </a:spcAft>
              <a:buSzPts val="7800"/>
              <a:buNone/>
              <a:defRPr/>
            </a:lvl4pPr>
            <a:lvl5pPr lvl="4" rtl="0">
              <a:spcBef>
                <a:spcPts val="0"/>
              </a:spcBef>
              <a:spcAft>
                <a:spcPts val="0"/>
              </a:spcAft>
              <a:buSzPts val="7800"/>
              <a:buNone/>
              <a:defRPr/>
            </a:lvl5pPr>
            <a:lvl6pPr lvl="5" rtl="0">
              <a:spcBef>
                <a:spcPts val="0"/>
              </a:spcBef>
              <a:spcAft>
                <a:spcPts val="0"/>
              </a:spcAft>
              <a:buSzPts val="7800"/>
              <a:buNone/>
              <a:defRPr/>
            </a:lvl6pPr>
            <a:lvl7pPr lvl="6" rtl="0">
              <a:spcBef>
                <a:spcPts val="0"/>
              </a:spcBef>
              <a:spcAft>
                <a:spcPts val="0"/>
              </a:spcAft>
              <a:buSzPts val="7800"/>
              <a:buNone/>
              <a:defRPr/>
            </a:lvl7pPr>
            <a:lvl8pPr lvl="7" rtl="0">
              <a:spcBef>
                <a:spcPts val="0"/>
              </a:spcBef>
              <a:spcAft>
                <a:spcPts val="0"/>
              </a:spcAft>
              <a:buSzPts val="7800"/>
              <a:buNone/>
              <a:defRPr/>
            </a:lvl8pPr>
            <a:lvl9pPr lvl="8" rtl="0">
              <a:spcBef>
                <a:spcPts val="0"/>
              </a:spcBef>
              <a:spcAft>
                <a:spcPts val="0"/>
              </a:spcAft>
              <a:buSzPts val="7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7"/>
        <p:cNvGrpSpPr/>
        <p:nvPr/>
      </p:nvGrpSpPr>
      <p:grpSpPr>
        <a:xfrm>
          <a:off x="0" y="0"/>
          <a:ext cx="0" cy="0"/>
          <a:chOff x="0" y="0"/>
          <a:chExt cx="0" cy="0"/>
        </a:xfrm>
      </p:grpSpPr>
      <p:sp>
        <p:nvSpPr>
          <p:cNvPr id="38" name="Google Shape;38;p6"/>
          <p:cNvSpPr/>
          <p:nvPr/>
        </p:nvSpPr>
        <p:spPr>
          <a:xfrm>
            <a:off x="0" y="253725"/>
            <a:ext cx="23040000" cy="1799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flipH="1">
            <a:off x="20788075"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rmAutofit/>
          </a:bodyPr>
          <a:lstStyle>
            <a:lvl1pPr lvl="0" algn="ctr">
              <a:spcBef>
                <a:spcPts val="0"/>
              </a:spcBef>
              <a:spcAft>
                <a:spcPts val="0"/>
              </a:spcAft>
              <a:buSzPts val="7800"/>
              <a:buNone/>
              <a:defRPr sz="8119"/>
            </a:lvl1pPr>
            <a:lvl2pPr lvl="1">
              <a:spcBef>
                <a:spcPts val="0"/>
              </a:spcBef>
              <a:spcAft>
                <a:spcPts val="0"/>
              </a:spcAft>
              <a:buSzPts val="7800"/>
              <a:buNone/>
              <a:defRPr/>
            </a:lvl2pPr>
            <a:lvl3pPr lvl="2">
              <a:spcBef>
                <a:spcPts val="0"/>
              </a:spcBef>
              <a:spcAft>
                <a:spcPts val="0"/>
              </a:spcAft>
              <a:buSzPts val="7800"/>
              <a:buNone/>
              <a:defRPr/>
            </a:lvl3pPr>
            <a:lvl4pPr lvl="3">
              <a:spcBef>
                <a:spcPts val="0"/>
              </a:spcBef>
              <a:spcAft>
                <a:spcPts val="0"/>
              </a:spcAft>
              <a:buSzPts val="7800"/>
              <a:buNone/>
              <a:defRPr/>
            </a:lvl4pPr>
            <a:lvl5pPr lvl="4">
              <a:spcBef>
                <a:spcPts val="0"/>
              </a:spcBef>
              <a:spcAft>
                <a:spcPts val="0"/>
              </a:spcAft>
              <a:buSzPts val="7800"/>
              <a:buNone/>
              <a:defRPr/>
            </a:lvl5pPr>
            <a:lvl6pPr lvl="5">
              <a:spcBef>
                <a:spcPts val="0"/>
              </a:spcBef>
              <a:spcAft>
                <a:spcPts val="0"/>
              </a:spcAft>
              <a:buSzPts val="7800"/>
              <a:buNone/>
              <a:defRPr/>
            </a:lvl6pPr>
            <a:lvl7pPr lvl="6">
              <a:spcBef>
                <a:spcPts val="0"/>
              </a:spcBef>
              <a:spcAft>
                <a:spcPts val="0"/>
              </a:spcAft>
              <a:buSzPts val="7800"/>
              <a:buNone/>
              <a:defRPr/>
            </a:lvl7pPr>
            <a:lvl8pPr lvl="7">
              <a:spcBef>
                <a:spcPts val="0"/>
              </a:spcBef>
              <a:spcAft>
                <a:spcPts val="0"/>
              </a:spcAft>
              <a:buSzPts val="7800"/>
              <a:buNone/>
              <a:defRPr/>
            </a:lvl8pPr>
            <a:lvl9pPr lvl="8">
              <a:spcBef>
                <a:spcPts val="0"/>
              </a:spcBef>
              <a:spcAft>
                <a:spcPts val="0"/>
              </a:spcAft>
              <a:buSzPts val="7800"/>
              <a:buNone/>
              <a:defRPr/>
            </a:lvl9pPr>
          </a:lstStyle>
          <a:p>
            <a:endParaRPr/>
          </a:p>
        </p:txBody>
      </p:sp>
      <p:sp>
        <p:nvSpPr>
          <p:cNvPr id="42" name="Google Shape;42;p6"/>
          <p:cNvSpPr/>
          <p:nvPr/>
        </p:nvSpPr>
        <p:spPr>
          <a:xfrm rot="10800000" flipH="1">
            <a:off x="-2313188"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lt1"/>
        </a:solidFill>
        <a:effectLst/>
      </p:bgPr>
    </p:bg>
    <p:spTree>
      <p:nvGrpSpPr>
        <p:cNvPr id="1" name="Shape 43"/>
        <p:cNvGrpSpPr/>
        <p:nvPr/>
      </p:nvGrpSpPr>
      <p:grpSpPr>
        <a:xfrm>
          <a:off x="0" y="0"/>
          <a:ext cx="0" cy="0"/>
          <a:chOff x="0" y="0"/>
          <a:chExt cx="0" cy="0"/>
        </a:xfrm>
      </p:grpSpPr>
      <p:sp>
        <p:nvSpPr>
          <p:cNvPr id="44" name="Google Shape;44;p7"/>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7"/>
          <p:cNvSpPr txBox="1"/>
          <p:nvPr/>
        </p:nvSpPr>
        <p:spPr>
          <a:xfrm>
            <a:off x="8071950" y="16824950"/>
            <a:ext cx="6896100" cy="468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a:solidFill>
                  <a:schemeClr val="dk1"/>
                </a:solidFill>
                <a:latin typeface="Montserrat"/>
                <a:ea typeface="Montserrat"/>
                <a:cs typeface="Montserrat"/>
                <a:sym typeface="Montserrat"/>
              </a:rPr>
              <a:t>This template was created by </a:t>
            </a:r>
            <a:r>
              <a:rPr lang="en" sz="2000" b="1" u="sng">
                <a:solidFill>
                  <a:schemeClr val="dk1"/>
                </a:solid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endParaRPr sz="2000">
              <a:solidFill>
                <a:schemeClr val="dk1"/>
              </a:solidFill>
              <a:latin typeface="Montserrat"/>
              <a:ea typeface="Montserrat"/>
              <a:cs typeface="Montserrat"/>
              <a:sym typeface="Montserrat"/>
            </a:endParaRPr>
          </a:p>
        </p:txBody>
      </p:sp>
      <p:sp>
        <p:nvSpPr>
          <p:cNvPr id="47" name="Google Shape;47;p7"/>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rmAutofit/>
          </a:bodyPr>
          <a:lstStyle>
            <a:lvl1pPr lvl="0" algn="ctr" rtl="0">
              <a:spcBef>
                <a:spcPts val="0"/>
              </a:spcBef>
              <a:spcAft>
                <a:spcPts val="0"/>
              </a:spcAft>
              <a:buSzPts val="6900"/>
              <a:buNone/>
              <a:defRPr sz="8119"/>
            </a:lvl1pPr>
            <a:lvl2pPr lvl="1" rtl="0">
              <a:spcBef>
                <a:spcPts val="0"/>
              </a:spcBef>
              <a:spcAft>
                <a:spcPts val="0"/>
              </a:spcAft>
              <a:buSzPts val="7800"/>
              <a:buNone/>
              <a:defRPr/>
            </a:lvl2pPr>
            <a:lvl3pPr lvl="2" rtl="0">
              <a:spcBef>
                <a:spcPts val="0"/>
              </a:spcBef>
              <a:spcAft>
                <a:spcPts val="0"/>
              </a:spcAft>
              <a:buSzPts val="7800"/>
              <a:buNone/>
              <a:defRPr/>
            </a:lvl3pPr>
            <a:lvl4pPr lvl="3" rtl="0">
              <a:spcBef>
                <a:spcPts val="0"/>
              </a:spcBef>
              <a:spcAft>
                <a:spcPts val="0"/>
              </a:spcAft>
              <a:buSzPts val="7800"/>
              <a:buNone/>
              <a:defRPr/>
            </a:lvl4pPr>
            <a:lvl5pPr lvl="4" rtl="0">
              <a:spcBef>
                <a:spcPts val="0"/>
              </a:spcBef>
              <a:spcAft>
                <a:spcPts val="0"/>
              </a:spcAft>
              <a:buSzPts val="7800"/>
              <a:buNone/>
              <a:defRPr/>
            </a:lvl5pPr>
            <a:lvl6pPr lvl="5" rtl="0">
              <a:spcBef>
                <a:spcPts val="0"/>
              </a:spcBef>
              <a:spcAft>
                <a:spcPts val="0"/>
              </a:spcAft>
              <a:buSzPts val="7800"/>
              <a:buNone/>
              <a:defRPr/>
            </a:lvl6pPr>
            <a:lvl7pPr lvl="6" rtl="0">
              <a:spcBef>
                <a:spcPts val="0"/>
              </a:spcBef>
              <a:spcAft>
                <a:spcPts val="0"/>
              </a:spcAft>
              <a:buSzPts val="7800"/>
              <a:buNone/>
              <a:defRPr/>
            </a:lvl7pPr>
            <a:lvl8pPr lvl="7" rtl="0">
              <a:spcBef>
                <a:spcPts val="0"/>
              </a:spcBef>
              <a:spcAft>
                <a:spcPts val="0"/>
              </a:spcAft>
              <a:buSzPts val="7800"/>
              <a:buNone/>
              <a:defRPr/>
            </a:lvl8pPr>
            <a:lvl9pPr lvl="8" rtl="0">
              <a:spcBef>
                <a:spcPts val="0"/>
              </a:spcBef>
              <a:spcAft>
                <a:spcPts val="0"/>
              </a:spcAft>
              <a:buSzPts val="7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8"/>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txBox="1">
            <a:spLocks noGrp="1"/>
          </p:cNvSpPr>
          <p:nvPr>
            <p:ph type="body" idx="1"/>
          </p:nvPr>
        </p:nvSpPr>
        <p:spPr>
          <a:xfrm>
            <a:off x="785376" y="2950250"/>
            <a:ext cx="12771600" cy="12399600"/>
          </a:xfrm>
          <a:prstGeom prst="rect">
            <a:avLst/>
          </a:prstGeom>
        </p:spPr>
        <p:txBody>
          <a:bodyPr spcFirstLastPara="1" wrap="square" lIns="255950" tIns="255950" rIns="255950" bIns="255950" anchor="t" anchorCtr="0">
            <a:normAutofit/>
          </a:bodyPr>
          <a:lstStyle>
            <a:lvl1pPr marL="457200" lvl="0" indent="-444500">
              <a:spcBef>
                <a:spcPts val="0"/>
              </a:spcBef>
              <a:spcAft>
                <a:spcPts val="0"/>
              </a:spcAft>
              <a:buSzPts val="3400"/>
              <a:buChar char="●"/>
              <a:defRPr sz="34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
        <p:nvSpPr>
          <p:cNvPr id="51" name="Google Shape;51;p8"/>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8"/>
          <p:cNvSpPr/>
          <p:nvPr/>
        </p:nvSpPr>
        <p:spPr>
          <a:xfrm>
            <a:off x="0" y="253725"/>
            <a:ext cx="23040000" cy="1799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rmAutofit/>
          </a:bodyPr>
          <a:lstStyle>
            <a:lvl1pPr lvl="0" algn="ctr" rtl="0">
              <a:spcBef>
                <a:spcPts val="0"/>
              </a:spcBef>
              <a:spcAft>
                <a:spcPts val="0"/>
              </a:spcAft>
              <a:buSzPts val="7800"/>
              <a:buNone/>
              <a:defRPr sz="8119"/>
            </a:lvl1pPr>
            <a:lvl2pPr lvl="1" rtl="0">
              <a:spcBef>
                <a:spcPts val="0"/>
              </a:spcBef>
              <a:spcAft>
                <a:spcPts val="0"/>
              </a:spcAft>
              <a:buSzPts val="7800"/>
              <a:buNone/>
              <a:defRPr/>
            </a:lvl2pPr>
            <a:lvl3pPr lvl="2" rtl="0">
              <a:spcBef>
                <a:spcPts val="0"/>
              </a:spcBef>
              <a:spcAft>
                <a:spcPts val="0"/>
              </a:spcAft>
              <a:buSzPts val="7800"/>
              <a:buNone/>
              <a:defRPr/>
            </a:lvl3pPr>
            <a:lvl4pPr lvl="3" rtl="0">
              <a:spcBef>
                <a:spcPts val="0"/>
              </a:spcBef>
              <a:spcAft>
                <a:spcPts val="0"/>
              </a:spcAft>
              <a:buSzPts val="7800"/>
              <a:buNone/>
              <a:defRPr/>
            </a:lvl4pPr>
            <a:lvl5pPr lvl="4" rtl="0">
              <a:spcBef>
                <a:spcPts val="0"/>
              </a:spcBef>
              <a:spcAft>
                <a:spcPts val="0"/>
              </a:spcAft>
              <a:buSzPts val="7800"/>
              <a:buNone/>
              <a:defRPr/>
            </a:lvl5pPr>
            <a:lvl6pPr lvl="5" rtl="0">
              <a:spcBef>
                <a:spcPts val="0"/>
              </a:spcBef>
              <a:spcAft>
                <a:spcPts val="0"/>
              </a:spcAft>
              <a:buSzPts val="7800"/>
              <a:buNone/>
              <a:defRPr/>
            </a:lvl6pPr>
            <a:lvl7pPr lvl="6" rtl="0">
              <a:spcBef>
                <a:spcPts val="0"/>
              </a:spcBef>
              <a:spcAft>
                <a:spcPts val="0"/>
              </a:spcAft>
              <a:buSzPts val="7800"/>
              <a:buNone/>
              <a:defRPr/>
            </a:lvl7pPr>
            <a:lvl8pPr lvl="7" rtl="0">
              <a:spcBef>
                <a:spcPts val="0"/>
              </a:spcBef>
              <a:spcAft>
                <a:spcPts val="0"/>
              </a:spcAft>
              <a:buSzPts val="7800"/>
              <a:buNone/>
              <a:defRPr/>
            </a:lvl8pPr>
            <a:lvl9pPr lvl="8" rtl="0">
              <a:spcBef>
                <a:spcPts val="0"/>
              </a:spcBef>
              <a:spcAft>
                <a:spcPts val="0"/>
              </a:spcAft>
              <a:buSzPts val="7800"/>
              <a:buNone/>
              <a:defRPr/>
            </a:lvl9pPr>
          </a:lstStyle>
          <a:p>
            <a:endParaRPr/>
          </a:p>
        </p:txBody>
      </p:sp>
      <p:sp>
        <p:nvSpPr>
          <p:cNvPr id="54" name="Google Shape;54;p8"/>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1235276" y="1512315"/>
            <a:ext cx="16044900" cy="13743300"/>
          </a:xfrm>
          <a:prstGeom prst="rect">
            <a:avLst/>
          </a:prstGeom>
        </p:spPr>
        <p:txBody>
          <a:bodyPr spcFirstLastPara="1" wrap="square" lIns="255950" tIns="255950" rIns="255950" bIns="255950" anchor="ctr" anchorCtr="0">
            <a:normAutofit/>
          </a:bodyPr>
          <a:lstStyle>
            <a:lvl1pPr lvl="0">
              <a:spcBef>
                <a:spcPts val="0"/>
              </a:spcBef>
              <a:spcAft>
                <a:spcPts val="0"/>
              </a:spcAft>
              <a:buSzPts val="13400"/>
              <a:buNone/>
              <a:defRPr sz="13400"/>
            </a:lvl1pPr>
            <a:lvl2pPr lvl="1">
              <a:spcBef>
                <a:spcPts val="0"/>
              </a:spcBef>
              <a:spcAft>
                <a:spcPts val="0"/>
              </a:spcAft>
              <a:buSzPts val="13400"/>
              <a:buNone/>
              <a:defRPr sz="13400"/>
            </a:lvl2pPr>
            <a:lvl3pPr lvl="2">
              <a:spcBef>
                <a:spcPts val="0"/>
              </a:spcBef>
              <a:spcAft>
                <a:spcPts val="0"/>
              </a:spcAft>
              <a:buSzPts val="13400"/>
              <a:buNone/>
              <a:defRPr sz="13400"/>
            </a:lvl3pPr>
            <a:lvl4pPr lvl="3">
              <a:spcBef>
                <a:spcPts val="0"/>
              </a:spcBef>
              <a:spcAft>
                <a:spcPts val="0"/>
              </a:spcAft>
              <a:buSzPts val="13400"/>
              <a:buNone/>
              <a:defRPr sz="13400"/>
            </a:lvl4pPr>
            <a:lvl5pPr lvl="4">
              <a:spcBef>
                <a:spcPts val="0"/>
              </a:spcBef>
              <a:spcAft>
                <a:spcPts val="0"/>
              </a:spcAft>
              <a:buSzPts val="13400"/>
              <a:buNone/>
              <a:defRPr sz="13400"/>
            </a:lvl5pPr>
            <a:lvl6pPr lvl="5">
              <a:spcBef>
                <a:spcPts val="0"/>
              </a:spcBef>
              <a:spcAft>
                <a:spcPts val="0"/>
              </a:spcAft>
              <a:buSzPts val="13400"/>
              <a:buNone/>
              <a:defRPr sz="13400"/>
            </a:lvl6pPr>
            <a:lvl7pPr lvl="6">
              <a:spcBef>
                <a:spcPts val="0"/>
              </a:spcBef>
              <a:spcAft>
                <a:spcPts val="0"/>
              </a:spcAft>
              <a:buSzPts val="13400"/>
              <a:buNone/>
              <a:defRPr sz="13400"/>
            </a:lvl7pPr>
            <a:lvl8pPr lvl="7">
              <a:spcBef>
                <a:spcPts val="0"/>
              </a:spcBef>
              <a:spcAft>
                <a:spcPts val="0"/>
              </a:spcAft>
              <a:buSzPts val="13400"/>
              <a:buNone/>
              <a:defRPr sz="13400"/>
            </a:lvl8pPr>
            <a:lvl9pPr lvl="8">
              <a:spcBef>
                <a:spcPts val="0"/>
              </a:spcBef>
              <a:spcAft>
                <a:spcPts val="0"/>
              </a:spcAft>
              <a:buSzPts val="13400"/>
              <a:buNone/>
              <a:defRPr sz="13400"/>
            </a:lvl9pPr>
          </a:lstStyle>
          <a:p>
            <a:endParaRPr/>
          </a:p>
        </p:txBody>
      </p:sp>
      <p:sp>
        <p:nvSpPr>
          <p:cNvPr id="58" name="Google Shape;58;p9"/>
          <p:cNvSpPr txBox="1">
            <a:spLocks noGrp="1"/>
          </p:cNvSpPr>
          <p:nvPr>
            <p:ph type="sldNum" idx="12"/>
          </p:nvPr>
        </p:nvSpPr>
        <p:spPr>
          <a:xfrm>
            <a:off x="21347925" y="15666450"/>
            <a:ext cx="1382700" cy="1322400"/>
          </a:xfrm>
          <a:prstGeom prst="rect">
            <a:avLst/>
          </a:prstGeom>
        </p:spPr>
        <p:txBody>
          <a:bodyPr spcFirstLastPara="1" wrap="square" lIns="255950" tIns="255950" rIns="255950" bIns="2559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9"/>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10"/>
          <p:cNvSpPr/>
          <p:nvPr/>
        </p:nvSpPr>
        <p:spPr>
          <a:xfrm>
            <a:off x="11520000" y="-420"/>
            <a:ext cx="11520000" cy="17280000"/>
          </a:xfrm>
          <a:prstGeom prst="rect">
            <a:avLst/>
          </a:prstGeom>
          <a:solidFill>
            <a:schemeClr val="lt2"/>
          </a:solidFill>
          <a:ln>
            <a:noFill/>
          </a:ln>
        </p:spPr>
        <p:txBody>
          <a:bodyPr spcFirstLastPara="1" wrap="square" lIns="255950" tIns="255950" rIns="255950" bIns="255950" anchor="ctr" anchorCtr="0">
            <a:noAutofit/>
          </a:bodyPr>
          <a:lstStyle/>
          <a:p>
            <a:pPr marL="0" lvl="0" indent="0" algn="l" rtl="0">
              <a:spcBef>
                <a:spcPts val="0"/>
              </a:spcBef>
              <a:spcAft>
                <a:spcPts val="0"/>
              </a:spcAft>
              <a:buNone/>
            </a:pPr>
            <a:endParaRPr/>
          </a:p>
        </p:txBody>
      </p:sp>
      <p:sp>
        <p:nvSpPr>
          <p:cNvPr id="64" name="Google Shape;64;p10"/>
          <p:cNvSpPr/>
          <p:nvPr/>
        </p:nvSpPr>
        <p:spPr>
          <a:xfrm rot="10800000">
            <a:off x="20788075" y="15031038"/>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0"/>
          <p:cNvSpPr/>
          <p:nvPr/>
        </p:nvSpPr>
        <p:spPr>
          <a:xfrm flipH="1">
            <a:off x="49281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668976" y="4142950"/>
            <a:ext cx="10192500" cy="4980000"/>
          </a:xfrm>
          <a:prstGeom prst="rect">
            <a:avLst/>
          </a:prstGeom>
        </p:spPr>
        <p:txBody>
          <a:bodyPr spcFirstLastPara="1" wrap="square" lIns="255950" tIns="255950" rIns="255950" bIns="255950" anchor="b" anchorCtr="0">
            <a:normAutofit/>
          </a:bodyPr>
          <a:lstStyle>
            <a:lvl1pPr lvl="0" algn="ctr">
              <a:spcBef>
                <a:spcPts val="0"/>
              </a:spcBef>
              <a:spcAft>
                <a:spcPts val="0"/>
              </a:spcAft>
              <a:buSzPts val="11800"/>
              <a:buNone/>
              <a:defRPr sz="11800"/>
            </a:lvl1pPr>
            <a:lvl2pPr lvl="1" algn="ctr">
              <a:spcBef>
                <a:spcPts val="0"/>
              </a:spcBef>
              <a:spcAft>
                <a:spcPts val="0"/>
              </a:spcAft>
              <a:buSzPts val="11800"/>
              <a:buNone/>
              <a:defRPr sz="11800"/>
            </a:lvl2pPr>
            <a:lvl3pPr lvl="2" algn="ctr">
              <a:spcBef>
                <a:spcPts val="0"/>
              </a:spcBef>
              <a:spcAft>
                <a:spcPts val="0"/>
              </a:spcAft>
              <a:buSzPts val="11800"/>
              <a:buNone/>
              <a:defRPr sz="11800"/>
            </a:lvl3pPr>
            <a:lvl4pPr lvl="3" algn="ctr">
              <a:spcBef>
                <a:spcPts val="0"/>
              </a:spcBef>
              <a:spcAft>
                <a:spcPts val="0"/>
              </a:spcAft>
              <a:buSzPts val="11800"/>
              <a:buNone/>
              <a:defRPr sz="11800"/>
            </a:lvl4pPr>
            <a:lvl5pPr lvl="4" algn="ctr">
              <a:spcBef>
                <a:spcPts val="0"/>
              </a:spcBef>
              <a:spcAft>
                <a:spcPts val="0"/>
              </a:spcAft>
              <a:buSzPts val="11800"/>
              <a:buNone/>
              <a:defRPr sz="11800"/>
            </a:lvl5pPr>
            <a:lvl6pPr lvl="5" algn="ctr">
              <a:spcBef>
                <a:spcPts val="0"/>
              </a:spcBef>
              <a:spcAft>
                <a:spcPts val="0"/>
              </a:spcAft>
              <a:buSzPts val="11800"/>
              <a:buNone/>
              <a:defRPr sz="11800"/>
            </a:lvl6pPr>
            <a:lvl7pPr lvl="6" algn="ctr">
              <a:spcBef>
                <a:spcPts val="0"/>
              </a:spcBef>
              <a:spcAft>
                <a:spcPts val="0"/>
              </a:spcAft>
              <a:buSzPts val="11800"/>
              <a:buNone/>
              <a:defRPr sz="11800"/>
            </a:lvl7pPr>
            <a:lvl8pPr lvl="7" algn="ctr">
              <a:spcBef>
                <a:spcPts val="0"/>
              </a:spcBef>
              <a:spcAft>
                <a:spcPts val="0"/>
              </a:spcAft>
              <a:buSzPts val="11800"/>
              <a:buNone/>
              <a:defRPr sz="11800"/>
            </a:lvl8pPr>
            <a:lvl9pPr lvl="8" algn="ctr">
              <a:spcBef>
                <a:spcPts val="0"/>
              </a:spcBef>
              <a:spcAft>
                <a:spcPts val="0"/>
              </a:spcAft>
              <a:buSzPts val="11800"/>
              <a:buNone/>
              <a:defRPr sz="11800"/>
            </a:lvl9pPr>
          </a:lstStyle>
          <a:p>
            <a:endParaRPr/>
          </a:p>
        </p:txBody>
      </p:sp>
      <p:sp>
        <p:nvSpPr>
          <p:cNvPr id="67" name="Google Shape;67;p10"/>
          <p:cNvSpPr txBox="1">
            <a:spLocks noGrp="1"/>
          </p:cNvSpPr>
          <p:nvPr>
            <p:ph type="subTitle" idx="1"/>
          </p:nvPr>
        </p:nvSpPr>
        <p:spPr>
          <a:xfrm>
            <a:off x="668976" y="9417155"/>
            <a:ext cx="10192500" cy="4149300"/>
          </a:xfrm>
          <a:prstGeom prst="rect">
            <a:avLst/>
          </a:prstGeom>
        </p:spPr>
        <p:txBody>
          <a:bodyPr spcFirstLastPara="1" wrap="square" lIns="255950" tIns="255950" rIns="255950" bIns="255950" anchor="t" anchorCtr="0">
            <a:normAutofit/>
          </a:bodyPr>
          <a:lstStyle>
            <a:lvl1pPr lvl="0" algn="ctr">
              <a:lnSpc>
                <a:spcPct val="100000"/>
              </a:lnSpc>
              <a:spcBef>
                <a:spcPts val="0"/>
              </a:spcBef>
              <a:spcAft>
                <a:spcPts val="0"/>
              </a:spcAft>
              <a:buSzPts val="5900"/>
              <a:buFont typeface="Montserrat"/>
              <a:buNone/>
              <a:defRPr sz="5900">
                <a:latin typeface="Montserrat"/>
                <a:ea typeface="Montserrat"/>
                <a:cs typeface="Montserrat"/>
                <a:sym typeface="Montserrat"/>
              </a:defRPr>
            </a:lvl1pPr>
            <a:lvl2pPr lvl="1" algn="ctr">
              <a:lnSpc>
                <a:spcPct val="100000"/>
              </a:lnSpc>
              <a:spcBef>
                <a:spcPts val="0"/>
              </a:spcBef>
              <a:spcAft>
                <a:spcPts val="0"/>
              </a:spcAft>
              <a:buSzPts val="5900"/>
              <a:buFont typeface="Montserrat"/>
              <a:buNone/>
              <a:defRPr sz="5900">
                <a:latin typeface="Montserrat"/>
                <a:ea typeface="Montserrat"/>
                <a:cs typeface="Montserrat"/>
                <a:sym typeface="Montserrat"/>
              </a:defRPr>
            </a:lvl2pPr>
            <a:lvl3pPr lvl="2" algn="ctr">
              <a:lnSpc>
                <a:spcPct val="100000"/>
              </a:lnSpc>
              <a:spcBef>
                <a:spcPts val="0"/>
              </a:spcBef>
              <a:spcAft>
                <a:spcPts val="0"/>
              </a:spcAft>
              <a:buSzPts val="5900"/>
              <a:buFont typeface="Montserrat"/>
              <a:buNone/>
              <a:defRPr sz="5900">
                <a:latin typeface="Montserrat"/>
                <a:ea typeface="Montserrat"/>
                <a:cs typeface="Montserrat"/>
                <a:sym typeface="Montserrat"/>
              </a:defRPr>
            </a:lvl3pPr>
            <a:lvl4pPr lvl="3" algn="ctr">
              <a:lnSpc>
                <a:spcPct val="100000"/>
              </a:lnSpc>
              <a:spcBef>
                <a:spcPts val="0"/>
              </a:spcBef>
              <a:spcAft>
                <a:spcPts val="0"/>
              </a:spcAft>
              <a:buSzPts val="5900"/>
              <a:buFont typeface="Montserrat"/>
              <a:buNone/>
              <a:defRPr sz="5900">
                <a:latin typeface="Montserrat"/>
                <a:ea typeface="Montserrat"/>
                <a:cs typeface="Montserrat"/>
                <a:sym typeface="Montserrat"/>
              </a:defRPr>
            </a:lvl4pPr>
            <a:lvl5pPr lvl="4" algn="ctr">
              <a:lnSpc>
                <a:spcPct val="100000"/>
              </a:lnSpc>
              <a:spcBef>
                <a:spcPts val="0"/>
              </a:spcBef>
              <a:spcAft>
                <a:spcPts val="0"/>
              </a:spcAft>
              <a:buSzPts val="5900"/>
              <a:buFont typeface="Montserrat"/>
              <a:buNone/>
              <a:defRPr sz="5900">
                <a:latin typeface="Montserrat"/>
                <a:ea typeface="Montserrat"/>
                <a:cs typeface="Montserrat"/>
                <a:sym typeface="Montserrat"/>
              </a:defRPr>
            </a:lvl5pPr>
            <a:lvl6pPr lvl="5" algn="ctr">
              <a:lnSpc>
                <a:spcPct val="100000"/>
              </a:lnSpc>
              <a:spcBef>
                <a:spcPts val="0"/>
              </a:spcBef>
              <a:spcAft>
                <a:spcPts val="0"/>
              </a:spcAft>
              <a:buSzPts val="5900"/>
              <a:buFont typeface="Montserrat"/>
              <a:buNone/>
              <a:defRPr sz="5900">
                <a:latin typeface="Montserrat"/>
                <a:ea typeface="Montserrat"/>
                <a:cs typeface="Montserrat"/>
                <a:sym typeface="Montserrat"/>
              </a:defRPr>
            </a:lvl6pPr>
            <a:lvl7pPr lvl="6" algn="ctr">
              <a:lnSpc>
                <a:spcPct val="100000"/>
              </a:lnSpc>
              <a:spcBef>
                <a:spcPts val="0"/>
              </a:spcBef>
              <a:spcAft>
                <a:spcPts val="0"/>
              </a:spcAft>
              <a:buSzPts val="5900"/>
              <a:buFont typeface="Montserrat"/>
              <a:buNone/>
              <a:defRPr sz="5900">
                <a:latin typeface="Montserrat"/>
                <a:ea typeface="Montserrat"/>
                <a:cs typeface="Montserrat"/>
                <a:sym typeface="Montserrat"/>
              </a:defRPr>
            </a:lvl7pPr>
            <a:lvl8pPr lvl="7" algn="ctr">
              <a:lnSpc>
                <a:spcPct val="100000"/>
              </a:lnSpc>
              <a:spcBef>
                <a:spcPts val="0"/>
              </a:spcBef>
              <a:spcAft>
                <a:spcPts val="0"/>
              </a:spcAft>
              <a:buSzPts val="5900"/>
              <a:buFont typeface="Montserrat"/>
              <a:buNone/>
              <a:defRPr sz="5900">
                <a:latin typeface="Montserrat"/>
                <a:ea typeface="Montserrat"/>
                <a:cs typeface="Montserrat"/>
                <a:sym typeface="Montserrat"/>
              </a:defRPr>
            </a:lvl8pPr>
            <a:lvl9pPr lvl="8" algn="ctr">
              <a:lnSpc>
                <a:spcPct val="100000"/>
              </a:lnSpc>
              <a:spcBef>
                <a:spcPts val="0"/>
              </a:spcBef>
              <a:spcAft>
                <a:spcPts val="0"/>
              </a:spcAft>
              <a:buSzPts val="5900"/>
              <a:buFont typeface="Montserrat"/>
              <a:buNone/>
              <a:defRPr sz="5900">
                <a:latin typeface="Montserrat"/>
                <a:ea typeface="Montserrat"/>
                <a:cs typeface="Montserrat"/>
                <a:sym typeface="Montserrat"/>
              </a:defRPr>
            </a:lvl9pPr>
          </a:lstStyle>
          <a:p>
            <a:endParaRPr/>
          </a:p>
        </p:txBody>
      </p:sp>
      <p:sp>
        <p:nvSpPr>
          <p:cNvPr id="68" name="Google Shape;68;p10"/>
          <p:cNvSpPr txBox="1">
            <a:spLocks noGrp="1"/>
          </p:cNvSpPr>
          <p:nvPr>
            <p:ph type="body" idx="2"/>
          </p:nvPr>
        </p:nvSpPr>
        <p:spPr>
          <a:xfrm>
            <a:off x="12445984" y="2432588"/>
            <a:ext cx="9668100" cy="12414000"/>
          </a:xfrm>
          <a:prstGeom prst="rect">
            <a:avLst/>
          </a:prstGeom>
        </p:spPr>
        <p:txBody>
          <a:bodyPr spcFirstLastPara="1" wrap="square" lIns="255950" tIns="255950" rIns="255950" bIns="255950" anchor="ctr" anchorCtr="0">
            <a:normAutofit/>
          </a:bodyPr>
          <a:lstStyle>
            <a:lvl1pPr marL="457200" lvl="0" indent="-546100">
              <a:spcBef>
                <a:spcPts val="0"/>
              </a:spcBef>
              <a:spcAft>
                <a:spcPts val="0"/>
              </a:spcAft>
              <a:buSzPts val="5000"/>
              <a:buChar char="●"/>
              <a:defRPr/>
            </a:lvl1pPr>
            <a:lvl2pPr marL="914400" lvl="1" indent="-476250">
              <a:spcBef>
                <a:spcPts val="0"/>
              </a:spcBef>
              <a:spcAft>
                <a:spcPts val="0"/>
              </a:spcAft>
              <a:buSzPts val="3900"/>
              <a:buChar char="○"/>
              <a:defRPr/>
            </a:lvl2pPr>
            <a:lvl3pPr marL="1371600" lvl="2" indent="-476250">
              <a:spcBef>
                <a:spcPts val="0"/>
              </a:spcBef>
              <a:spcAft>
                <a:spcPts val="0"/>
              </a:spcAft>
              <a:buSzPts val="3900"/>
              <a:buChar char="■"/>
              <a:defRPr/>
            </a:lvl3pPr>
            <a:lvl4pPr marL="1828800" lvl="3" indent="-476250">
              <a:spcBef>
                <a:spcPts val="0"/>
              </a:spcBef>
              <a:spcAft>
                <a:spcPts val="0"/>
              </a:spcAft>
              <a:buSzPts val="3900"/>
              <a:buChar char="●"/>
              <a:defRPr/>
            </a:lvl4pPr>
            <a:lvl5pPr marL="2286000" lvl="4" indent="-476250">
              <a:spcBef>
                <a:spcPts val="0"/>
              </a:spcBef>
              <a:spcAft>
                <a:spcPts val="0"/>
              </a:spcAft>
              <a:buSzPts val="3900"/>
              <a:buChar char="○"/>
              <a:defRPr/>
            </a:lvl5pPr>
            <a:lvl6pPr marL="2743200" lvl="5" indent="-476250">
              <a:spcBef>
                <a:spcPts val="0"/>
              </a:spcBef>
              <a:spcAft>
                <a:spcPts val="0"/>
              </a:spcAft>
              <a:buSzPts val="3900"/>
              <a:buChar char="■"/>
              <a:defRPr/>
            </a:lvl6pPr>
            <a:lvl7pPr marL="3200400" lvl="6" indent="-476250">
              <a:spcBef>
                <a:spcPts val="0"/>
              </a:spcBef>
              <a:spcAft>
                <a:spcPts val="0"/>
              </a:spcAft>
              <a:buSzPts val="3900"/>
              <a:buChar char="●"/>
              <a:defRPr/>
            </a:lvl7pPr>
            <a:lvl8pPr marL="3657600" lvl="7" indent="-476250">
              <a:spcBef>
                <a:spcPts val="0"/>
              </a:spcBef>
              <a:spcAft>
                <a:spcPts val="0"/>
              </a:spcAft>
              <a:buSzPts val="3900"/>
              <a:buChar char="○"/>
              <a:defRPr/>
            </a:lvl8pPr>
            <a:lvl9pPr marL="4114800" lvl="8" indent="-476250">
              <a:spcBef>
                <a:spcPts val="0"/>
              </a:spcBef>
              <a:spcAft>
                <a:spcPts val="0"/>
              </a:spcAft>
              <a:buSzPts val="3900"/>
              <a:buChar char="■"/>
              <a:defRPr/>
            </a:lvl9pPr>
          </a:lstStyle>
          <a:p>
            <a:endParaRPr/>
          </a:p>
        </p:txBody>
      </p:sp>
      <p:sp>
        <p:nvSpPr>
          <p:cNvPr id="69" name="Google Shape;69;p10"/>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5386" y="1541239"/>
            <a:ext cx="21469200" cy="1923900"/>
          </a:xfrm>
          <a:prstGeom prst="rect">
            <a:avLst/>
          </a:prstGeom>
          <a:noFill/>
          <a:ln>
            <a:noFill/>
          </a:ln>
        </p:spPr>
        <p:txBody>
          <a:bodyPr spcFirstLastPara="1" wrap="square" lIns="255950" tIns="255950" rIns="255950" bIns="255950" anchor="t" anchorCtr="0">
            <a:normAutofit/>
          </a:bodyPr>
          <a:lstStyle>
            <a:lvl1pPr lvl="0">
              <a:spcBef>
                <a:spcPts val="0"/>
              </a:spcBef>
              <a:spcAft>
                <a:spcPts val="0"/>
              </a:spcAft>
              <a:buClr>
                <a:schemeClr val="dk1"/>
              </a:buClr>
              <a:buSzPts val="7800"/>
              <a:buFont typeface="Antic Didone"/>
              <a:buNone/>
              <a:defRPr sz="7800">
                <a:solidFill>
                  <a:schemeClr val="dk1"/>
                </a:solidFill>
                <a:latin typeface="Antic Didone"/>
                <a:ea typeface="Antic Didone"/>
                <a:cs typeface="Antic Didone"/>
                <a:sym typeface="Antic Didone"/>
              </a:defRPr>
            </a:lvl1pPr>
            <a:lvl2pPr lvl="1">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2pPr>
            <a:lvl3pPr lvl="2">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3pPr>
            <a:lvl4pPr lvl="3">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4pPr>
            <a:lvl5pPr lvl="4">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5pPr>
            <a:lvl6pPr lvl="5">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6pPr>
            <a:lvl7pPr lvl="6">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7pPr>
            <a:lvl8pPr lvl="7">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8pPr>
            <a:lvl9pPr lvl="8">
              <a:spcBef>
                <a:spcPts val="0"/>
              </a:spcBef>
              <a:spcAft>
                <a:spcPts val="0"/>
              </a:spcAft>
              <a:buClr>
                <a:schemeClr val="dk1"/>
              </a:buClr>
              <a:buSzPts val="7800"/>
              <a:buFont typeface="Bebas Neue"/>
              <a:buNone/>
              <a:defRPr sz="7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85386" y="3871832"/>
            <a:ext cx="21469200" cy="11477700"/>
          </a:xfrm>
          <a:prstGeom prst="rect">
            <a:avLst/>
          </a:prstGeom>
          <a:noFill/>
          <a:ln>
            <a:noFill/>
          </a:ln>
        </p:spPr>
        <p:txBody>
          <a:bodyPr spcFirstLastPara="1" wrap="square" lIns="255950" tIns="255950" rIns="255950" bIns="255950" anchor="t" anchorCtr="0">
            <a:normAutofit/>
          </a:bodyPr>
          <a:lstStyle>
            <a:lvl1pPr marL="457200" lvl="0" indent="-546100">
              <a:lnSpc>
                <a:spcPct val="115000"/>
              </a:lnSpc>
              <a:spcBef>
                <a:spcPts val="0"/>
              </a:spcBef>
              <a:spcAft>
                <a:spcPts val="0"/>
              </a:spcAft>
              <a:buClr>
                <a:schemeClr val="dk1"/>
              </a:buClr>
              <a:buSzPts val="5000"/>
              <a:buFont typeface="Montserrat"/>
              <a:buChar char="●"/>
              <a:defRPr sz="5000">
                <a:solidFill>
                  <a:schemeClr val="dk1"/>
                </a:solidFill>
                <a:latin typeface="Montserrat"/>
                <a:ea typeface="Montserrat"/>
                <a:cs typeface="Montserrat"/>
                <a:sym typeface="Montserrat"/>
              </a:defRPr>
            </a:lvl1pPr>
            <a:lvl2pPr marL="914400" lvl="1"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2pPr>
            <a:lvl3pPr marL="1371600" lvl="2"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3pPr>
            <a:lvl4pPr marL="1828800" lvl="3"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4pPr>
            <a:lvl5pPr marL="2286000" lvl="4"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5pPr>
            <a:lvl6pPr marL="2743200" lvl="5"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6pPr>
            <a:lvl7pPr marL="3200400" lvl="6"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7pPr>
            <a:lvl8pPr marL="3657600" lvl="7"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8pPr>
            <a:lvl9pPr marL="4114800" lvl="8"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21347925" y="15666450"/>
            <a:ext cx="1382700" cy="1322400"/>
          </a:xfrm>
          <a:prstGeom prst="rect">
            <a:avLst/>
          </a:prstGeom>
          <a:noFill/>
          <a:ln>
            <a:noFill/>
          </a:ln>
        </p:spPr>
        <p:txBody>
          <a:bodyPr spcFirstLastPara="1" wrap="square" lIns="255950" tIns="255950" rIns="255950" bIns="255950" anchor="ctr" anchorCtr="0">
            <a:normAutofit/>
          </a:bodyPr>
          <a:lstStyle>
            <a:lvl1pPr lvl="0" algn="r">
              <a:buNone/>
              <a:defRPr sz="2800">
                <a:solidFill>
                  <a:schemeClr val="dk2"/>
                </a:solidFill>
              </a:defRPr>
            </a:lvl1pPr>
            <a:lvl2pPr lvl="1" algn="r">
              <a:buNone/>
              <a:defRPr sz="2800">
                <a:solidFill>
                  <a:schemeClr val="dk2"/>
                </a:solidFill>
              </a:defRPr>
            </a:lvl2pPr>
            <a:lvl3pPr lvl="2" algn="r">
              <a:buNone/>
              <a:defRPr sz="2800">
                <a:solidFill>
                  <a:schemeClr val="dk2"/>
                </a:solidFill>
              </a:defRPr>
            </a:lvl3pPr>
            <a:lvl4pPr lvl="3" algn="r">
              <a:buNone/>
              <a:defRPr sz="2800">
                <a:solidFill>
                  <a:schemeClr val="dk2"/>
                </a:solidFill>
              </a:defRPr>
            </a:lvl4pPr>
            <a:lvl5pPr lvl="4" algn="r">
              <a:buNone/>
              <a:defRPr sz="2800">
                <a:solidFill>
                  <a:schemeClr val="dk2"/>
                </a:solidFill>
              </a:defRPr>
            </a:lvl5pPr>
            <a:lvl6pPr lvl="5" algn="r">
              <a:buNone/>
              <a:defRPr sz="2800">
                <a:solidFill>
                  <a:schemeClr val="dk2"/>
                </a:solidFill>
              </a:defRPr>
            </a:lvl6pPr>
            <a:lvl7pPr lvl="6" algn="r">
              <a:buNone/>
              <a:defRPr sz="2800">
                <a:solidFill>
                  <a:schemeClr val="dk2"/>
                </a:solidFill>
              </a:defRPr>
            </a:lvl7pPr>
            <a:lvl8pPr lvl="7" algn="r">
              <a:buNone/>
              <a:defRPr sz="2800">
                <a:solidFill>
                  <a:schemeClr val="dk2"/>
                </a:solidFill>
              </a:defRPr>
            </a:lvl8pPr>
            <a:lvl9pPr lvl="8" algn="r">
              <a:buNone/>
              <a:defRPr sz="28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14221">
          <p15:clr>
            <a:srgbClr val="EA4335"/>
          </p15:clr>
        </p15:guide>
        <p15:guide id="3" orient="horz" pos="300">
          <p15:clr>
            <a:srgbClr val="EA4335"/>
          </p15:clr>
        </p15:guide>
        <p15:guide id="4" orient="horz" pos="1059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p:nvPr/>
        </p:nvSpPr>
        <p:spPr>
          <a:xfrm>
            <a:off x="0" y="253725"/>
            <a:ext cx="23040000" cy="35889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flipH="1">
            <a:off x="492762" y="501000"/>
            <a:ext cx="22054500" cy="1627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title"/>
          </p:nvPr>
        </p:nvSpPr>
        <p:spPr>
          <a:xfrm>
            <a:off x="457200" y="658628"/>
            <a:ext cx="21469200" cy="1494300"/>
          </a:xfrm>
          <a:prstGeom prst="rect">
            <a:avLst/>
          </a:prstGeom>
        </p:spPr>
        <p:txBody>
          <a:bodyPr spcFirstLastPara="1" wrap="square" lIns="255950" tIns="255950" rIns="255950" bIns="255950" anchor="b" anchorCtr="0">
            <a:noAutofit/>
          </a:bodyPr>
          <a:lstStyle/>
          <a:p>
            <a:pPr marL="0" lvl="0" indent="0" algn="ctr" rtl="0">
              <a:spcBef>
                <a:spcPts val="0"/>
              </a:spcBef>
              <a:spcAft>
                <a:spcPts val="0"/>
              </a:spcAft>
              <a:buSzPts val="990"/>
              <a:buNone/>
            </a:pPr>
            <a:r>
              <a:rPr lang="en" sz="5520" dirty="0">
                <a:solidFill>
                  <a:srgbClr val="212121"/>
                </a:solidFill>
                <a:latin typeface="Times New Roman"/>
                <a:ea typeface="Times New Roman"/>
                <a:cs typeface="Times New Roman"/>
                <a:sym typeface="Times New Roman"/>
              </a:rPr>
              <a:t>Career Development And The Importance Of Service In Higher Education</a:t>
            </a:r>
            <a:endParaRPr sz="5320" dirty="0">
              <a:solidFill>
                <a:srgbClr val="212121"/>
              </a:solidFill>
              <a:latin typeface="Times New Roman"/>
              <a:ea typeface="Times New Roman"/>
              <a:cs typeface="Times New Roman"/>
              <a:sym typeface="Times New Roman"/>
            </a:endParaRPr>
          </a:p>
        </p:txBody>
      </p:sp>
      <p:sp>
        <p:nvSpPr>
          <p:cNvPr id="95" name="Google Shape;95;p14"/>
          <p:cNvSpPr txBox="1"/>
          <p:nvPr/>
        </p:nvSpPr>
        <p:spPr>
          <a:xfrm>
            <a:off x="6035900" y="2618725"/>
            <a:ext cx="10311900" cy="9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444444"/>
                </a:solidFill>
                <a:latin typeface="Times New Roman"/>
                <a:ea typeface="Times New Roman"/>
                <a:cs typeface="Times New Roman"/>
                <a:sym typeface="Times New Roman"/>
              </a:rPr>
              <a:t>Faculty Advisor: Dr Fargnoli</a:t>
            </a:r>
            <a:endParaRPr sz="4500" b="1">
              <a:solidFill>
                <a:srgbClr val="444444"/>
              </a:solidFill>
              <a:latin typeface="Times New Roman"/>
              <a:ea typeface="Times New Roman"/>
              <a:cs typeface="Times New Roman"/>
              <a:sym typeface="Times New Roman"/>
            </a:endParaRPr>
          </a:p>
        </p:txBody>
      </p:sp>
      <p:sp>
        <p:nvSpPr>
          <p:cNvPr id="96" name="Google Shape;96;p14"/>
          <p:cNvSpPr txBox="1">
            <a:spLocks noGrp="1"/>
          </p:cNvSpPr>
          <p:nvPr>
            <p:ph type="subTitle" idx="4294967295"/>
          </p:nvPr>
        </p:nvSpPr>
        <p:spPr>
          <a:xfrm>
            <a:off x="1854600" y="1879225"/>
            <a:ext cx="18674400" cy="739500"/>
          </a:xfrm>
          <a:prstGeom prst="rect">
            <a:avLst/>
          </a:prstGeom>
        </p:spPr>
        <p:txBody>
          <a:bodyPr spcFirstLastPara="1" wrap="square" lIns="255950" tIns="255950" rIns="255950" bIns="255950" anchor="ctr" anchorCtr="0">
            <a:noAutofit/>
          </a:bodyPr>
          <a:lstStyle/>
          <a:p>
            <a:pPr marL="0" lvl="0" indent="0" algn="ctr" rtl="0">
              <a:spcBef>
                <a:spcPts val="0"/>
              </a:spcBef>
              <a:spcAft>
                <a:spcPts val="3400"/>
              </a:spcAft>
              <a:buNone/>
            </a:pPr>
            <a:r>
              <a:rPr lang="en" sz="4500" dirty="0">
                <a:solidFill>
                  <a:srgbClr val="212121"/>
                </a:solidFill>
                <a:latin typeface="Times New Roman"/>
                <a:ea typeface="Times New Roman"/>
                <a:cs typeface="Times New Roman"/>
                <a:sym typeface="Times New Roman"/>
              </a:rPr>
              <a:t>By Alec VanVelthoven</a:t>
            </a:r>
            <a:endParaRPr sz="4500" dirty="0">
              <a:solidFill>
                <a:srgbClr val="212121"/>
              </a:solidFill>
              <a:latin typeface="Times New Roman"/>
              <a:ea typeface="Times New Roman"/>
              <a:cs typeface="Times New Roman"/>
              <a:sym typeface="Times New Roman"/>
            </a:endParaRPr>
          </a:p>
        </p:txBody>
      </p:sp>
      <p:sp>
        <p:nvSpPr>
          <p:cNvPr id="97" name="Google Shape;97;p14"/>
          <p:cNvSpPr/>
          <p:nvPr/>
        </p:nvSpPr>
        <p:spPr>
          <a:xfrm>
            <a:off x="426525" y="4065600"/>
            <a:ext cx="5331900" cy="12713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r>
              <a:rPr lang="en" sz="2000">
                <a:solidFill>
                  <a:srgbClr val="202122"/>
                </a:solidFill>
                <a:latin typeface="Times New Roman"/>
                <a:ea typeface="Times New Roman"/>
                <a:cs typeface="Times New Roman"/>
                <a:sym typeface="Times New Roman"/>
              </a:rPr>
              <a:t>Career Development is a student service that can be underutilized when compared to other departments offered on a college campus. While other services are important to college life, career exploration and job assistance should also be in the picture.  The following poster will examine a student affairs and college counseling perspective that discusses the overall importance of Monmouth University’s Career Development service. The poster will include resources Career Development brings to student life, while highlighting why the service should continue to be incorporated on campuses like Monmouth University. As the student was placed as an intern learning the role of career coaching, the graduate student will share how the experience was beneficial in his current educational journey.  </a:t>
            </a:r>
            <a:endParaRPr sz="4600">
              <a:latin typeface="Times New Roman"/>
              <a:ea typeface="Times New Roman"/>
              <a:cs typeface="Times New Roman"/>
              <a:sym typeface="Times New Roman"/>
            </a:endParaRPr>
          </a:p>
        </p:txBody>
      </p:sp>
      <p:sp>
        <p:nvSpPr>
          <p:cNvPr id="98" name="Google Shape;98;p14"/>
          <p:cNvSpPr/>
          <p:nvPr/>
        </p:nvSpPr>
        <p:spPr>
          <a:xfrm>
            <a:off x="6056100" y="4065600"/>
            <a:ext cx="10927800" cy="12713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17206725" y="3572125"/>
            <a:ext cx="5331900" cy="14388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212121"/>
                </a:solidFill>
                <a:latin typeface="Antic Didone"/>
                <a:ea typeface="Antic Didone"/>
                <a:cs typeface="Antic Didone"/>
                <a:sym typeface="Antic Didone"/>
              </a:rPr>
              <a:t>Role at Career </a:t>
            </a:r>
            <a:endParaRPr sz="4600" b="1">
              <a:solidFill>
                <a:srgbClr val="212121"/>
              </a:solidFill>
              <a:latin typeface="Antic Didone"/>
              <a:ea typeface="Antic Didone"/>
              <a:cs typeface="Antic Didone"/>
              <a:sym typeface="Antic Didone"/>
            </a:endParaRPr>
          </a:p>
          <a:p>
            <a:pPr marL="0" lvl="0" indent="0" algn="l" rtl="0">
              <a:spcBef>
                <a:spcPts val="0"/>
              </a:spcBef>
              <a:spcAft>
                <a:spcPts val="0"/>
              </a:spcAft>
              <a:buNone/>
            </a:pPr>
            <a:r>
              <a:rPr lang="en" sz="4600" b="1">
                <a:solidFill>
                  <a:srgbClr val="212121"/>
                </a:solidFill>
                <a:latin typeface="Antic Didone"/>
                <a:ea typeface="Antic Didone"/>
                <a:cs typeface="Antic Didone"/>
                <a:sym typeface="Antic Didone"/>
              </a:rPr>
              <a:t>Development</a:t>
            </a:r>
            <a:endParaRPr sz="4600" b="1">
              <a:solidFill>
                <a:srgbClr val="212121"/>
              </a:solidFill>
              <a:latin typeface="Antic Didone"/>
              <a:ea typeface="Antic Didone"/>
              <a:cs typeface="Antic Didone"/>
              <a:sym typeface="Antic Didone"/>
            </a:endParaRPr>
          </a:p>
          <a:p>
            <a:pPr marL="0" lvl="0" indent="0" algn="l" rtl="0">
              <a:spcBef>
                <a:spcPts val="0"/>
              </a:spcBef>
              <a:spcAft>
                <a:spcPts val="0"/>
              </a:spcAft>
              <a:buNone/>
            </a:pPr>
            <a:r>
              <a:rPr lang="en" sz="2700">
                <a:solidFill>
                  <a:srgbClr val="202122"/>
                </a:solidFill>
                <a:latin typeface="Times New Roman"/>
                <a:ea typeface="Times New Roman"/>
                <a:cs typeface="Times New Roman"/>
                <a:sym typeface="Times New Roman"/>
              </a:rPr>
              <a:t>I</a:t>
            </a:r>
            <a:r>
              <a:rPr lang="en" sz="2900">
                <a:solidFill>
                  <a:srgbClr val="202122"/>
                </a:solidFill>
                <a:latin typeface="Times New Roman"/>
                <a:ea typeface="Times New Roman"/>
                <a:cs typeface="Times New Roman"/>
                <a:sym typeface="Times New Roman"/>
              </a:rPr>
              <a:t>n being part of Career Development through fall </a:t>
            </a:r>
            <a:endParaRPr sz="2900">
              <a:solidFill>
                <a:srgbClr val="202122"/>
              </a:solidFill>
              <a:latin typeface="Times New Roman"/>
              <a:ea typeface="Times New Roman"/>
              <a:cs typeface="Times New Roman"/>
              <a:sym typeface="Times New Roman"/>
            </a:endParaRPr>
          </a:p>
          <a:p>
            <a:pPr marL="0" lvl="0" indent="0" algn="l" rtl="0">
              <a:spcBef>
                <a:spcPts val="0"/>
              </a:spcBef>
              <a:spcAft>
                <a:spcPts val="0"/>
              </a:spcAft>
              <a:buNone/>
            </a:pPr>
            <a:r>
              <a:rPr lang="en" sz="2900">
                <a:solidFill>
                  <a:srgbClr val="202122"/>
                </a:solidFill>
                <a:latin typeface="Times New Roman"/>
                <a:ea typeface="Times New Roman"/>
                <a:cs typeface="Times New Roman"/>
                <a:sym typeface="Times New Roman"/>
              </a:rPr>
              <a:t>2022 and spring 2023, the following graduate student </a:t>
            </a:r>
            <a:endParaRPr sz="2700">
              <a:solidFill>
                <a:srgbClr val="202122"/>
              </a:solidFill>
              <a:latin typeface="Times New Roman"/>
              <a:ea typeface="Times New Roman"/>
              <a:cs typeface="Times New Roman"/>
              <a:sym typeface="Times New Roman"/>
            </a:endParaRPr>
          </a:p>
          <a:p>
            <a:pPr marL="457200" lvl="0" indent="-412750" algn="l" rtl="0">
              <a:spcBef>
                <a:spcPts val="0"/>
              </a:spcBef>
              <a:spcAft>
                <a:spcPts val="0"/>
              </a:spcAft>
              <a:buClr>
                <a:srgbClr val="202122"/>
              </a:buClr>
              <a:buSzPts val="2900"/>
              <a:buFont typeface="Times New Roman"/>
              <a:buChar char="●"/>
            </a:pPr>
            <a:r>
              <a:rPr lang="en" sz="2900">
                <a:solidFill>
                  <a:srgbClr val="202122"/>
                </a:solidFill>
                <a:latin typeface="Times New Roman"/>
                <a:ea typeface="Times New Roman"/>
                <a:cs typeface="Times New Roman"/>
                <a:sym typeface="Times New Roman"/>
              </a:rPr>
              <a:t>Provided resume and cover letter assistance to thirty plus Monmouth University students.</a:t>
            </a:r>
            <a:endParaRPr sz="2900">
              <a:solidFill>
                <a:srgbClr val="202122"/>
              </a:solidFill>
              <a:latin typeface="Times New Roman"/>
              <a:ea typeface="Times New Roman"/>
              <a:cs typeface="Times New Roman"/>
              <a:sym typeface="Times New Roman"/>
            </a:endParaRPr>
          </a:p>
          <a:p>
            <a:pPr marL="457200" lvl="0" indent="-412750" algn="l" rtl="0">
              <a:spcBef>
                <a:spcPts val="0"/>
              </a:spcBef>
              <a:spcAft>
                <a:spcPts val="0"/>
              </a:spcAft>
              <a:buClr>
                <a:srgbClr val="202122"/>
              </a:buClr>
              <a:buSzPts val="2900"/>
              <a:buFont typeface="Times New Roman"/>
              <a:buChar char="●"/>
            </a:pPr>
            <a:r>
              <a:rPr lang="en" sz="2900">
                <a:solidFill>
                  <a:srgbClr val="202122"/>
                </a:solidFill>
                <a:latin typeface="Times New Roman"/>
                <a:ea typeface="Times New Roman"/>
                <a:cs typeface="Times New Roman"/>
                <a:sym typeface="Times New Roman"/>
              </a:rPr>
              <a:t>Ran information workshops and career exploration fairs highlighting Career Development.</a:t>
            </a:r>
            <a:endParaRPr sz="2900">
              <a:solidFill>
                <a:srgbClr val="202122"/>
              </a:solidFill>
              <a:latin typeface="Times New Roman"/>
              <a:ea typeface="Times New Roman"/>
              <a:cs typeface="Times New Roman"/>
              <a:sym typeface="Times New Roman"/>
            </a:endParaRPr>
          </a:p>
          <a:p>
            <a:pPr marL="457200" lvl="0" indent="-406400" algn="l" rtl="0">
              <a:spcBef>
                <a:spcPts val="0"/>
              </a:spcBef>
              <a:spcAft>
                <a:spcPts val="0"/>
              </a:spcAft>
              <a:buClr>
                <a:srgbClr val="202122"/>
              </a:buClr>
              <a:buSzPts val="2800"/>
              <a:buFont typeface="Times New Roman"/>
              <a:buChar char="●"/>
            </a:pPr>
            <a:r>
              <a:rPr lang="en" sz="2800">
                <a:solidFill>
                  <a:srgbClr val="202122"/>
                </a:solidFill>
                <a:latin typeface="Times New Roman"/>
                <a:ea typeface="Times New Roman"/>
                <a:cs typeface="Times New Roman"/>
                <a:sym typeface="Times New Roman"/>
              </a:rPr>
              <a:t>Created potential internship opportunities for undergraduate students. ( PT/OT)</a:t>
            </a:r>
            <a:endParaRPr sz="2800">
              <a:solidFill>
                <a:srgbClr val="202122"/>
              </a:solidFill>
              <a:latin typeface="Times New Roman"/>
              <a:ea typeface="Times New Roman"/>
              <a:cs typeface="Times New Roman"/>
              <a:sym typeface="Times New Roman"/>
            </a:endParaRPr>
          </a:p>
          <a:p>
            <a:pPr marL="457200" lvl="0" indent="457200" algn="l" rtl="0">
              <a:spcBef>
                <a:spcPts val="0"/>
              </a:spcBef>
              <a:spcAft>
                <a:spcPts val="0"/>
              </a:spcAft>
              <a:buNone/>
            </a:pPr>
            <a:r>
              <a:rPr lang="en" sz="4400" b="1">
                <a:solidFill>
                  <a:srgbClr val="202122"/>
                </a:solidFill>
                <a:latin typeface="Antic Didone"/>
                <a:ea typeface="Antic Didone"/>
                <a:cs typeface="Antic Didone"/>
                <a:sym typeface="Antic Didone"/>
              </a:rPr>
              <a:t>References</a:t>
            </a:r>
            <a:endParaRPr sz="4400" b="1">
              <a:solidFill>
                <a:srgbClr val="202122"/>
              </a:solidFill>
              <a:latin typeface="Antic Didone"/>
              <a:ea typeface="Antic Didone"/>
              <a:cs typeface="Antic Didone"/>
              <a:sym typeface="Antic Didone"/>
            </a:endParaRPr>
          </a:p>
          <a:p>
            <a:pPr marL="0" lvl="0" indent="0" algn="l" rtl="0">
              <a:lnSpc>
                <a:spcPct val="115000"/>
              </a:lnSpc>
              <a:spcBef>
                <a:spcPts val="1200"/>
              </a:spcBef>
              <a:spcAft>
                <a:spcPts val="0"/>
              </a:spcAft>
              <a:buNone/>
            </a:pPr>
            <a:r>
              <a:rPr lang="en" sz="2400"/>
              <a:t>Helbig, S., &amp; Matkin, G. W. (2021, August 1). </a:t>
            </a:r>
            <a:r>
              <a:rPr lang="en" sz="2400" i="1"/>
              <a:t>College Career Services On The Move: Why-And What Does It Mean?</a:t>
            </a:r>
            <a:r>
              <a:rPr lang="en" sz="2400"/>
              <a:t>  Retrieved March 4, 2023,from https://www.naceweb.org/career-development/trends-and-predictions/college-career-services-on-the-move-why-and-what-does-it-mean/ </a:t>
            </a:r>
            <a:endParaRPr sz="4000">
              <a:latin typeface="Antic Didone"/>
              <a:ea typeface="Antic Didone"/>
              <a:cs typeface="Antic Didone"/>
              <a:sym typeface="Antic Didone"/>
            </a:endParaRPr>
          </a:p>
          <a:p>
            <a:pPr marL="355600" lvl="0" indent="0" algn="l" rtl="0">
              <a:lnSpc>
                <a:spcPct val="115000"/>
              </a:lnSpc>
              <a:spcBef>
                <a:spcPts val="1200"/>
              </a:spcBef>
              <a:spcAft>
                <a:spcPts val="1200"/>
              </a:spcAft>
              <a:buNone/>
            </a:pPr>
            <a:r>
              <a:rPr lang="en" sz="4000" b="1">
                <a:latin typeface="Antic Didone"/>
                <a:ea typeface="Antic Didone"/>
                <a:cs typeface="Antic Didone"/>
                <a:sym typeface="Antic Didone"/>
              </a:rPr>
              <a:t>Contact Information</a:t>
            </a:r>
            <a:r>
              <a:rPr lang="en" sz="4000">
                <a:latin typeface="Antic Didone"/>
                <a:ea typeface="Antic Didone"/>
                <a:cs typeface="Antic Didone"/>
                <a:sym typeface="Antic Didone"/>
              </a:rPr>
              <a:t> </a:t>
            </a:r>
            <a:r>
              <a:rPr lang="en" sz="3100">
                <a:solidFill>
                  <a:srgbClr val="202122"/>
                </a:solidFill>
                <a:latin typeface="Times New Roman"/>
                <a:ea typeface="Times New Roman"/>
                <a:cs typeface="Times New Roman"/>
                <a:sym typeface="Times New Roman"/>
              </a:rPr>
              <a:t>s1317303@monmouth.edu</a:t>
            </a:r>
            <a:endParaRPr sz="3100">
              <a:solidFill>
                <a:srgbClr val="202122"/>
              </a:solidFill>
              <a:latin typeface="Times New Roman"/>
              <a:ea typeface="Times New Roman"/>
              <a:cs typeface="Times New Roman"/>
              <a:sym typeface="Times New Roman"/>
            </a:endParaRPr>
          </a:p>
        </p:txBody>
      </p:sp>
      <p:sp>
        <p:nvSpPr>
          <p:cNvPr id="100" name="Google Shape;100;p14"/>
          <p:cNvSpPr txBox="1">
            <a:spLocks noGrp="1"/>
          </p:cNvSpPr>
          <p:nvPr>
            <p:ph type="title"/>
          </p:nvPr>
        </p:nvSpPr>
        <p:spPr>
          <a:xfrm>
            <a:off x="651884" y="4081023"/>
            <a:ext cx="50817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b="1">
                <a:solidFill>
                  <a:srgbClr val="212121"/>
                </a:solidFill>
              </a:rPr>
              <a:t>Abstract</a:t>
            </a:r>
            <a:endParaRPr sz="5000" b="1">
              <a:solidFill>
                <a:srgbClr val="212121"/>
              </a:solidFill>
            </a:endParaRPr>
          </a:p>
        </p:txBody>
      </p:sp>
      <p:sp>
        <p:nvSpPr>
          <p:cNvPr id="101" name="Google Shape;101;p14"/>
          <p:cNvSpPr txBox="1"/>
          <p:nvPr/>
        </p:nvSpPr>
        <p:spPr>
          <a:xfrm>
            <a:off x="6189675" y="5337025"/>
            <a:ext cx="10654500" cy="114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rgbClr val="212121"/>
                </a:solidFill>
                <a:highlight>
                  <a:srgbClr val="FEFEFE"/>
                </a:highlight>
                <a:latin typeface="Times New Roman"/>
                <a:ea typeface="Times New Roman"/>
                <a:cs typeface="Times New Roman"/>
                <a:sym typeface="Times New Roman"/>
              </a:rPr>
              <a:t>Traditionally, college career services have focused on empowering students to attain their first career after graduation. As job-search tools are rapidly evolving, alumni and undergraduate students are looking for career advancement support to span their years in the workforce. Colleges that provide these needs give valuable reasoning for alumni and community members to keep engaging with their college post graduation.</a:t>
            </a:r>
            <a:r>
              <a:rPr lang="en" sz="2900">
                <a:solidFill>
                  <a:srgbClr val="212121"/>
                </a:solidFill>
                <a:highlight>
                  <a:srgbClr val="FEFEFE"/>
                </a:highlight>
                <a:latin typeface="Times New Roman"/>
                <a:ea typeface="Times New Roman"/>
                <a:cs typeface="Times New Roman"/>
                <a:sym typeface="Times New Roman"/>
              </a:rPr>
              <a:t> </a:t>
            </a:r>
            <a:r>
              <a:rPr lang="en" sz="3500">
                <a:solidFill>
                  <a:srgbClr val="212121"/>
                </a:solidFill>
                <a:highlight>
                  <a:srgbClr val="FEFEFE"/>
                </a:highlight>
                <a:latin typeface="Times New Roman"/>
                <a:ea typeface="Times New Roman"/>
                <a:cs typeface="Times New Roman"/>
                <a:sym typeface="Times New Roman"/>
              </a:rPr>
              <a:t>( Helbig &amp; Matkin 2021)</a:t>
            </a:r>
            <a:endParaRPr sz="35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29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2900">
              <a:solidFill>
                <a:srgbClr val="212121"/>
              </a:solidFill>
              <a:highlight>
                <a:srgbClr val="FEFEFE"/>
              </a:highlight>
              <a:latin typeface="Antic Didone"/>
              <a:ea typeface="Antic Didone"/>
              <a:cs typeface="Antic Didone"/>
              <a:sym typeface="Antic Didone"/>
            </a:endParaRPr>
          </a:p>
          <a:p>
            <a:pPr marL="0" lvl="0" indent="0" algn="l" rtl="0">
              <a:spcBef>
                <a:spcPts val="0"/>
              </a:spcBef>
              <a:spcAft>
                <a:spcPts val="0"/>
              </a:spcAft>
              <a:buNone/>
            </a:pPr>
            <a:endParaRPr sz="2900">
              <a:solidFill>
                <a:srgbClr val="212121"/>
              </a:solidFill>
              <a:highlight>
                <a:srgbClr val="FEFEFE"/>
              </a:highlight>
              <a:latin typeface="Antic Didone"/>
              <a:ea typeface="Antic Didone"/>
              <a:cs typeface="Antic Didone"/>
              <a:sym typeface="Antic Didone"/>
            </a:endParaRPr>
          </a:p>
          <a:p>
            <a:pPr marL="0" lvl="0" indent="0" algn="l" rtl="0">
              <a:spcBef>
                <a:spcPts val="0"/>
              </a:spcBef>
              <a:spcAft>
                <a:spcPts val="0"/>
              </a:spcAft>
              <a:buNone/>
            </a:pPr>
            <a:r>
              <a:rPr lang="en" sz="3300">
                <a:solidFill>
                  <a:srgbClr val="212121"/>
                </a:solidFill>
                <a:highlight>
                  <a:srgbClr val="FEFEFE"/>
                </a:highlight>
                <a:latin typeface="Times New Roman"/>
                <a:ea typeface="Times New Roman"/>
                <a:cs typeface="Times New Roman"/>
                <a:sym typeface="Times New Roman"/>
              </a:rPr>
              <a:t>Job search assistance for undergraduate, alumni and graduate students.  </a:t>
            </a: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r>
              <a:rPr lang="en" sz="3300">
                <a:solidFill>
                  <a:srgbClr val="212121"/>
                </a:solidFill>
                <a:highlight>
                  <a:srgbClr val="FEFEFE"/>
                </a:highlight>
                <a:latin typeface="Times New Roman"/>
                <a:ea typeface="Times New Roman"/>
                <a:cs typeface="Times New Roman"/>
                <a:sym typeface="Times New Roman"/>
              </a:rPr>
              <a:t> </a:t>
            </a: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r>
              <a:rPr lang="en" sz="3300">
                <a:solidFill>
                  <a:srgbClr val="212121"/>
                </a:solidFill>
                <a:highlight>
                  <a:srgbClr val="FEFEFE"/>
                </a:highlight>
                <a:latin typeface="Times New Roman"/>
                <a:ea typeface="Times New Roman"/>
                <a:cs typeface="Times New Roman"/>
                <a:sym typeface="Times New Roman"/>
              </a:rPr>
              <a:t>Interview preparation and LinkedIn assistance.</a:t>
            </a: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r>
              <a:rPr lang="en" sz="3300">
                <a:solidFill>
                  <a:srgbClr val="212121"/>
                </a:solidFill>
                <a:highlight>
                  <a:srgbClr val="FEFEFE"/>
                </a:highlight>
                <a:latin typeface="Times New Roman"/>
                <a:ea typeface="Times New Roman"/>
                <a:cs typeface="Times New Roman"/>
                <a:sym typeface="Times New Roman"/>
              </a:rPr>
              <a:t>Resume reviews and career exploration using career assessment tools (Handshake, Hiration, Focus 2).</a:t>
            </a: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r>
              <a:rPr lang="en" sz="3300">
                <a:solidFill>
                  <a:srgbClr val="212121"/>
                </a:solidFill>
                <a:highlight>
                  <a:srgbClr val="FEFEFE"/>
                </a:highlight>
                <a:latin typeface="Times New Roman"/>
                <a:ea typeface="Times New Roman"/>
                <a:cs typeface="Times New Roman"/>
                <a:sym typeface="Times New Roman"/>
              </a:rPr>
              <a:t>Annual career days and career fairs targeted towards student majors.</a:t>
            </a:r>
            <a:endParaRPr sz="33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19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3800">
              <a:solidFill>
                <a:srgbClr val="212121"/>
              </a:solidFill>
              <a:highlight>
                <a:srgbClr val="FEFEFE"/>
              </a:highlight>
              <a:latin typeface="Times New Roman"/>
              <a:ea typeface="Times New Roman"/>
              <a:cs typeface="Times New Roman"/>
              <a:sym typeface="Times New Roman"/>
            </a:endParaRPr>
          </a:p>
          <a:p>
            <a:pPr marL="0" lvl="0" indent="0" algn="l" rtl="0">
              <a:spcBef>
                <a:spcPts val="0"/>
              </a:spcBef>
              <a:spcAft>
                <a:spcPts val="0"/>
              </a:spcAft>
              <a:buNone/>
            </a:pPr>
            <a:endParaRPr sz="3800">
              <a:solidFill>
                <a:srgbClr val="212121"/>
              </a:solidFill>
              <a:highlight>
                <a:srgbClr val="FEFEFE"/>
              </a:highlight>
              <a:latin typeface="Times New Roman"/>
              <a:ea typeface="Times New Roman"/>
              <a:cs typeface="Times New Roman"/>
              <a:sym typeface="Times New Roman"/>
            </a:endParaRPr>
          </a:p>
        </p:txBody>
      </p:sp>
      <p:sp>
        <p:nvSpPr>
          <p:cNvPr id="102" name="Google Shape;102;p14"/>
          <p:cNvSpPr txBox="1">
            <a:spLocks noGrp="1"/>
          </p:cNvSpPr>
          <p:nvPr>
            <p:ph type="title"/>
          </p:nvPr>
        </p:nvSpPr>
        <p:spPr>
          <a:xfrm>
            <a:off x="6189675" y="3572125"/>
            <a:ext cx="10654500" cy="176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rPr>
              <a:t>Literature Review</a:t>
            </a:r>
            <a:endParaRPr sz="5000" b="1">
              <a:solidFill>
                <a:srgbClr val="000000"/>
              </a:solidFill>
            </a:endParaRPr>
          </a:p>
        </p:txBody>
      </p:sp>
      <p:sp>
        <p:nvSpPr>
          <p:cNvPr id="103" name="Google Shape;103;p14"/>
          <p:cNvSpPr/>
          <p:nvPr/>
        </p:nvSpPr>
        <p:spPr>
          <a:xfrm flipH="1">
            <a:off x="20739600"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2313188" y="-2338062"/>
            <a:ext cx="4613700" cy="4613700"/>
          </a:xfrm>
          <a:prstGeom prst="pie">
            <a:avLst>
              <a:gd name="adj1" fmla="val 0"/>
              <a:gd name="adj2" fmla="val 54279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txBox="1"/>
          <p:nvPr/>
        </p:nvSpPr>
        <p:spPr>
          <a:xfrm>
            <a:off x="6522750" y="10757250"/>
            <a:ext cx="9825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tic Didone"/>
                <a:ea typeface="Antic Didone"/>
                <a:cs typeface="Antic Didone"/>
                <a:sym typeface="Antic Didone"/>
              </a:rPr>
              <a:t>Career Development Resources</a:t>
            </a:r>
            <a:r>
              <a:rPr lang="en" sz="4700">
                <a:latin typeface="Antic Didone"/>
                <a:ea typeface="Antic Didone"/>
                <a:cs typeface="Antic Didone"/>
                <a:sym typeface="Antic Didone"/>
              </a:rPr>
              <a:t> </a:t>
            </a:r>
            <a:endParaRPr sz="4700">
              <a:latin typeface="Antic Didone"/>
              <a:ea typeface="Antic Didone"/>
              <a:cs typeface="Antic Didone"/>
              <a:sym typeface="Antic Didone"/>
            </a:endParaRPr>
          </a:p>
        </p:txBody>
      </p:sp>
      <p:pic>
        <p:nvPicPr>
          <p:cNvPr id="2" name="MU Scholarship Week Audio Presentation (1)">
            <a:hlinkClick r:id="" action="ppaction://media"/>
            <a:extLst>
              <a:ext uri="{FF2B5EF4-FFF2-40B4-BE49-F238E27FC236}">
                <a16:creationId xmlns:a16="http://schemas.microsoft.com/office/drawing/2014/main" id="{2F7EDBE9-B2A7-64F4-8FCE-F10FD0715F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700" y="84359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9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legant Research Poster by Slidesgo">
  <a:themeElements>
    <a:clrScheme name="Simple Light">
      <a:dk1>
        <a:srgbClr val="5C5651"/>
      </a:dk1>
      <a:lt1>
        <a:srgbClr val="F5EBE2"/>
      </a:lt1>
      <a:dk2>
        <a:srgbClr val="FFFFFF"/>
      </a:dk2>
      <a:lt2>
        <a:srgbClr val="E4D8CF"/>
      </a:lt2>
      <a:accent1>
        <a:srgbClr val="FFFFFF"/>
      </a:accent1>
      <a:accent2>
        <a:srgbClr val="FFFFFF"/>
      </a:accent2>
      <a:accent3>
        <a:srgbClr val="FFFFFF"/>
      </a:accent3>
      <a:accent4>
        <a:srgbClr val="FFFFFF"/>
      </a:accent4>
      <a:accent5>
        <a:srgbClr val="FFFFFF"/>
      </a:accent5>
      <a:accent6>
        <a:srgbClr val="FFFFFF"/>
      </a:accent6>
      <a:hlink>
        <a:srgbClr val="5C56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383</Words>
  <Application>Microsoft Office PowerPoint</Application>
  <PresentationFormat>Custom</PresentationFormat>
  <Paragraphs>29</Paragraphs>
  <Slides>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Antic Didone</vt:lpstr>
      <vt:lpstr>Arial</vt:lpstr>
      <vt:lpstr>Times New Roman</vt:lpstr>
      <vt:lpstr>Montserrat</vt:lpstr>
      <vt:lpstr>Bebas Neue</vt:lpstr>
      <vt:lpstr>Roboto</vt:lpstr>
      <vt:lpstr>Elegant Research Poster by Slidesgo</vt:lpstr>
      <vt:lpstr>Career Development And The Importance Of Service In Higher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Development And The Importance Of Service In Higher Education</dc:title>
  <dc:creator>VanVelthoven, Laura</dc:creator>
  <cp:lastModifiedBy>VanVelthoven, Laura</cp:lastModifiedBy>
  <cp:revision>2</cp:revision>
  <dcterms:modified xsi:type="dcterms:W3CDTF">2023-04-11T00:01:30Z</dcterms:modified>
</cp:coreProperties>
</file>