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DF29C-D458-2B49-9218-B60ACEFB888A}" v="17" dt="2023-04-02T18:43:59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615"/>
    <p:restoredTop sz="99647" autoAdjust="0"/>
  </p:normalViewPr>
  <p:slideViewPr>
    <p:cSldViewPr>
      <p:cViewPr varScale="1">
        <p:scale>
          <a:sx n="22" d="100"/>
          <a:sy n="22" d="100"/>
        </p:scale>
        <p:origin x="1896" y="384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2D7A739-39C2-19BB-A7BA-367F89BA1E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1970A62-E966-41CF-178C-2DB871A142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9E77A90-6E7F-1173-A377-546592A1F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2CA1F0C-FE41-8F73-51D7-66BB131E9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E4513-586E-0B5F-7F2E-94EDE6299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572B-3AF9-F94A-AB80-35AB67F2C562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C27C5-E8E5-2808-F3BD-BF552B72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1B72F-1DA9-CBB7-17BD-C6F3E5F6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1FC1-04B9-B24A-99B9-C89281184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31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5EB9-9E4C-4C4B-AF03-2CBA2042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39D1-0E14-8748-887D-2B8C0118C76A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4E-688E-5CE9-17F7-7B156B58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0B356-1F1C-A5FC-9D04-CB07C798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0093-B6F4-C84A-992F-F7D1B0AB5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84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E3FB9-4118-4F3F-BE86-7FC980F9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FE16-2615-A64D-800D-E1CB2993473A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1FCE1-06B3-C5F9-C41B-6E5A96CC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17D50-5923-B6EB-0DE5-88E094D8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EB4F-21E5-1E49-8835-73778F573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39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4336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1BD4-9374-823A-ACEC-8D8A64CE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D2812-539A-B64A-B00D-041250035DBF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9F43-4B51-E25E-1408-C517428A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FED90-ADA4-E330-AFE8-48C77611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6268-1737-7543-85EB-FA9929C2A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98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2A52-0844-47C8-F5A5-80BF41D4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E07C-713F-CD4A-8F9E-BA0BF7D5E86D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CB846-2602-426E-8CD1-B6691097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AECD3-70D3-3612-D74B-38015056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3FBB-2667-7048-9ACD-726D2358E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15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CCF16A-1726-E36A-8060-F6B5E332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63D9-11D0-2D48-8311-25DDE3FEFCC8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A3C2C-F8E0-72AB-E8D9-536CBF6A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56F1B2-3B8D-E5A8-2033-DEDEF778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84B1-976C-C64E-8B8C-89B4EC73E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36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D9F260-E44C-6394-4D21-5631E4F9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CD6B-E478-1E45-8481-4A62651EE055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C7B8FF-567E-3760-7025-2531E8BD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E1DED9-EC04-FCF3-0C42-773686FD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A3A9-75A3-2644-AAED-9ED7745FD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66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77B919-98B7-3E6C-53FA-EB72843F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5D55-C811-2344-969F-29674588CEFA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C01E22-9603-1B81-D26D-111FB7CF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39F780-147C-43C9-B5B6-F332588A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A2DF-C315-CF4B-B117-AFC032756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5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FC60BC-B774-4981-86E6-E03EEC14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279D9-D1D5-534C-A95E-8E17AC39E6AD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98FA41-44D1-CAEF-ED88-2F48687A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D8DE56-DD11-3553-F3C7-E9FA0E54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FE8E-ADD3-7849-AF28-EAB00C589E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0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3DC76-F251-0217-FC34-527ED6FC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06E3-207B-C049-86C3-5FB9AB66F448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658544-778B-2B81-3A35-42C60C2B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2057D4-F64B-6B87-F698-8E23D79B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49B4-722D-E443-9661-26E6DDDD1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97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3C11D1-3983-E398-BA98-FD534B67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C43E-8C19-9A40-B634-86B0F39DB4C5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264F89-9E8C-5BB9-D03B-6F4E2EA9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905FEE-C2C4-E688-53E5-B86EE13B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E4744-B844-6E41-B497-149C89CC6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2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E196AE-9442-CCC3-ECD6-05FB7F4051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C2278ED-A573-EB45-C1D7-AF9BF09742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B4FDF-0B31-E413-1349-0539C8838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D6C0F6B1-562C-0B40-BDED-79874A53B694}" type="datetimeFigureOut">
              <a:rPr lang="en-US"/>
              <a:pPr>
                <a:defRPr/>
              </a:pPr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8E20-A652-CD44-9A9F-DAE62BE7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47DC6-E9B5-9367-A633-8EB750C1D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973E48-EF2D-2D49-8D34-87064A03C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67C3416-432F-F890-2498-C3ECD989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6CE610F-333E-7580-D4D7-CC9E641F1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1311275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BODONI 72 OLDSTYLE BOOK" pitchFamily="2" charset="0"/>
              </a:rPr>
            </a:br>
            <a:br>
              <a:rPr lang="en-US" sz="1200" b="1" dirty="0">
                <a:latin typeface="BODONI 72 OLDSTYLE BOOK" pitchFamily="2" charset="0"/>
              </a:rPr>
            </a:br>
            <a:r>
              <a:rPr lang="en-US" sz="5300" i="1" dirty="0">
                <a:latin typeface="Bodoni 72 Oldstyle Book" pitchFamily="2" charset="0"/>
              </a:rPr>
              <a:t>Chloe A. Frisch</a:t>
            </a:r>
            <a:br>
              <a:rPr lang="en-US" sz="5300" i="1" dirty="0">
                <a:latin typeface="Bodoni 72 Oldstyle Book" pitchFamily="2" charset="0"/>
              </a:rPr>
            </a:br>
            <a:r>
              <a:rPr lang="en-US" sz="5300" b="1" dirty="0">
                <a:latin typeface="BODONI 72 OLDSTYLE BOOK" pitchFamily="2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314D7C7-429F-E8E2-0065-AB720B1F79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119898" y="299779"/>
            <a:ext cx="12331700" cy="29611637"/>
          </a:xfrm>
        </p:spPr>
        <p:txBody>
          <a:bodyPr rtlCol="0">
            <a:noAutofit/>
          </a:bodyPr>
          <a:lstStyle/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b="1" i="1" u="sng" dirty="0">
                <a:solidFill>
                  <a:srgbClr val="2F5E1F"/>
                </a:solidFill>
                <a:latin typeface="BODONI 72 OLDSTYLE BOOK" pitchFamily="2" charset="0"/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i="1" dirty="0">
                <a:solidFill>
                  <a:srgbClr val="40812A"/>
                </a:solidFill>
                <a:latin typeface="Bodoni 72 Oldstyle Book" pitchFamily="2" charset="0"/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Town: </a:t>
            </a:r>
            <a:r>
              <a:rPr lang="en-US" sz="5100" b="1" dirty="0">
                <a:latin typeface="BODONI 72 OLDSTYLE BOOK" pitchFamily="2" charset="0"/>
              </a:rPr>
              <a:t>Long Branch, NJ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County: </a:t>
            </a:r>
            <a:r>
              <a:rPr lang="en-US" sz="5100" b="1" dirty="0">
                <a:latin typeface="BODONI 72 OLDSTYLE BOOK" pitchFamily="2" charset="0"/>
              </a:rPr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Population: </a:t>
            </a:r>
            <a:r>
              <a:rPr lang="en-US" sz="5100" b="1" dirty="0">
                <a:latin typeface="BODONI 72 OLDSTYLE BOOK" pitchFamily="2" charset="0"/>
              </a:rPr>
              <a:t>31,952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Poverty Rate: </a:t>
            </a:r>
            <a:r>
              <a:rPr lang="en-US" sz="5100" b="1" dirty="0">
                <a:latin typeface="BODONI 72 OLDSTYLE BOOK" pitchFamily="2" charset="0"/>
              </a:rPr>
              <a:t>22.31%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Citizenship %: </a:t>
            </a:r>
            <a:r>
              <a:rPr lang="en-US" sz="5100" b="1" dirty="0">
                <a:latin typeface="BODONI 72 OLDSTYLE BOOK" pitchFamily="2" charset="0"/>
              </a:rPr>
              <a:t>67.84%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Race/ethnicity %;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b="1" dirty="0">
                <a:latin typeface="BODONI 72 OLDSTYLE BOOK" pitchFamily="2" charset="0"/>
              </a:rPr>
              <a:t>White: 68.1%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b="1" dirty="0">
                <a:latin typeface="BODONI 72 OLDSTYLE BOOK" pitchFamily="2" charset="0"/>
              </a:rPr>
              <a:t>Black or African American: 13.66%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b="1" dirty="0">
                <a:latin typeface="BODONI 72 OLDSTYLE BOOK" pitchFamily="2" charset="0"/>
              </a:rPr>
              <a:t>Other race: 11.19%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100" dirty="0">
              <a:solidFill>
                <a:schemeClr val="accent3">
                  <a:lumMod val="60000"/>
                  <a:lumOff val="40000"/>
                </a:schemeClr>
              </a:solidFill>
              <a:latin typeface="Bodoni 72 Oldstyle Book" pitchFamily="2" charset="0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i="1" dirty="0">
                <a:solidFill>
                  <a:srgbClr val="40812A"/>
                </a:solidFill>
                <a:latin typeface="Bodoni 72 Oldstyle Book" pitchFamily="2" charset="0"/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Name of School: </a:t>
            </a:r>
            <a:r>
              <a:rPr lang="en-US" sz="5100" b="1" dirty="0">
                <a:latin typeface="BODONI 72 OLDSTYLE BOOK" pitchFamily="2" charset="0"/>
              </a:rPr>
              <a:t>Amerigo A Anastasia Elementary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Grade ranges: </a:t>
            </a:r>
            <a:r>
              <a:rPr lang="en-US" sz="5100" b="1" dirty="0">
                <a:latin typeface="BODONI 72 OLDSTYLE BOOK" pitchFamily="2" charset="0"/>
              </a:rPr>
              <a:t>K-5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Number of students: </a:t>
            </a:r>
            <a:r>
              <a:rPr lang="en-US" sz="5100" b="1" dirty="0">
                <a:latin typeface="BODONI 72 OLDSTYLE BOOK" pitchFamily="2" charset="0"/>
              </a:rPr>
              <a:t>562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Student/Teacher Ratio: </a:t>
            </a:r>
            <a:r>
              <a:rPr lang="en-US" sz="5100" b="1" dirty="0">
                <a:latin typeface="BODONI 72 OLDSTYLE BOOK" pitchFamily="2" charset="0"/>
              </a:rPr>
              <a:t>10 to 1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# of male/# of female students: </a:t>
            </a:r>
            <a:r>
              <a:rPr lang="en-US" sz="5100" b="1" dirty="0">
                <a:latin typeface="BODONI 72 OLDSTYLE BOOK" pitchFamily="2" charset="0"/>
              </a:rPr>
              <a:t>47% female students and 53% male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Race/ethnicity: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b="1" dirty="0">
                <a:latin typeface="BODONI 72 OLDSTYLE BOOK" pitchFamily="2" charset="0"/>
              </a:rPr>
              <a:t> Hispanic: 55.6%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b="1" dirty="0">
                <a:latin typeface="BODONI 72 OLDSTYLE BOOK" pitchFamily="2" charset="0"/>
              </a:rPr>
              <a:t>White:2 8.3%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b="1" dirty="0">
                <a:latin typeface="BODONI 72 OLDSTYLE BOOK" pitchFamily="2" charset="0"/>
              </a:rPr>
              <a:t>African American: 10.9%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b="1" dirty="0">
                <a:latin typeface="BODONI 72 OLDSTYLE BOOK" pitchFamily="2" charset="0"/>
              </a:rPr>
              <a:t>https://</a:t>
            </a:r>
            <a:r>
              <a:rPr lang="en-US" sz="5100" b="1" dirty="0" err="1">
                <a:latin typeface="BODONI 72 OLDSTYLE BOOK" pitchFamily="2" charset="0"/>
              </a:rPr>
              <a:t>www.publicschoolreview.com</a:t>
            </a:r>
            <a:r>
              <a:rPr lang="en-US" sz="5100" b="1" dirty="0">
                <a:latin typeface="BODONI 72 OLDSTYLE BOOK" pitchFamily="2" charset="0"/>
              </a:rPr>
              <a:t>/a-a-</a:t>
            </a:r>
            <a:r>
              <a:rPr lang="en-US" sz="5100" b="1" dirty="0" err="1">
                <a:latin typeface="BODONI 72 OLDSTYLE BOOK" pitchFamily="2" charset="0"/>
              </a:rPr>
              <a:t>anastasia</a:t>
            </a:r>
            <a:r>
              <a:rPr lang="en-US" sz="5100" b="1" dirty="0">
                <a:latin typeface="BODONI 72 OLDSTYLE BOOK" pitchFamily="2" charset="0"/>
              </a:rPr>
              <a:t>-elementary-school-profile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100" b="1" dirty="0">
              <a:latin typeface="BODONI 72 OLDSTYLE BOOK" pitchFamily="2" charset="0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i="1" dirty="0">
                <a:solidFill>
                  <a:srgbClr val="40812A"/>
                </a:solidFill>
                <a:latin typeface="Bodoni 72 Oldstyle Book" pitchFamily="2" charset="0"/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Grade: </a:t>
            </a:r>
            <a:r>
              <a:rPr lang="en-US" sz="5100" b="1" dirty="0">
                <a:latin typeface="BODONI 72 OLDSTYLE BOOK" pitchFamily="2" charset="0"/>
              </a:rPr>
              <a:t>4</a:t>
            </a:r>
            <a:r>
              <a:rPr lang="en-US" sz="5100" b="1" baseline="30000" dirty="0">
                <a:latin typeface="BODONI 72 OLDSTYLE BOOK" pitchFamily="2" charset="0"/>
              </a:rPr>
              <a:t>th</a:t>
            </a:r>
            <a:r>
              <a:rPr lang="en-US" sz="5100" b="1" dirty="0">
                <a:latin typeface="BODONI 72 OLDSTYLE BOOK" pitchFamily="2" charset="0"/>
              </a:rPr>
              <a:t> Grade</a:t>
            </a:r>
            <a:endParaRPr lang="en-US" sz="5100" dirty="0">
              <a:latin typeface="Bodoni 72 Oldstyle Book" pitchFamily="2" charset="0"/>
            </a:endParaRP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Number of students: </a:t>
            </a:r>
            <a:r>
              <a:rPr lang="en-US" sz="5100" b="1" dirty="0">
                <a:latin typeface="BODONI 72 OLDSTYLE BOOK" pitchFamily="2" charset="0"/>
              </a:rPr>
              <a:t>11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Reading/Math programs used: </a:t>
            </a:r>
            <a:r>
              <a:rPr lang="en-US" sz="5100" b="1" dirty="0">
                <a:latin typeface="BODONI 72 OLDSTYLE BOOK" pitchFamily="2" charset="0"/>
              </a:rPr>
              <a:t>Everyday Math/ Scholastic Chromebook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Layout:  </a:t>
            </a:r>
            <a:r>
              <a:rPr lang="en-US" sz="5100" b="1" dirty="0">
                <a:latin typeface="BODONI 72 OLDSTYLE BOOK" pitchFamily="2" charset="0"/>
              </a:rPr>
              <a:t>Rows and flexible seating during centers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100" dirty="0">
                <a:latin typeface="Bodoni 72 Oldstyle Book" pitchFamily="2" charset="0"/>
              </a:rPr>
              <a:t>Technology: </a:t>
            </a:r>
            <a:r>
              <a:rPr lang="en-US" sz="5100" b="1" dirty="0">
                <a:latin typeface="BODONI 72 OLDSTYLE BOOK" pitchFamily="2" charset="0"/>
              </a:rPr>
              <a:t>Computer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545E3BD-3328-46ED-BB0B-6A40A0719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EB33B264-414F-3C90-5E17-5ECA0C2D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4793" y="11831239"/>
            <a:ext cx="11963400" cy="1755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000" b="1" i="1" u="sng" dirty="0">
                <a:solidFill>
                  <a:srgbClr val="2F5E1F"/>
                </a:solidFill>
                <a:latin typeface="BODONI 72 OLDSTYLE BOOK" pitchFamily="2" charset="0"/>
              </a:rPr>
              <a:t>Description of Students</a:t>
            </a:r>
            <a:endParaRPr lang="en-US" sz="5000" b="1" dirty="0">
              <a:solidFill>
                <a:srgbClr val="2F5E1F"/>
              </a:solidFill>
              <a:latin typeface="BODONI 72 OLDSTYLE BOOK" pitchFamily="2" charset="0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000" dirty="0">
                <a:solidFill>
                  <a:prstClr val="black"/>
                </a:solidFill>
                <a:latin typeface="Bodoni 72 Oldstyle Book" pitchFamily="2" charset="0"/>
              </a:rPr>
              <a:t>Number of male &amp; females: </a:t>
            </a:r>
            <a:r>
              <a:rPr lang="en-US" sz="5000" b="1" dirty="0">
                <a:solidFill>
                  <a:prstClr val="black"/>
                </a:solidFill>
                <a:latin typeface="BODONI 72 OLDSTYLE BOOK" pitchFamily="2" charset="0"/>
              </a:rPr>
              <a:t>6 males, 5 female</a:t>
            </a:r>
            <a:endParaRPr lang="en-US" sz="5000" dirty="0">
              <a:solidFill>
                <a:prstClr val="black"/>
              </a:solidFill>
              <a:latin typeface="Bodoni 72 Oldstyle Book" pitchFamily="2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000" dirty="0">
                <a:solidFill>
                  <a:prstClr val="black"/>
                </a:solidFill>
                <a:latin typeface="Bodoni 72 Oldstyle Book" pitchFamily="2" charset="0"/>
              </a:rPr>
              <a:t>Number of students with disabilities: </a:t>
            </a:r>
            <a:r>
              <a:rPr lang="en-US" sz="5000" b="1" dirty="0">
                <a:solidFill>
                  <a:prstClr val="black"/>
                </a:solidFill>
                <a:latin typeface="BODONI 72 OLDSTYLE BOOK" pitchFamily="2" charset="0"/>
              </a:rPr>
              <a:t>All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000" b="1" dirty="0">
                <a:solidFill>
                  <a:prstClr val="black"/>
                </a:solidFill>
                <a:latin typeface="BODONI 72 OLDSTYLE BOOK" pitchFamily="2" charset="0"/>
              </a:rPr>
              <a:t>ADD/ADHD</a:t>
            </a: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5000" b="1" i="1" u="sng" dirty="0">
              <a:solidFill>
                <a:schemeClr val="tx2"/>
              </a:solidFill>
              <a:latin typeface="BODONI 72 OLDSTYLE BOOK" pitchFamily="2" charset="0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000" b="1" i="1" u="sng" dirty="0">
                <a:solidFill>
                  <a:srgbClr val="2F5E1F"/>
                </a:solidFill>
                <a:latin typeface="BODONI 72 OLDSTYLE BOOK" pitchFamily="2" charset="0"/>
              </a:rPr>
              <a:t> 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EDS 330-05: Foundations of Special Education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For my SL Project, I created a Kahoot game about all types of animals and incorporated different learning methods into it.  I incorporated prefixes, subfixes, etc.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5000" dirty="0">
              <a:solidFill>
                <a:srgbClr val="7030A0"/>
              </a:solidFill>
              <a:latin typeface="Bodoni 72 Oldstyle Book" pitchFamily="2" charset="0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000" b="1" i="1" u="sng" dirty="0">
                <a:solidFill>
                  <a:srgbClr val="2F5E1F"/>
                </a:solidFill>
                <a:latin typeface="BODONI 72 OLDSTYLE BOOK" pitchFamily="2" charset="0"/>
              </a:rPr>
              <a:t>Role</a:t>
            </a:r>
            <a:endParaRPr lang="en-US" sz="5000" dirty="0">
              <a:solidFill>
                <a:srgbClr val="2F5E1F"/>
              </a:solidFill>
              <a:latin typeface="Bodoni 72 Oldstyle Book" pitchFamily="2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Interacted with all types of students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Observed different teaching methods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Offered help to every child who needed it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Constructed a Kahoot Game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Completed many reading activities in small groups</a:t>
            </a:r>
          </a:p>
        </p:txBody>
      </p:sp>
      <p:sp>
        <p:nvSpPr>
          <p:cNvPr id="15366" name="Rectangle 73">
            <a:extLst>
              <a:ext uri="{FF2B5EF4-FFF2-40B4-BE49-F238E27FC236}">
                <a16:creationId xmlns:a16="http://schemas.microsoft.com/office/drawing/2014/main" id="{52E76712-9461-8008-8B0B-E6805B8BE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215900"/>
            <a:ext cx="33680400" cy="1322388"/>
          </a:xfrm>
          <a:prstGeom prst="rect">
            <a:avLst/>
          </a:prstGeom>
          <a:noFill/>
          <a:ln>
            <a:noFill/>
          </a:ln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000" b="1" i="1" dirty="0">
                <a:solidFill>
                  <a:srgbClr val="2F5E1F"/>
                </a:solidFill>
                <a:highlight>
                  <a:srgbClr val="C0C0C0"/>
                </a:highlight>
                <a:latin typeface="BODONI 72 OLDSTYLE BOOK" pitchFamily="2" charset="0"/>
              </a:rPr>
              <a:t>ANIMAL KAHOOT!</a:t>
            </a:r>
            <a:endParaRPr lang="en-US" altLang="en-US" sz="7300" b="1" dirty="0">
              <a:solidFill>
                <a:srgbClr val="2F5E1F"/>
              </a:solidFill>
              <a:highlight>
                <a:srgbClr val="C0C0C0"/>
              </a:highlight>
              <a:latin typeface="BODONI 72 OLDSTYLE BOOK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2DE7AA4B-FBA8-94C3-4AE6-CC3CF4728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8718390"/>
            <a:ext cx="13165138" cy="231755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5000" dirty="0">
              <a:latin typeface="Bodoni 72 Oldstyle Book" pitchFamily="2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000" b="1" i="1" u="sng" dirty="0">
                <a:solidFill>
                  <a:srgbClr val="2F5E1F"/>
                </a:solidFill>
                <a:latin typeface="BODONI 72 OLDSTYLE BOOK" pitchFamily="2" charset="0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Learned how to create lesson plans and adapt to different learning environments.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 I learned how to accommodate different students needs and how to best assist them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I was able to gain experience with teaching kids who have disabilities and implemented techniques I learned throughout EDS 330.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It demonstrated different learning styles, introduced me to different accommodations for different students, and how to differentiate lessons for them.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000" dirty="0">
              <a:latin typeface="Bodoni 72 Oldstyle Book" pitchFamily="2" charset="0"/>
            </a:endParaRPr>
          </a:p>
          <a:p>
            <a:pPr algn="ctr" eaLnBrk="1" hangingPunct="1">
              <a:defRPr/>
            </a:pPr>
            <a:r>
              <a:rPr lang="en-US" sz="5000" b="1" i="1" u="sng" dirty="0">
                <a:solidFill>
                  <a:srgbClr val="2F5E1F"/>
                </a:solidFill>
                <a:latin typeface="BODONI 72 OLDSTYLE BOOK" pitchFamily="2" charset="0"/>
              </a:rPr>
              <a:t>Impacts</a:t>
            </a:r>
            <a:endParaRPr lang="en-US" sz="5000" dirty="0">
              <a:solidFill>
                <a:srgbClr val="2F5E1F"/>
              </a:solidFill>
              <a:latin typeface="Bodoni 72 Oldstyle Book" pitchFamily="2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Students now have a better understanding of animal adaptations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I was able to help students learn new literacy skills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I formed connections with every student/other teachers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</a:rPr>
              <a:t>Better communication skills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000" b="1" i="1" u="sng" dirty="0">
              <a:solidFill>
                <a:srgbClr val="7030A0"/>
              </a:solidFill>
              <a:latin typeface="BODONI 72 OLDSTYLE BOOK" pitchFamily="2" charset="0"/>
              <a:cs typeface="Arial" charset="0"/>
            </a:endParaRPr>
          </a:p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5000" b="1" i="1" u="sng" dirty="0">
                <a:solidFill>
                  <a:srgbClr val="2F5E1F"/>
                </a:solidFill>
                <a:latin typeface="BODONI 72 OLDSTYLE BOOK" pitchFamily="2" charset="0"/>
                <a:cs typeface="Arial" charset="0"/>
              </a:rPr>
              <a:t>Future Goals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000" b="1" dirty="0">
                <a:latin typeface="BODONI 72 OLDSTYLE BOOK" pitchFamily="2" charset="0"/>
                <a:cs typeface="Arial" charset="0"/>
              </a:rPr>
              <a:t>I will continue to be patient and give every student a chance to reach their academic goals 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000" b="1" dirty="0">
                <a:solidFill>
                  <a:prstClr val="black"/>
                </a:solidFill>
                <a:latin typeface="BODONI 72 OLDSTYLE BOOK" pitchFamily="2" charset="0"/>
                <a:cs typeface="Arial" charset="0"/>
              </a:rPr>
              <a:t>I will always remember that no two students learn/work the same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000" b="1" dirty="0">
                <a:solidFill>
                  <a:prstClr val="black"/>
                </a:solidFill>
                <a:latin typeface="BODONI 72 OLDSTYLE BOOK" pitchFamily="2" charset="0"/>
                <a:cs typeface="Arial" charset="0"/>
              </a:rPr>
              <a:t>I will take what I learned throughout my placement and implement strategies into my future classroom.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000" b="1" dirty="0">
                <a:solidFill>
                  <a:prstClr val="black"/>
                </a:solidFill>
                <a:latin typeface="BODONI 72 OLDSTYLE BOOK" pitchFamily="2" charset="0"/>
                <a:cs typeface="Arial" charset="0"/>
              </a:rPr>
              <a:t>Collaborate with other collages </a:t>
            </a:r>
          </a:p>
        </p:txBody>
      </p:sp>
      <p:sp>
        <p:nvSpPr>
          <p:cNvPr id="15368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9109A781-D154-6779-5AEB-0109B4AFDE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9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1BDE258B-AD21-D49C-E67B-F66FEE4D2D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5370" name="Picture 4">
            <a:extLst>
              <a:ext uri="{FF2B5EF4-FFF2-40B4-BE49-F238E27FC236}">
                <a16:creationId xmlns:a16="http://schemas.microsoft.com/office/drawing/2014/main" id="{B396C8E0-5B06-9D9C-FF7E-AE6E9A557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629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A picture containing building, outdoor, street, house&#10;&#10;Description automatically generated">
            <a:extLst>
              <a:ext uri="{FF2B5EF4-FFF2-40B4-BE49-F238E27FC236}">
                <a16:creationId xmlns:a16="http://schemas.microsoft.com/office/drawing/2014/main" id="{66E1D616-20B3-F527-0751-A1F6200C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82" y="5119369"/>
            <a:ext cx="8825946" cy="43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4" descr="Logo&#10;&#10;Description automatically generated">
            <a:extLst>
              <a:ext uri="{FF2B5EF4-FFF2-40B4-BE49-F238E27FC236}">
                <a16:creationId xmlns:a16="http://schemas.microsoft.com/office/drawing/2014/main" id="{F493A069-8D48-C7B1-8BB8-53BD92B61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512" y="4110762"/>
            <a:ext cx="8229601" cy="78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CE8D2-40B8-753E-8C78-4808F8141038}"/>
              </a:ext>
            </a:extLst>
          </p:cNvPr>
          <p:cNvSpPr/>
          <p:nvPr/>
        </p:nvSpPr>
        <p:spPr>
          <a:xfrm>
            <a:off x="-58738" y="-90488"/>
            <a:ext cx="744538" cy="33145413"/>
          </a:xfrm>
          <a:prstGeom prst="rect">
            <a:avLst/>
          </a:prstGeom>
          <a:solidFill>
            <a:srgbClr val="2F5E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812A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DD360-8FCB-2D56-29BB-F2B42E33A1D8}"/>
              </a:ext>
            </a:extLst>
          </p:cNvPr>
          <p:cNvSpPr/>
          <p:nvPr/>
        </p:nvSpPr>
        <p:spPr>
          <a:xfrm>
            <a:off x="39355713" y="-174625"/>
            <a:ext cx="920750" cy="33147000"/>
          </a:xfrm>
          <a:prstGeom prst="rect">
            <a:avLst/>
          </a:prstGeom>
          <a:solidFill>
            <a:srgbClr val="2F5E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Audio Recording Apr 2, 2023 at 2:37:38 PM">
            <a:hlinkClick r:id="" action="ppaction://media"/>
            <a:extLst>
              <a:ext uri="{FF2B5EF4-FFF2-40B4-BE49-F238E27FC236}">
                <a16:creationId xmlns:a16="http://schemas.microsoft.com/office/drawing/2014/main" id="{B41015CF-7C93-301B-2A27-EE2A98664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38913" y="5999242"/>
            <a:ext cx="2719148" cy="2719148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C2A9BAE-9F2B-75D9-A15A-EC4BCD8966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536" y="26384181"/>
            <a:ext cx="4374514" cy="623444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0488682-48AB-211F-A6EB-4AC25C086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94" y="354613"/>
            <a:ext cx="6411913" cy="4259008"/>
          </a:xfrm>
          <a:prstGeom prst="rect">
            <a:avLst/>
          </a:prstGeom>
        </p:spPr>
      </p:pic>
      <p:pic>
        <p:nvPicPr>
          <p:cNvPr id="4" name="Picture 3" descr="A picture containing text, tree, sign, outdoor&#10;&#10;Description automatically generated">
            <a:extLst>
              <a:ext uri="{FF2B5EF4-FFF2-40B4-BE49-F238E27FC236}">
                <a16:creationId xmlns:a16="http://schemas.microsoft.com/office/drawing/2014/main" id="{37BEBCB1-5879-B1C3-ED20-88C84B801D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810" y="28629537"/>
            <a:ext cx="13165138" cy="403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16103</TotalTime>
  <Pages>1</Pages>
  <Words>429</Words>
  <Application>Microsoft Macintosh PowerPoint</Application>
  <PresentationFormat>Custom</PresentationFormat>
  <Paragraphs>76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Bodoni 72 Oldstyle Book</vt:lpstr>
      <vt:lpstr>Bodoni 72 Oldstyle Book</vt:lpstr>
      <vt:lpstr>Calibri</vt:lpstr>
      <vt:lpstr>Times New Roman</vt:lpstr>
      <vt:lpstr>Office Theme</vt:lpstr>
      <vt:lpstr>      Chloe A. Frisch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Chloe A. Frisch</cp:lastModifiedBy>
  <cp:revision>166</cp:revision>
  <cp:lastPrinted>2002-03-27T20:40:30Z</cp:lastPrinted>
  <dcterms:created xsi:type="dcterms:W3CDTF">1999-04-12T09:26:27Z</dcterms:created>
  <dcterms:modified xsi:type="dcterms:W3CDTF">2023-04-02T18:52:44Z</dcterms:modified>
</cp:coreProperties>
</file>