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3"/>
  </p:notesMasterIdLst>
  <p:handoutMasterIdLst>
    <p:handoutMasterId r:id="rId4"/>
  </p:handoutMasterIdLst>
  <p:sldIdLst>
    <p:sldId id="263" r:id="rId2"/>
  </p:sldIdLst>
  <p:sldSz cx="36576000" cy="29260800"/>
  <p:notesSz cx="6888163" cy="10020300"/>
  <p:defaultTextStyle>
    <a:defPPr>
      <a:defRPr lang="en-US"/>
    </a:defPPr>
    <a:lvl1pPr algn="l" rtl="0" eaLnBrk="0" fontAlgn="base" hangingPunct="0">
      <a:spcBef>
        <a:spcPct val="0"/>
      </a:spcBef>
      <a:spcAft>
        <a:spcPct val="0"/>
      </a:spcAft>
      <a:defRPr sz="2000" kern="1200">
        <a:solidFill>
          <a:schemeClr val="tx1"/>
        </a:solidFill>
        <a:latin typeface="Times New Roman" panose="02020603050405020304" pitchFamily="18" charset="0"/>
        <a:ea typeface="+mn-ea"/>
        <a:cs typeface="+mn-cs"/>
      </a:defRPr>
    </a:lvl1pPr>
    <a:lvl2pPr marL="390525" indent="66675" algn="l" rtl="0" eaLnBrk="0" fontAlgn="base" hangingPunct="0">
      <a:spcBef>
        <a:spcPct val="0"/>
      </a:spcBef>
      <a:spcAft>
        <a:spcPct val="0"/>
      </a:spcAft>
      <a:defRPr sz="2000" kern="1200">
        <a:solidFill>
          <a:schemeClr val="tx1"/>
        </a:solidFill>
        <a:latin typeface="Times New Roman" panose="02020603050405020304" pitchFamily="18" charset="0"/>
        <a:ea typeface="+mn-ea"/>
        <a:cs typeface="+mn-cs"/>
      </a:defRPr>
    </a:lvl2pPr>
    <a:lvl3pPr marL="782638" indent="131763" algn="l" rtl="0" eaLnBrk="0" fontAlgn="base" hangingPunct="0">
      <a:spcBef>
        <a:spcPct val="0"/>
      </a:spcBef>
      <a:spcAft>
        <a:spcPct val="0"/>
      </a:spcAft>
      <a:defRPr sz="2000" kern="1200">
        <a:solidFill>
          <a:schemeClr val="tx1"/>
        </a:solidFill>
        <a:latin typeface="Times New Roman" panose="02020603050405020304" pitchFamily="18" charset="0"/>
        <a:ea typeface="+mn-ea"/>
        <a:cs typeface="+mn-cs"/>
      </a:defRPr>
    </a:lvl3pPr>
    <a:lvl4pPr marL="1174750" indent="196850" algn="l" rtl="0" eaLnBrk="0" fontAlgn="base" hangingPunct="0">
      <a:spcBef>
        <a:spcPct val="0"/>
      </a:spcBef>
      <a:spcAft>
        <a:spcPct val="0"/>
      </a:spcAft>
      <a:defRPr sz="2000" kern="1200">
        <a:solidFill>
          <a:schemeClr val="tx1"/>
        </a:solidFill>
        <a:latin typeface="Times New Roman" panose="02020603050405020304" pitchFamily="18" charset="0"/>
        <a:ea typeface="+mn-ea"/>
        <a:cs typeface="+mn-cs"/>
      </a:defRPr>
    </a:lvl4pPr>
    <a:lvl5pPr marL="1566863" indent="261938" algn="l" rtl="0" eaLnBrk="0" fontAlgn="base" hangingPunct="0">
      <a:spcBef>
        <a:spcPct val="0"/>
      </a:spcBef>
      <a:spcAft>
        <a:spcPct val="0"/>
      </a:spcAft>
      <a:defRPr sz="2000" kern="1200">
        <a:solidFill>
          <a:schemeClr val="tx1"/>
        </a:solidFill>
        <a:latin typeface="Times New Roman" panose="02020603050405020304" pitchFamily="18" charset="0"/>
        <a:ea typeface="+mn-ea"/>
        <a:cs typeface="+mn-cs"/>
      </a:defRPr>
    </a:lvl5pPr>
    <a:lvl6pPr marL="2286000" algn="l" defTabSz="914400" rtl="0" eaLnBrk="1" latinLnBrk="0" hangingPunct="1">
      <a:defRPr sz="2000" kern="1200">
        <a:solidFill>
          <a:schemeClr val="tx1"/>
        </a:solidFill>
        <a:latin typeface="Times New Roman" panose="02020603050405020304" pitchFamily="18" charset="0"/>
        <a:ea typeface="+mn-ea"/>
        <a:cs typeface="+mn-cs"/>
      </a:defRPr>
    </a:lvl6pPr>
    <a:lvl7pPr marL="2743200" algn="l" defTabSz="914400" rtl="0" eaLnBrk="1" latinLnBrk="0" hangingPunct="1">
      <a:defRPr sz="2000" kern="1200">
        <a:solidFill>
          <a:schemeClr val="tx1"/>
        </a:solidFill>
        <a:latin typeface="Times New Roman" panose="02020603050405020304" pitchFamily="18" charset="0"/>
        <a:ea typeface="+mn-ea"/>
        <a:cs typeface="+mn-cs"/>
      </a:defRPr>
    </a:lvl7pPr>
    <a:lvl8pPr marL="3200400" algn="l" defTabSz="914400" rtl="0" eaLnBrk="1" latinLnBrk="0" hangingPunct="1">
      <a:defRPr sz="2000" kern="1200">
        <a:solidFill>
          <a:schemeClr val="tx1"/>
        </a:solidFill>
        <a:latin typeface="Times New Roman" panose="02020603050405020304" pitchFamily="18" charset="0"/>
        <a:ea typeface="+mn-ea"/>
        <a:cs typeface="+mn-cs"/>
      </a:defRPr>
    </a:lvl8pPr>
    <a:lvl9pPr marL="3657600" algn="l" defTabSz="914400" rtl="0" eaLnBrk="1" latinLnBrk="0" hangingPunct="1">
      <a:defRPr sz="20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17749">
          <p15:clr>
            <a:srgbClr val="A4A3A4"/>
          </p15:clr>
        </p15:guide>
        <p15:guide id="2" orient="horz" pos="5006">
          <p15:clr>
            <a:srgbClr val="A4A3A4"/>
          </p15:clr>
        </p15:guide>
        <p15:guide id="3" orient="horz" pos="3140">
          <p15:clr>
            <a:srgbClr val="A4A3A4"/>
          </p15:clr>
        </p15:guide>
        <p15:guide id="4" orient="horz" pos="5552">
          <p15:clr>
            <a:srgbClr val="A4A3A4"/>
          </p15:clr>
        </p15:guide>
        <p15:guide id="5" pos="600">
          <p15:clr>
            <a:srgbClr val="A4A3A4"/>
          </p15:clr>
        </p15:guide>
        <p15:guide id="6" pos="5760">
          <p15:clr>
            <a:srgbClr val="A4A3A4"/>
          </p15:clr>
        </p15:guide>
        <p15:guide id="7" pos="6160">
          <p15:clr>
            <a:srgbClr val="A4A3A4"/>
          </p15:clr>
        </p15:guide>
        <p15:guide id="8" pos="11320">
          <p15:clr>
            <a:srgbClr val="A4A3A4"/>
          </p15:clr>
        </p15:guide>
        <p15:guide id="9" pos="11720">
          <p15:clr>
            <a:srgbClr val="A4A3A4"/>
          </p15:clr>
        </p15:guide>
        <p15:guide id="10" pos="16880">
          <p15:clr>
            <a:srgbClr val="A4A3A4"/>
          </p15:clr>
        </p15:guide>
        <p15:guide id="11" pos="17280">
          <p15:clr>
            <a:srgbClr val="A4A3A4"/>
          </p15:clr>
        </p15:guide>
        <p15:guide id="12" pos="224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33CCFF"/>
    <a:srgbClr val="003399"/>
    <a:srgbClr val="FF33CC"/>
    <a:srgbClr val="008000"/>
    <a:srgbClr val="FF6600"/>
    <a:srgbClr val="9933FF"/>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85814" autoAdjust="0"/>
  </p:normalViewPr>
  <p:slideViewPr>
    <p:cSldViewPr>
      <p:cViewPr varScale="1">
        <p:scale>
          <a:sx n="17" d="100"/>
          <a:sy n="17" d="100"/>
        </p:scale>
        <p:origin x="1906" y="43"/>
      </p:cViewPr>
      <p:guideLst>
        <p:guide orient="horz" pos="17749"/>
        <p:guide orient="horz" pos="5006"/>
        <p:guide orient="horz" pos="3140"/>
        <p:guide orient="horz" pos="5552"/>
        <p:guide pos="600"/>
        <p:guide pos="5760"/>
        <p:guide pos="6160"/>
        <p:guide pos="11320"/>
        <p:guide pos="11720"/>
        <p:guide pos="16880"/>
        <p:guide pos="17280"/>
        <p:guide pos="224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33" d="100"/>
        <a:sy n="33"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notesMaster" Target="notesMasters/notesMaster1.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6DB17775-CB1E-568C-1EA7-96683923D832}"/>
              </a:ext>
            </a:extLst>
          </p:cNvPr>
          <p:cNvSpPr>
            <a:spLocks noGrp="1" noChangeArrowheads="1"/>
          </p:cNvSpPr>
          <p:nvPr>
            <p:ph type="hdr" sz="quarter"/>
          </p:nvPr>
        </p:nvSpPr>
        <p:spPr bwMode="auto">
          <a:xfrm>
            <a:off x="0" y="0"/>
            <a:ext cx="2974975" cy="525463"/>
          </a:xfrm>
          <a:prstGeom prst="rect">
            <a:avLst/>
          </a:prstGeom>
          <a:noFill/>
          <a:ln w="9525">
            <a:noFill/>
            <a:miter lim="800000"/>
            <a:headEnd/>
            <a:tailEnd/>
          </a:ln>
          <a:effectLst/>
        </p:spPr>
        <p:txBody>
          <a:bodyPr vert="horz" wrap="square" lIns="89569" tIns="44785" rIns="89569" bIns="44785" numCol="1" anchor="t" anchorCtr="0" compatLnSpc="1">
            <a:prstTxWarp prst="textNoShape">
              <a:avLst/>
            </a:prstTxWarp>
          </a:bodyPr>
          <a:lstStyle>
            <a:lvl1pPr defTabSz="896938">
              <a:defRPr sz="1200"/>
            </a:lvl1pPr>
          </a:lstStyle>
          <a:p>
            <a:pPr>
              <a:defRPr/>
            </a:pPr>
            <a:endParaRPr lang="en-AU"/>
          </a:p>
        </p:txBody>
      </p:sp>
      <p:sp>
        <p:nvSpPr>
          <p:cNvPr id="4099" name="Rectangle 3">
            <a:extLst>
              <a:ext uri="{FF2B5EF4-FFF2-40B4-BE49-F238E27FC236}">
                <a16:creationId xmlns:a16="http://schemas.microsoft.com/office/drawing/2014/main" id="{DB4B84F6-206B-3B58-10C7-4F44DAACD2D9}"/>
              </a:ext>
            </a:extLst>
          </p:cNvPr>
          <p:cNvSpPr>
            <a:spLocks noGrp="1" noChangeArrowheads="1"/>
          </p:cNvSpPr>
          <p:nvPr>
            <p:ph type="dt" sz="quarter" idx="1"/>
          </p:nvPr>
        </p:nvSpPr>
        <p:spPr bwMode="auto">
          <a:xfrm>
            <a:off x="3867150" y="0"/>
            <a:ext cx="3048000" cy="525463"/>
          </a:xfrm>
          <a:prstGeom prst="rect">
            <a:avLst/>
          </a:prstGeom>
          <a:noFill/>
          <a:ln w="9525">
            <a:noFill/>
            <a:miter lim="800000"/>
            <a:headEnd/>
            <a:tailEnd/>
          </a:ln>
          <a:effectLst/>
        </p:spPr>
        <p:txBody>
          <a:bodyPr vert="horz" wrap="square" lIns="89569" tIns="44785" rIns="89569" bIns="44785" numCol="1" anchor="t" anchorCtr="0" compatLnSpc="1">
            <a:prstTxWarp prst="textNoShape">
              <a:avLst/>
            </a:prstTxWarp>
          </a:bodyPr>
          <a:lstStyle>
            <a:lvl1pPr algn="r" defTabSz="896938">
              <a:defRPr sz="1200"/>
            </a:lvl1pPr>
          </a:lstStyle>
          <a:p>
            <a:pPr>
              <a:defRPr/>
            </a:pPr>
            <a:endParaRPr lang="en-AU"/>
          </a:p>
        </p:txBody>
      </p:sp>
      <p:sp>
        <p:nvSpPr>
          <p:cNvPr id="4100" name="Rectangle 4">
            <a:extLst>
              <a:ext uri="{FF2B5EF4-FFF2-40B4-BE49-F238E27FC236}">
                <a16:creationId xmlns:a16="http://schemas.microsoft.com/office/drawing/2014/main" id="{C429E32B-D1D7-C3C8-75EA-B65ECF9D7FA7}"/>
              </a:ext>
            </a:extLst>
          </p:cNvPr>
          <p:cNvSpPr>
            <a:spLocks noGrp="1" noChangeArrowheads="1"/>
          </p:cNvSpPr>
          <p:nvPr>
            <p:ph type="ftr" sz="quarter" idx="2"/>
          </p:nvPr>
        </p:nvSpPr>
        <p:spPr bwMode="auto">
          <a:xfrm>
            <a:off x="0" y="9520238"/>
            <a:ext cx="2974975" cy="523875"/>
          </a:xfrm>
          <a:prstGeom prst="rect">
            <a:avLst/>
          </a:prstGeom>
          <a:noFill/>
          <a:ln w="9525">
            <a:noFill/>
            <a:miter lim="800000"/>
            <a:headEnd/>
            <a:tailEnd/>
          </a:ln>
          <a:effectLst/>
        </p:spPr>
        <p:txBody>
          <a:bodyPr vert="horz" wrap="square" lIns="89569" tIns="44785" rIns="89569" bIns="44785" numCol="1" anchor="b" anchorCtr="0" compatLnSpc="1">
            <a:prstTxWarp prst="textNoShape">
              <a:avLst/>
            </a:prstTxWarp>
          </a:bodyPr>
          <a:lstStyle>
            <a:lvl1pPr defTabSz="896938">
              <a:defRPr sz="1200"/>
            </a:lvl1pPr>
          </a:lstStyle>
          <a:p>
            <a:pPr>
              <a:defRPr/>
            </a:pPr>
            <a:endParaRPr lang="en-AU"/>
          </a:p>
        </p:txBody>
      </p:sp>
      <p:sp>
        <p:nvSpPr>
          <p:cNvPr id="4101" name="Rectangle 5">
            <a:extLst>
              <a:ext uri="{FF2B5EF4-FFF2-40B4-BE49-F238E27FC236}">
                <a16:creationId xmlns:a16="http://schemas.microsoft.com/office/drawing/2014/main" id="{CF609471-99C8-F950-B717-AE11A387B459}"/>
              </a:ext>
            </a:extLst>
          </p:cNvPr>
          <p:cNvSpPr>
            <a:spLocks noGrp="1" noChangeArrowheads="1"/>
          </p:cNvSpPr>
          <p:nvPr>
            <p:ph type="sldNum" sz="quarter" idx="3"/>
          </p:nvPr>
        </p:nvSpPr>
        <p:spPr bwMode="auto">
          <a:xfrm>
            <a:off x="3867150" y="9520238"/>
            <a:ext cx="3048000" cy="523875"/>
          </a:xfrm>
          <a:prstGeom prst="rect">
            <a:avLst/>
          </a:prstGeom>
          <a:noFill/>
          <a:ln w="9525">
            <a:noFill/>
            <a:miter lim="800000"/>
            <a:headEnd/>
            <a:tailEnd/>
          </a:ln>
          <a:effectLst/>
        </p:spPr>
        <p:txBody>
          <a:bodyPr vert="horz" wrap="square" lIns="89569" tIns="44785" rIns="89569" bIns="44785" numCol="1" anchor="b" anchorCtr="0" compatLnSpc="1">
            <a:prstTxWarp prst="textNoShape">
              <a:avLst/>
            </a:prstTxWarp>
          </a:bodyPr>
          <a:lstStyle>
            <a:lvl1pPr algn="r" defTabSz="896938">
              <a:defRPr sz="1200" smtClean="0"/>
            </a:lvl1pPr>
          </a:lstStyle>
          <a:p>
            <a:pPr>
              <a:defRPr/>
            </a:pPr>
            <a:fld id="{031962F1-856C-428F-B90C-560566B227AE}" type="slidenum">
              <a:rPr lang="en-AU" altLang="en-US"/>
              <a:pPr>
                <a:defRPr/>
              </a:pPr>
              <a:t>‹#›</a:t>
            </a:fld>
            <a:endParaRPr lang="en-AU"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2E64D8BF-00DF-F2C6-5698-3E8F9AB76E1C}"/>
              </a:ext>
            </a:extLst>
          </p:cNvPr>
          <p:cNvSpPr>
            <a:spLocks noGrp="1" noChangeArrowheads="1"/>
          </p:cNvSpPr>
          <p:nvPr>
            <p:ph type="hdr" sz="quarter"/>
          </p:nvPr>
        </p:nvSpPr>
        <p:spPr bwMode="auto">
          <a:xfrm>
            <a:off x="0" y="0"/>
            <a:ext cx="2974975" cy="525463"/>
          </a:xfrm>
          <a:prstGeom prst="rect">
            <a:avLst/>
          </a:prstGeom>
          <a:noFill/>
          <a:ln w="9525">
            <a:noFill/>
            <a:miter lim="800000"/>
            <a:headEnd/>
            <a:tailEnd/>
          </a:ln>
          <a:effectLst/>
        </p:spPr>
        <p:txBody>
          <a:bodyPr vert="horz" wrap="square" lIns="89569" tIns="44785" rIns="89569" bIns="44785" numCol="1" anchor="t" anchorCtr="0" compatLnSpc="1">
            <a:prstTxWarp prst="textNoShape">
              <a:avLst/>
            </a:prstTxWarp>
          </a:bodyPr>
          <a:lstStyle>
            <a:lvl1pPr defTabSz="896938">
              <a:defRPr sz="1200"/>
            </a:lvl1pPr>
          </a:lstStyle>
          <a:p>
            <a:pPr>
              <a:defRPr/>
            </a:pPr>
            <a:endParaRPr lang="en-AU"/>
          </a:p>
        </p:txBody>
      </p:sp>
      <p:sp>
        <p:nvSpPr>
          <p:cNvPr id="3075" name="Rectangle 3">
            <a:extLst>
              <a:ext uri="{FF2B5EF4-FFF2-40B4-BE49-F238E27FC236}">
                <a16:creationId xmlns:a16="http://schemas.microsoft.com/office/drawing/2014/main" id="{1D6A5C87-C5A7-6B82-0C85-88BE721697ED}"/>
              </a:ext>
            </a:extLst>
          </p:cNvPr>
          <p:cNvSpPr>
            <a:spLocks noGrp="1" noChangeArrowheads="1"/>
          </p:cNvSpPr>
          <p:nvPr>
            <p:ph type="dt" idx="1"/>
          </p:nvPr>
        </p:nvSpPr>
        <p:spPr bwMode="auto">
          <a:xfrm>
            <a:off x="3867150" y="0"/>
            <a:ext cx="3048000" cy="525463"/>
          </a:xfrm>
          <a:prstGeom prst="rect">
            <a:avLst/>
          </a:prstGeom>
          <a:noFill/>
          <a:ln w="9525">
            <a:noFill/>
            <a:miter lim="800000"/>
            <a:headEnd/>
            <a:tailEnd/>
          </a:ln>
          <a:effectLst/>
        </p:spPr>
        <p:txBody>
          <a:bodyPr vert="horz" wrap="square" lIns="89569" tIns="44785" rIns="89569" bIns="44785" numCol="1" anchor="t" anchorCtr="0" compatLnSpc="1">
            <a:prstTxWarp prst="textNoShape">
              <a:avLst/>
            </a:prstTxWarp>
          </a:bodyPr>
          <a:lstStyle>
            <a:lvl1pPr algn="r" defTabSz="896938">
              <a:defRPr sz="1200"/>
            </a:lvl1pPr>
          </a:lstStyle>
          <a:p>
            <a:pPr>
              <a:defRPr/>
            </a:pPr>
            <a:endParaRPr lang="en-AU"/>
          </a:p>
        </p:txBody>
      </p:sp>
      <p:sp>
        <p:nvSpPr>
          <p:cNvPr id="2052" name="Rectangle 4">
            <a:extLst>
              <a:ext uri="{FF2B5EF4-FFF2-40B4-BE49-F238E27FC236}">
                <a16:creationId xmlns:a16="http://schemas.microsoft.com/office/drawing/2014/main" id="{4BEC39F0-5482-522B-0EE3-ECC85B86F78B}"/>
              </a:ext>
            </a:extLst>
          </p:cNvPr>
          <p:cNvSpPr>
            <a:spLocks noGrp="1" noRot="1" noChangeAspect="1" noChangeArrowheads="1" noTextEdit="1"/>
          </p:cNvSpPr>
          <p:nvPr>
            <p:ph type="sldImg" idx="2"/>
          </p:nvPr>
        </p:nvSpPr>
        <p:spPr bwMode="auto">
          <a:xfrm>
            <a:off x="1079500" y="749300"/>
            <a:ext cx="4686300" cy="37480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a:extLst>
              <a:ext uri="{FF2B5EF4-FFF2-40B4-BE49-F238E27FC236}">
                <a16:creationId xmlns:a16="http://schemas.microsoft.com/office/drawing/2014/main" id="{B510A628-E5F7-A520-E62C-E659F3AEA3AC}"/>
              </a:ext>
            </a:extLst>
          </p:cNvPr>
          <p:cNvSpPr>
            <a:spLocks noGrp="1" noChangeArrowheads="1"/>
          </p:cNvSpPr>
          <p:nvPr>
            <p:ph type="body" sz="quarter" idx="3"/>
          </p:nvPr>
        </p:nvSpPr>
        <p:spPr bwMode="auto">
          <a:xfrm>
            <a:off x="892175" y="4797425"/>
            <a:ext cx="5056188" cy="4497388"/>
          </a:xfrm>
          <a:prstGeom prst="rect">
            <a:avLst/>
          </a:prstGeom>
          <a:noFill/>
          <a:ln w="9525">
            <a:noFill/>
            <a:miter lim="800000"/>
            <a:headEnd/>
            <a:tailEnd/>
          </a:ln>
          <a:effectLst/>
        </p:spPr>
        <p:txBody>
          <a:bodyPr vert="horz" wrap="square" lIns="89569" tIns="44785" rIns="89569" bIns="44785" numCol="1" anchor="t" anchorCtr="0" compatLnSpc="1">
            <a:prstTxWarp prst="textNoShape">
              <a:avLst/>
            </a:prstTxWarp>
          </a:bodyPr>
          <a:lstStyle/>
          <a:p>
            <a:pPr lvl="0"/>
            <a:r>
              <a:rPr lang="en-AU" noProof="0"/>
              <a:t>Click to edit Master text styles</a:t>
            </a:r>
          </a:p>
          <a:p>
            <a:pPr lvl="1"/>
            <a:r>
              <a:rPr lang="en-AU" noProof="0"/>
              <a:t>Second level</a:t>
            </a:r>
          </a:p>
          <a:p>
            <a:pPr lvl="2"/>
            <a:r>
              <a:rPr lang="en-AU" noProof="0"/>
              <a:t>Third level</a:t>
            </a:r>
          </a:p>
          <a:p>
            <a:pPr lvl="3"/>
            <a:r>
              <a:rPr lang="en-AU" noProof="0"/>
              <a:t>Fourth level</a:t>
            </a:r>
          </a:p>
          <a:p>
            <a:pPr lvl="4"/>
            <a:r>
              <a:rPr lang="en-AU" noProof="0"/>
              <a:t>Fifth level</a:t>
            </a:r>
          </a:p>
        </p:txBody>
      </p:sp>
      <p:sp>
        <p:nvSpPr>
          <p:cNvPr id="3078" name="Rectangle 6">
            <a:extLst>
              <a:ext uri="{FF2B5EF4-FFF2-40B4-BE49-F238E27FC236}">
                <a16:creationId xmlns:a16="http://schemas.microsoft.com/office/drawing/2014/main" id="{BB161F4D-7A7B-36D7-5F59-A8EC81B1FC6C}"/>
              </a:ext>
            </a:extLst>
          </p:cNvPr>
          <p:cNvSpPr>
            <a:spLocks noGrp="1" noChangeArrowheads="1"/>
          </p:cNvSpPr>
          <p:nvPr>
            <p:ph type="ftr" sz="quarter" idx="4"/>
          </p:nvPr>
        </p:nvSpPr>
        <p:spPr bwMode="auto">
          <a:xfrm>
            <a:off x="0" y="9520238"/>
            <a:ext cx="2974975" cy="523875"/>
          </a:xfrm>
          <a:prstGeom prst="rect">
            <a:avLst/>
          </a:prstGeom>
          <a:noFill/>
          <a:ln w="9525">
            <a:noFill/>
            <a:miter lim="800000"/>
            <a:headEnd/>
            <a:tailEnd/>
          </a:ln>
          <a:effectLst/>
        </p:spPr>
        <p:txBody>
          <a:bodyPr vert="horz" wrap="square" lIns="89569" tIns="44785" rIns="89569" bIns="44785" numCol="1" anchor="b" anchorCtr="0" compatLnSpc="1">
            <a:prstTxWarp prst="textNoShape">
              <a:avLst/>
            </a:prstTxWarp>
          </a:bodyPr>
          <a:lstStyle>
            <a:lvl1pPr defTabSz="896938">
              <a:defRPr sz="1200"/>
            </a:lvl1pPr>
          </a:lstStyle>
          <a:p>
            <a:pPr>
              <a:defRPr/>
            </a:pPr>
            <a:endParaRPr lang="en-AU"/>
          </a:p>
        </p:txBody>
      </p:sp>
      <p:sp>
        <p:nvSpPr>
          <p:cNvPr id="3079" name="Rectangle 7">
            <a:extLst>
              <a:ext uri="{FF2B5EF4-FFF2-40B4-BE49-F238E27FC236}">
                <a16:creationId xmlns:a16="http://schemas.microsoft.com/office/drawing/2014/main" id="{EC94FE61-23F5-9E9C-BD7C-401F0010D06C}"/>
              </a:ext>
            </a:extLst>
          </p:cNvPr>
          <p:cNvSpPr>
            <a:spLocks noGrp="1" noChangeArrowheads="1"/>
          </p:cNvSpPr>
          <p:nvPr>
            <p:ph type="sldNum" sz="quarter" idx="5"/>
          </p:nvPr>
        </p:nvSpPr>
        <p:spPr bwMode="auto">
          <a:xfrm>
            <a:off x="3867150" y="9520238"/>
            <a:ext cx="3048000" cy="523875"/>
          </a:xfrm>
          <a:prstGeom prst="rect">
            <a:avLst/>
          </a:prstGeom>
          <a:noFill/>
          <a:ln w="9525">
            <a:noFill/>
            <a:miter lim="800000"/>
            <a:headEnd/>
            <a:tailEnd/>
          </a:ln>
          <a:effectLst/>
        </p:spPr>
        <p:txBody>
          <a:bodyPr vert="horz" wrap="square" lIns="89569" tIns="44785" rIns="89569" bIns="44785" numCol="1" anchor="b" anchorCtr="0" compatLnSpc="1">
            <a:prstTxWarp prst="textNoShape">
              <a:avLst/>
            </a:prstTxWarp>
          </a:bodyPr>
          <a:lstStyle>
            <a:lvl1pPr algn="r" defTabSz="896938">
              <a:defRPr sz="1200" smtClean="0"/>
            </a:lvl1pPr>
          </a:lstStyle>
          <a:p>
            <a:pPr>
              <a:defRPr/>
            </a:pPr>
            <a:fld id="{73E1E733-88F8-44D4-871F-42E99360EC13}" type="slidenum">
              <a:rPr lang="en-AU" altLang="en-US"/>
              <a:pPr>
                <a:defRPr/>
              </a:pPr>
              <a:t>‹#›</a:t>
            </a:fld>
            <a:endParaRPr lang="en-AU"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000" kern="1200">
        <a:solidFill>
          <a:schemeClr val="tx1"/>
        </a:solidFill>
        <a:latin typeface="Times New Roman" pitchFamily="18" charset="0"/>
        <a:ea typeface="+mn-ea"/>
        <a:cs typeface="+mn-cs"/>
      </a:defRPr>
    </a:lvl1pPr>
    <a:lvl2pPr marL="390525" algn="l" rtl="0" eaLnBrk="0" fontAlgn="base" hangingPunct="0">
      <a:spcBef>
        <a:spcPct val="30000"/>
      </a:spcBef>
      <a:spcAft>
        <a:spcPct val="0"/>
      </a:spcAft>
      <a:defRPr sz="1000" kern="1200">
        <a:solidFill>
          <a:schemeClr val="tx1"/>
        </a:solidFill>
        <a:latin typeface="Times New Roman" pitchFamily="18" charset="0"/>
        <a:ea typeface="+mn-ea"/>
        <a:cs typeface="+mn-cs"/>
      </a:defRPr>
    </a:lvl2pPr>
    <a:lvl3pPr marL="782638" algn="l" rtl="0" eaLnBrk="0" fontAlgn="base" hangingPunct="0">
      <a:spcBef>
        <a:spcPct val="30000"/>
      </a:spcBef>
      <a:spcAft>
        <a:spcPct val="0"/>
      </a:spcAft>
      <a:defRPr sz="1000" kern="1200">
        <a:solidFill>
          <a:schemeClr val="tx1"/>
        </a:solidFill>
        <a:latin typeface="Times New Roman" pitchFamily="18" charset="0"/>
        <a:ea typeface="+mn-ea"/>
        <a:cs typeface="+mn-cs"/>
      </a:defRPr>
    </a:lvl3pPr>
    <a:lvl4pPr marL="1174750" algn="l" rtl="0" eaLnBrk="0" fontAlgn="base" hangingPunct="0">
      <a:spcBef>
        <a:spcPct val="30000"/>
      </a:spcBef>
      <a:spcAft>
        <a:spcPct val="0"/>
      </a:spcAft>
      <a:defRPr sz="1000" kern="1200">
        <a:solidFill>
          <a:schemeClr val="tx1"/>
        </a:solidFill>
        <a:latin typeface="Times New Roman" pitchFamily="18" charset="0"/>
        <a:ea typeface="+mn-ea"/>
        <a:cs typeface="+mn-cs"/>
      </a:defRPr>
    </a:lvl4pPr>
    <a:lvl5pPr marL="1566863" algn="l" rtl="0" eaLnBrk="0" fontAlgn="base" hangingPunct="0">
      <a:spcBef>
        <a:spcPct val="30000"/>
      </a:spcBef>
      <a:spcAft>
        <a:spcPct val="0"/>
      </a:spcAft>
      <a:defRPr sz="1000" kern="1200">
        <a:solidFill>
          <a:schemeClr val="tx1"/>
        </a:solidFill>
        <a:latin typeface="Times New Roman" pitchFamily="18" charset="0"/>
        <a:ea typeface="+mn-ea"/>
        <a:cs typeface="+mn-cs"/>
      </a:defRPr>
    </a:lvl5pPr>
    <a:lvl6pPr marL="1959331" algn="l" defTabSz="783732" rtl="0" eaLnBrk="1" latinLnBrk="0" hangingPunct="1">
      <a:defRPr sz="1029" kern="1200">
        <a:solidFill>
          <a:schemeClr val="tx1"/>
        </a:solidFill>
        <a:latin typeface="+mn-lt"/>
        <a:ea typeface="+mn-ea"/>
        <a:cs typeface="+mn-cs"/>
      </a:defRPr>
    </a:lvl6pPr>
    <a:lvl7pPr marL="2351197" algn="l" defTabSz="783732" rtl="0" eaLnBrk="1" latinLnBrk="0" hangingPunct="1">
      <a:defRPr sz="1029" kern="1200">
        <a:solidFill>
          <a:schemeClr val="tx1"/>
        </a:solidFill>
        <a:latin typeface="+mn-lt"/>
        <a:ea typeface="+mn-ea"/>
        <a:cs typeface="+mn-cs"/>
      </a:defRPr>
    </a:lvl7pPr>
    <a:lvl8pPr marL="2743063" algn="l" defTabSz="783732" rtl="0" eaLnBrk="1" latinLnBrk="0" hangingPunct="1">
      <a:defRPr sz="1029" kern="1200">
        <a:solidFill>
          <a:schemeClr val="tx1"/>
        </a:solidFill>
        <a:latin typeface="+mn-lt"/>
        <a:ea typeface="+mn-ea"/>
        <a:cs typeface="+mn-cs"/>
      </a:defRPr>
    </a:lvl8pPr>
    <a:lvl9pPr marL="3134929" algn="l" defTabSz="783732" rtl="0" eaLnBrk="1" latinLnBrk="0" hangingPunct="1">
      <a:defRPr sz="1029"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a:extLst>
              <a:ext uri="{FF2B5EF4-FFF2-40B4-BE49-F238E27FC236}">
                <a16:creationId xmlns:a16="http://schemas.microsoft.com/office/drawing/2014/main" id="{2682F2B2-2233-F066-F3D5-AAD1B662E560}"/>
              </a:ext>
            </a:extLst>
          </p:cNvPr>
          <p:cNvSpPr>
            <a:spLocks noGrp="1" noRot="1" noChangeAspect="1" noChangeArrowheads="1" noTextEdit="1"/>
          </p:cNvSpPr>
          <p:nvPr>
            <p:ph type="sldImg"/>
          </p:nvPr>
        </p:nvSpPr>
        <p:spPr>
          <a:ln/>
        </p:spPr>
      </p:sp>
      <p:sp>
        <p:nvSpPr>
          <p:cNvPr id="5123" name="Notes Placeholder 2">
            <a:extLst>
              <a:ext uri="{FF2B5EF4-FFF2-40B4-BE49-F238E27FC236}">
                <a16:creationId xmlns:a16="http://schemas.microsoft.com/office/drawing/2014/main" id="{32DB7DDF-47EB-1800-5FAD-FA2C6B8879D9}"/>
              </a:ext>
            </a:extLst>
          </p:cNvPr>
          <p:cNvSpPr>
            <a:spLocks noGrp="1"/>
          </p:cNvSpPr>
          <p:nvPr>
            <p:ph type="body" idx="1"/>
          </p:nvPr>
        </p:nvSpPr>
        <p:spPr>
          <a:ln/>
        </p:spPr>
        <p:txBody>
          <a:bodyPr/>
          <a:lstStyle/>
          <a:p>
            <a:pPr>
              <a:defRPr/>
            </a:pPr>
            <a:endParaRPr lang="en-US" altLang="en-US" sz="1029" dirty="0"/>
          </a:p>
        </p:txBody>
      </p:sp>
      <p:sp>
        <p:nvSpPr>
          <p:cNvPr id="5124" name="Slide Number Placeholder 3">
            <a:extLst>
              <a:ext uri="{FF2B5EF4-FFF2-40B4-BE49-F238E27FC236}">
                <a16:creationId xmlns:a16="http://schemas.microsoft.com/office/drawing/2014/main" id="{E5279923-E5C2-394D-5B9D-0EF67AFAFFD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6938">
              <a:defRPr sz="2000">
                <a:solidFill>
                  <a:schemeClr val="tx1"/>
                </a:solidFill>
                <a:latin typeface="Times New Roman" panose="02020603050405020304" pitchFamily="18" charset="0"/>
              </a:defRPr>
            </a:lvl1pPr>
            <a:lvl2pPr marL="742950" indent="-285750" defTabSz="896938">
              <a:defRPr sz="2000">
                <a:solidFill>
                  <a:schemeClr val="tx1"/>
                </a:solidFill>
                <a:latin typeface="Times New Roman" panose="02020603050405020304" pitchFamily="18" charset="0"/>
              </a:defRPr>
            </a:lvl2pPr>
            <a:lvl3pPr marL="1143000" indent="-228600" defTabSz="896938">
              <a:defRPr sz="2000">
                <a:solidFill>
                  <a:schemeClr val="tx1"/>
                </a:solidFill>
                <a:latin typeface="Times New Roman" panose="02020603050405020304" pitchFamily="18" charset="0"/>
              </a:defRPr>
            </a:lvl3pPr>
            <a:lvl4pPr marL="1600200" indent="-228600" defTabSz="896938">
              <a:defRPr sz="2000">
                <a:solidFill>
                  <a:schemeClr val="tx1"/>
                </a:solidFill>
                <a:latin typeface="Times New Roman" panose="02020603050405020304" pitchFamily="18" charset="0"/>
              </a:defRPr>
            </a:lvl4pPr>
            <a:lvl5pPr marL="2057400" indent="-228600" defTabSz="896938">
              <a:defRPr sz="2000">
                <a:solidFill>
                  <a:schemeClr val="tx1"/>
                </a:solidFill>
                <a:latin typeface="Times New Roman" panose="02020603050405020304" pitchFamily="18" charset="0"/>
              </a:defRPr>
            </a:lvl5pPr>
            <a:lvl6pPr marL="2514600" indent="-228600" defTabSz="896938"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defTabSz="896938"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defTabSz="896938"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defTabSz="896938" eaLnBrk="0" fontAlgn="base" hangingPunct="0">
              <a:spcBef>
                <a:spcPct val="0"/>
              </a:spcBef>
              <a:spcAft>
                <a:spcPct val="0"/>
              </a:spcAft>
              <a:defRPr sz="2000">
                <a:solidFill>
                  <a:schemeClr val="tx1"/>
                </a:solidFill>
                <a:latin typeface="Times New Roman" panose="02020603050405020304" pitchFamily="18" charset="0"/>
              </a:defRPr>
            </a:lvl9pPr>
          </a:lstStyle>
          <a:p>
            <a:fld id="{3AB1B9EB-D52F-47CD-96A6-0A725E72589C}" type="slidenum">
              <a:rPr lang="en-AU" altLang="en-US" sz="1200"/>
              <a:pPr/>
              <a:t>1</a:t>
            </a:fld>
            <a:endParaRPr lang="en-AU" alt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743729" y="9089815"/>
            <a:ext cx="31088542" cy="6272106"/>
          </a:xfrm>
        </p:spPr>
        <p:txBody>
          <a:bodyPr/>
          <a:lstStyle/>
          <a:p>
            <a:r>
              <a:rPr lang="en-US"/>
              <a:t>Click to edit Master title style</a:t>
            </a:r>
          </a:p>
        </p:txBody>
      </p:sp>
      <p:sp>
        <p:nvSpPr>
          <p:cNvPr id="3" name="Subtitle 2"/>
          <p:cNvSpPr>
            <a:spLocks noGrp="1"/>
          </p:cNvSpPr>
          <p:nvPr>
            <p:ph type="subTitle" idx="1"/>
          </p:nvPr>
        </p:nvSpPr>
        <p:spPr>
          <a:xfrm>
            <a:off x="5486136" y="16581120"/>
            <a:ext cx="25603729" cy="747776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197C3D7B-9FB4-359F-694E-F68A5B1716E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8217F83-471A-F95A-7E46-29BB0D5E271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A38C8FD-14F0-8930-F732-FEDFAA09629A}"/>
              </a:ext>
            </a:extLst>
          </p:cNvPr>
          <p:cNvSpPr>
            <a:spLocks noGrp="1" noChangeArrowheads="1"/>
          </p:cNvSpPr>
          <p:nvPr>
            <p:ph type="sldNum" sz="quarter" idx="12"/>
          </p:nvPr>
        </p:nvSpPr>
        <p:spPr>
          <a:ln/>
        </p:spPr>
        <p:txBody>
          <a:bodyPr/>
          <a:lstStyle>
            <a:lvl1pPr>
              <a:defRPr/>
            </a:lvl1pPr>
          </a:lstStyle>
          <a:p>
            <a:pPr>
              <a:defRPr/>
            </a:pPr>
            <a:fld id="{BA22467C-BB07-4EA7-A890-11470449340A}" type="slidenum">
              <a:rPr lang="en-US" altLang="en-US"/>
              <a:pPr>
                <a:defRPr/>
              </a:pPr>
              <a:t>‹#›</a:t>
            </a:fld>
            <a:endParaRPr lang="en-US" altLang="en-US"/>
          </a:p>
        </p:txBody>
      </p:sp>
    </p:spTree>
    <p:extLst>
      <p:ext uri="{BB962C8B-B14F-4D97-AF65-F5344CB8AC3E}">
        <p14:creationId xmlns:p14="http://schemas.microsoft.com/office/powerpoint/2010/main" val="31945599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BFEE9B1-8A19-A1F3-5038-4872390B80A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F76B0C5-78C5-6C7C-795F-2B1CEB65DBE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9F2001C-53F0-003B-CF61-49DAA4B8F973}"/>
              </a:ext>
            </a:extLst>
          </p:cNvPr>
          <p:cNvSpPr>
            <a:spLocks noGrp="1" noChangeArrowheads="1"/>
          </p:cNvSpPr>
          <p:nvPr>
            <p:ph type="sldNum" sz="quarter" idx="12"/>
          </p:nvPr>
        </p:nvSpPr>
        <p:spPr>
          <a:ln/>
        </p:spPr>
        <p:txBody>
          <a:bodyPr/>
          <a:lstStyle>
            <a:lvl1pPr>
              <a:defRPr/>
            </a:lvl1pPr>
          </a:lstStyle>
          <a:p>
            <a:pPr>
              <a:defRPr/>
            </a:pPr>
            <a:fld id="{322F3190-B7AA-4951-A8D7-02B94D8FBE51}" type="slidenum">
              <a:rPr lang="en-US" altLang="en-US"/>
              <a:pPr>
                <a:defRPr/>
              </a:pPr>
              <a:t>‹#›</a:t>
            </a:fld>
            <a:endParaRPr lang="en-US" altLang="en-US"/>
          </a:p>
        </p:txBody>
      </p:sp>
    </p:spTree>
    <p:extLst>
      <p:ext uri="{BB962C8B-B14F-4D97-AF65-F5344CB8AC3E}">
        <p14:creationId xmlns:p14="http://schemas.microsoft.com/office/powerpoint/2010/main" val="1786184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060136" y="2600960"/>
            <a:ext cx="7772135" cy="2340864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743729" y="2600960"/>
            <a:ext cx="23189407" cy="2340864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0B90490-1DD9-3969-DEFB-625DBCDD8E5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91133AB-F123-ED66-055A-3E8DF2F0418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3192A6F-20C8-62A1-711C-A61D02A067FC}"/>
              </a:ext>
            </a:extLst>
          </p:cNvPr>
          <p:cNvSpPr>
            <a:spLocks noGrp="1" noChangeArrowheads="1"/>
          </p:cNvSpPr>
          <p:nvPr>
            <p:ph type="sldNum" sz="quarter" idx="12"/>
          </p:nvPr>
        </p:nvSpPr>
        <p:spPr>
          <a:ln/>
        </p:spPr>
        <p:txBody>
          <a:bodyPr/>
          <a:lstStyle>
            <a:lvl1pPr>
              <a:defRPr/>
            </a:lvl1pPr>
          </a:lstStyle>
          <a:p>
            <a:pPr>
              <a:defRPr/>
            </a:pPr>
            <a:fld id="{78D99C75-A3F7-4930-A50A-EC3C573EF12A}" type="slidenum">
              <a:rPr lang="en-US" altLang="en-US"/>
              <a:pPr>
                <a:defRPr/>
              </a:pPr>
              <a:t>‹#›</a:t>
            </a:fld>
            <a:endParaRPr lang="en-US" altLang="en-US"/>
          </a:p>
        </p:txBody>
      </p:sp>
    </p:spTree>
    <p:extLst>
      <p:ext uri="{BB962C8B-B14F-4D97-AF65-F5344CB8AC3E}">
        <p14:creationId xmlns:p14="http://schemas.microsoft.com/office/powerpoint/2010/main" val="23286521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D797927-9CDE-B275-814C-A9B5DD05144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9BFD139-27FE-C165-79C0-51B7FD2A912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9B931D3-4F9D-9443-F322-CB9697B7866F}"/>
              </a:ext>
            </a:extLst>
          </p:cNvPr>
          <p:cNvSpPr>
            <a:spLocks noGrp="1" noChangeArrowheads="1"/>
          </p:cNvSpPr>
          <p:nvPr>
            <p:ph type="sldNum" sz="quarter" idx="12"/>
          </p:nvPr>
        </p:nvSpPr>
        <p:spPr>
          <a:ln/>
        </p:spPr>
        <p:txBody>
          <a:bodyPr/>
          <a:lstStyle>
            <a:lvl1pPr>
              <a:defRPr/>
            </a:lvl1pPr>
          </a:lstStyle>
          <a:p>
            <a:pPr>
              <a:defRPr/>
            </a:pPr>
            <a:fld id="{D4A43891-6CB5-4A89-8CCC-6AA683D601DF}" type="slidenum">
              <a:rPr lang="en-US" altLang="en-US"/>
              <a:pPr>
                <a:defRPr/>
              </a:pPr>
              <a:t>‹#›</a:t>
            </a:fld>
            <a:endParaRPr lang="en-US" altLang="en-US"/>
          </a:p>
        </p:txBody>
      </p:sp>
    </p:spTree>
    <p:extLst>
      <p:ext uri="{BB962C8B-B14F-4D97-AF65-F5344CB8AC3E}">
        <p14:creationId xmlns:p14="http://schemas.microsoft.com/office/powerpoint/2010/main" val="2872165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889250" y="18802774"/>
            <a:ext cx="31089865" cy="5811521"/>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2889250" y="12402727"/>
            <a:ext cx="31089865" cy="640004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1C352289-33C4-CAA4-78FC-FB15641F75A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4D60EFC-EEAA-C5D1-84E0-662AC48BE3E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E92CEC7-1298-6995-59AD-F075988E773C}"/>
              </a:ext>
            </a:extLst>
          </p:cNvPr>
          <p:cNvSpPr>
            <a:spLocks noGrp="1" noChangeArrowheads="1"/>
          </p:cNvSpPr>
          <p:nvPr>
            <p:ph type="sldNum" sz="quarter" idx="12"/>
          </p:nvPr>
        </p:nvSpPr>
        <p:spPr>
          <a:ln/>
        </p:spPr>
        <p:txBody>
          <a:bodyPr/>
          <a:lstStyle>
            <a:lvl1pPr>
              <a:defRPr/>
            </a:lvl1pPr>
          </a:lstStyle>
          <a:p>
            <a:pPr>
              <a:defRPr/>
            </a:pPr>
            <a:fld id="{F0F57BBE-CF6A-403A-BBD2-70ADC88034C1}" type="slidenum">
              <a:rPr lang="en-US" altLang="en-US"/>
              <a:pPr>
                <a:defRPr/>
              </a:pPr>
              <a:t>‹#›</a:t>
            </a:fld>
            <a:endParaRPr lang="en-US" altLang="en-US"/>
          </a:p>
        </p:txBody>
      </p:sp>
    </p:spTree>
    <p:extLst>
      <p:ext uri="{BB962C8B-B14F-4D97-AF65-F5344CB8AC3E}">
        <p14:creationId xmlns:p14="http://schemas.microsoft.com/office/powerpoint/2010/main" val="28997942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743730" y="8453120"/>
            <a:ext cx="15480771" cy="175564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8351501" y="8453120"/>
            <a:ext cx="15480771" cy="175564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68F9365-B9AE-5C77-9DAA-4F755F13B6E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DBD1835-92E4-4F5C-1B5D-B6DF159F690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BC581C4-E465-B30C-3454-000568D487E0}"/>
              </a:ext>
            </a:extLst>
          </p:cNvPr>
          <p:cNvSpPr>
            <a:spLocks noGrp="1" noChangeArrowheads="1"/>
          </p:cNvSpPr>
          <p:nvPr>
            <p:ph type="sldNum" sz="quarter" idx="12"/>
          </p:nvPr>
        </p:nvSpPr>
        <p:spPr>
          <a:ln/>
        </p:spPr>
        <p:txBody>
          <a:bodyPr/>
          <a:lstStyle>
            <a:lvl1pPr>
              <a:defRPr/>
            </a:lvl1pPr>
          </a:lstStyle>
          <a:p>
            <a:pPr>
              <a:defRPr/>
            </a:pPr>
            <a:fld id="{722B40EA-117B-4A8F-84D1-09B1A51B4C29}" type="slidenum">
              <a:rPr lang="en-US" altLang="en-US"/>
              <a:pPr>
                <a:defRPr/>
              </a:pPr>
              <a:t>‹#›</a:t>
            </a:fld>
            <a:endParaRPr lang="en-US" altLang="en-US"/>
          </a:p>
        </p:txBody>
      </p:sp>
    </p:spTree>
    <p:extLst>
      <p:ext uri="{BB962C8B-B14F-4D97-AF65-F5344CB8AC3E}">
        <p14:creationId xmlns:p14="http://schemas.microsoft.com/office/powerpoint/2010/main" val="20319876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828271" y="1172540"/>
            <a:ext cx="32919458" cy="48768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828271" y="6550566"/>
            <a:ext cx="16160750" cy="27289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828271" y="9279467"/>
            <a:ext cx="16160750" cy="1685957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8580366" y="6550566"/>
            <a:ext cx="16167364" cy="27289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18580366" y="9279467"/>
            <a:ext cx="16167364" cy="1685957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8939904-C41D-57EB-5EB1-44DCA8E1F51D}"/>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748A3F0B-02F6-482F-B200-C7C576D505C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84F38E84-9231-E5B7-2661-946E55680311}"/>
              </a:ext>
            </a:extLst>
          </p:cNvPr>
          <p:cNvSpPr>
            <a:spLocks noGrp="1" noChangeArrowheads="1"/>
          </p:cNvSpPr>
          <p:nvPr>
            <p:ph type="sldNum" sz="quarter" idx="12"/>
          </p:nvPr>
        </p:nvSpPr>
        <p:spPr>
          <a:ln/>
        </p:spPr>
        <p:txBody>
          <a:bodyPr/>
          <a:lstStyle>
            <a:lvl1pPr>
              <a:defRPr/>
            </a:lvl1pPr>
          </a:lstStyle>
          <a:p>
            <a:pPr>
              <a:defRPr/>
            </a:pPr>
            <a:fld id="{FE913507-8B35-4FD8-8D13-955885F3403E}" type="slidenum">
              <a:rPr lang="en-US" altLang="en-US"/>
              <a:pPr>
                <a:defRPr/>
              </a:pPr>
              <a:t>‹#›</a:t>
            </a:fld>
            <a:endParaRPr lang="en-US" altLang="en-US"/>
          </a:p>
        </p:txBody>
      </p:sp>
    </p:spTree>
    <p:extLst>
      <p:ext uri="{BB962C8B-B14F-4D97-AF65-F5344CB8AC3E}">
        <p14:creationId xmlns:p14="http://schemas.microsoft.com/office/powerpoint/2010/main" val="20700607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CD95D96D-B1AD-C9F7-0AED-6391539078E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81DC6E8A-78D3-2A9E-17D6-08C991F0FB1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B23E8268-D532-9A52-7F50-99EA1943F1BE}"/>
              </a:ext>
            </a:extLst>
          </p:cNvPr>
          <p:cNvSpPr>
            <a:spLocks noGrp="1" noChangeArrowheads="1"/>
          </p:cNvSpPr>
          <p:nvPr>
            <p:ph type="sldNum" sz="quarter" idx="12"/>
          </p:nvPr>
        </p:nvSpPr>
        <p:spPr>
          <a:ln/>
        </p:spPr>
        <p:txBody>
          <a:bodyPr/>
          <a:lstStyle>
            <a:lvl1pPr>
              <a:defRPr/>
            </a:lvl1pPr>
          </a:lstStyle>
          <a:p>
            <a:pPr>
              <a:defRPr/>
            </a:pPr>
            <a:fld id="{A1957BD5-B8B4-4D6C-AAE5-982028FE264F}" type="slidenum">
              <a:rPr lang="en-US" altLang="en-US"/>
              <a:pPr>
                <a:defRPr/>
              </a:pPr>
              <a:t>‹#›</a:t>
            </a:fld>
            <a:endParaRPr lang="en-US" altLang="en-US"/>
          </a:p>
        </p:txBody>
      </p:sp>
    </p:spTree>
    <p:extLst>
      <p:ext uri="{BB962C8B-B14F-4D97-AF65-F5344CB8AC3E}">
        <p14:creationId xmlns:p14="http://schemas.microsoft.com/office/powerpoint/2010/main" val="36171669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3DF808F-CABF-4EC4-2596-106ED6254E18}"/>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2C8C4C48-C1F1-492B-3710-DD3F29677F7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0B94C9DE-E3A9-67EB-5C16-2F74A3E303AD}"/>
              </a:ext>
            </a:extLst>
          </p:cNvPr>
          <p:cNvSpPr>
            <a:spLocks noGrp="1" noChangeArrowheads="1"/>
          </p:cNvSpPr>
          <p:nvPr>
            <p:ph type="sldNum" sz="quarter" idx="12"/>
          </p:nvPr>
        </p:nvSpPr>
        <p:spPr>
          <a:ln/>
        </p:spPr>
        <p:txBody>
          <a:bodyPr/>
          <a:lstStyle>
            <a:lvl1pPr>
              <a:defRPr/>
            </a:lvl1pPr>
          </a:lstStyle>
          <a:p>
            <a:pPr>
              <a:defRPr/>
            </a:pPr>
            <a:fld id="{4F4ADC4B-89A2-44F6-8269-CB4A042E1D20}" type="slidenum">
              <a:rPr lang="en-US" altLang="en-US"/>
              <a:pPr>
                <a:defRPr/>
              </a:pPr>
              <a:t>‹#›</a:t>
            </a:fld>
            <a:endParaRPr lang="en-US" altLang="en-US"/>
          </a:p>
        </p:txBody>
      </p:sp>
    </p:spTree>
    <p:extLst>
      <p:ext uri="{BB962C8B-B14F-4D97-AF65-F5344CB8AC3E}">
        <p14:creationId xmlns:p14="http://schemas.microsoft.com/office/powerpoint/2010/main" val="27671360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271" y="1165014"/>
            <a:ext cx="12033250" cy="495808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14300729" y="1165014"/>
            <a:ext cx="20447000" cy="2497403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828271" y="6123094"/>
            <a:ext cx="12033250" cy="2001595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24699D3-4502-362A-703A-5359A739319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3AC7993-98AF-8F3D-2623-FB931A9EF52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877E14D-D4B2-DF8B-FBC7-4FDB52555986}"/>
              </a:ext>
            </a:extLst>
          </p:cNvPr>
          <p:cNvSpPr>
            <a:spLocks noGrp="1" noChangeArrowheads="1"/>
          </p:cNvSpPr>
          <p:nvPr>
            <p:ph type="sldNum" sz="quarter" idx="12"/>
          </p:nvPr>
        </p:nvSpPr>
        <p:spPr>
          <a:ln/>
        </p:spPr>
        <p:txBody>
          <a:bodyPr/>
          <a:lstStyle>
            <a:lvl1pPr>
              <a:defRPr/>
            </a:lvl1pPr>
          </a:lstStyle>
          <a:p>
            <a:pPr>
              <a:defRPr/>
            </a:pPr>
            <a:fld id="{E3086047-976F-462A-B055-812C156CE96E}" type="slidenum">
              <a:rPr lang="en-US" altLang="en-US"/>
              <a:pPr>
                <a:defRPr/>
              </a:pPr>
              <a:t>‹#›</a:t>
            </a:fld>
            <a:endParaRPr lang="en-US" altLang="en-US"/>
          </a:p>
        </p:txBody>
      </p:sp>
    </p:spTree>
    <p:extLst>
      <p:ext uri="{BB962C8B-B14F-4D97-AF65-F5344CB8AC3E}">
        <p14:creationId xmlns:p14="http://schemas.microsoft.com/office/powerpoint/2010/main" val="37122683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168887" y="20482561"/>
            <a:ext cx="21945864" cy="2418833"/>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7168887" y="2614508"/>
            <a:ext cx="21945864" cy="1755648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7168887" y="22901394"/>
            <a:ext cx="21945864" cy="343332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C3FA518-EE8F-01FE-490F-ABFA3D4ED93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0C363A5-D3A8-A304-5BC2-0BBB57CA184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65E39F0-05E1-D828-D5E7-6A94F8BC8A54}"/>
              </a:ext>
            </a:extLst>
          </p:cNvPr>
          <p:cNvSpPr>
            <a:spLocks noGrp="1" noChangeArrowheads="1"/>
          </p:cNvSpPr>
          <p:nvPr>
            <p:ph type="sldNum" sz="quarter" idx="12"/>
          </p:nvPr>
        </p:nvSpPr>
        <p:spPr>
          <a:ln/>
        </p:spPr>
        <p:txBody>
          <a:bodyPr/>
          <a:lstStyle>
            <a:lvl1pPr>
              <a:defRPr/>
            </a:lvl1pPr>
          </a:lstStyle>
          <a:p>
            <a:pPr>
              <a:defRPr/>
            </a:pPr>
            <a:fld id="{BBF7B78A-A135-46B7-A8EB-88F296EC804A}" type="slidenum">
              <a:rPr lang="en-US" altLang="en-US"/>
              <a:pPr>
                <a:defRPr/>
              </a:pPr>
              <a:t>‹#›</a:t>
            </a:fld>
            <a:endParaRPr lang="en-US" altLang="en-US"/>
          </a:p>
        </p:txBody>
      </p:sp>
    </p:spTree>
    <p:extLst>
      <p:ext uri="{BB962C8B-B14F-4D97-AF65-F5344CB8AC3E}">
        <p14:creationId xmlns:p14="http://schemas.microsoft.com/office/powerpoint/2010/main" val="9812732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F295A38E-BBBF-AC53-AD5F-5E0A870E1727}"/>
              </a:ext>
            </a:extLst>
          </p:cNvPr>
          <p:cNvSpPr>
            <a:spLocks noGrp="1" noChangeArrowheads="1"/>
          </p:cNvSpPr>
          <p:nvPr>
            <p:ph type="title"/>
          </p:nvPr>
        </p:nvSpPr>
        <p:spPr bwMode="auto">
          <a:xfrm>
            <a:off x="2743200" y="2600325"/>
            <a:ext cx="31089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26714" tIns="213357" rIns="426714" bIns="213357"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E3C31BD2-0092-2DC7-D8AB-6A3BC7780D8E}"/>
              </a:ext>
            </a:extLst>
          </p:cNvPr>
          <p:cNvSpPr>
            <a:spLocks noGrp="1" noChangeArrowheads="1"/>
          </p:cNvSpPr>
          <p:nvPr>
            <p:ph type="body" idx="1"/>
          </p:nvPr>
        </p:nvSpPr>
        <p:spPr bwMode="auto">
          <a:xfrm>
            <a:off x="2743200" y="8451850"/>
            <a:ext cx="31089600" cy="175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26714" tIns="213357" rIns="426714" bIns="213357"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ECC8D39C-F048-2627-9A54-32FEDA132B90}"/>
              </a:ext>
            </a:extLst>
          </p:cNvPr>
          <p:cNvSpPr>
            <a:spLocks noGrp="1" noChangeArrowheads="1"/>
          </p:cNvSpPr>
          <p:nvPr>
            <p:ph type="dt" sz="half" idx="2"/>
          </p:nvPr>
        </p:nvSpPr>
        <p:spPr bwMode="auto">
          <a:xfrm>
            <a:off x="2743200" y="26660475"/>
            <a:ext cx="7620000" cy="1949450"/>
          </a:xfrm>
          <a:prstGeom prst="rect">
            <a:avLst/>
          </a:prstGeom>
          <a:noFill/>
          <a:ln w="9525">
            <a:noFill/>
            <a:miter lim="800000"/>
            <a:headEnd/>
            <a:tailEnd/>
          </a:ln>
          <a:effectLst/>
        </p:spPr>
        <p:txBody>
          <a:bodyPr vert="horz" wrap="square" lIns="426714" tIns="213357" rIns="426714" bIns="213357" numCol="1" anchor="t" anchorCtr="0" compatLnSpc="1">
            <a:prstTxWarp prst="textNoShape">
              <a:avLst/>
            </a:prstTxWarp>
          </a:bodyPr>
          <a:lstStyle>
            <a:lvl1pPr>
              <a:defRPr sz="6500"/>
            </a:lvl1pPr>
          </a:lstStyle>
          <a:p>
            <a:pPr>
              <a:defRPr/>
            </a:pPr>
            <a:endParaRPr lang="en-US"/>
          </a:p>
        </p:txBody>
      </p:sp>
      <p:sp>
        <p:nvSpPr>
          <p:cNvPr id="1029" name="Rectangle 5">
            <a:extLst>
              <a:ext uri="{FF2B5EF4-FFF2-40B4-BE49-F238E27FC236}">
                <a16:creationId xmlns:a16="http://schemas.microsoft.com/office/drawing/2014/main" id="{A7F5471A-885B-7570-4F62-20513E8DE2A3}"/>
              </a:ext>
            </a:extLst>
          </p:cNvPr>
          <p:cNvSpPr>
            <a:spLocks noGrp="1" noChangeArrowheads="1"/>
          </p:cNvSpPr>
          <p:nvPr>
            <p:ph type="ftr" sz="quarter" idx="3"/>
          </p:nvPr>
        </p:nvSpPr>
        <p:spPr bwMode="auto">
          <a:xfrm>
            <a:off x="12496800" y="26660475"/>
            <a:ext cx="11582400" cy="1949450"/>
          </a:xfrm>
          <a:prstGeom prst="rect">
            <a:avLst/>
          </a:prstGeom>
          <a:noFill/>
          <a:ln w="9525">
            <a:noFill/>
            <a:miter lim="800000"/>
            <a:headEnd/>
            <a:tailEnd/>
          </a:ln>
          <a:effectLst/>
        </p:spPr>
        <p:txBody>
          <a:bodyPr vert="horz" wrap="square" lIns="426714" tIns="213357" rIns="426714" bIns="213357" numCol="1" anchor="t" anchorCtr="0" compatLnSpc="1">
            <a:prstTxWarp prst="textNoShape">
              <a:avLst/>
            </a:prstTxWarp>
          </a:bodyPr>
          <a:lstStyle>
            <a:lvl1pPr algn="ctr">
              <a:defRPr sz="6500"/>
            </a:lvl1pPr>
          </a:lstStyle>
          <a:p>
            <a:pPr>
              <a:defRPr/>
            </a:pPr>
            <a:endParaRPr lang="en-US"/>
          </a:p>
        </p:txBody>
      </p:sp>
      <p:sp>
        <p:nvSpPr>
          <p:cNvPr id="1030" name="Rectangle 6">
            <a:extLst>
              <a:ext uri="{FF2B5EF4-FFF2-40B4-BE49-F238E27FC236}">
                <a16:creationId xmlns:a16="http://schemas.microsoft.com/office/drawing/2014/main" id="{34F89F39-2FC3-9463-AAD0-C6CF9F794B84}"/>
              </a:ext>
            </a:extLst>
          </p:cNvPr>
          <p:cNvSpPr>
            <a:spLocks noGrp="1" noChangeArrowheads="1"/>
          </p:cNvSpPr>
          <p:nvPr>
            <p:ph type="sldNum" sz="quarter" idx="4"/>
          </p:nvPr>
        </p:nvSpPr>
        <p:spPr bwMode="auto">
          <a:xfrm>
            <a:off x="26212800" y="26660475"/>
            <a:ext cx="7620000" cy="1949450"/>
          </a:xfrm>
          <a:prstGeom prst="rect">
            <a:avLst/>
          </a:prstGeom>
          <a:noFill/>
          <a:ln w="9525">
            <a:noFill/>
            <a:miter lim="800000"/>
            <a:headEnd/>
            <a:tailEnd/>
          </a:ln>
          <a:effectLst/>
        </p:spPr>
        <p:txBody>
          <a:bodyPr vert="horz" wrap="square" lIns="426714" tIns="213357" rIns="426714" bIns="213357" numCol="1" anchor="t" anchorCtr="0" compatLnSpc="1">
            <a:prstTxWarp prst="textNoShape">
              <a:avLst/>
            </a:prstTxWarp>
          </a:bodyPr>
          <a:lstStyle>
            <a:lvl1pPr algn="r">
              <a:defRPr sz="6500" smtClean="0"/>
            </a:lvl1pPr>
          </a:lstStyle>
          <a:p>
            <a:pPr>
              <a:defRPr/>
            </a:pPr>
            <a:fld id="{0F6D69D3-17DC-404C-AF06-8BF8EA23DFEB}" type="slidenum">
              <a:rPr lang="en-US" altLang="en-US"/>
              <a:pPr>
                <a:defRPr/>
              </a:pPr>
              <a:t>‹#›</a:t>
            </a:fld>
            <a:endParaRPr lang="en-US" altLang="en-US"/>
          </a:p>
        </p:txBody>
      </p:sp>
      <p:sp>
        <p:nvSpPr>
          <p:cNvPr id="1031" name="Rectangle 7">
            <a:extLst>
              <a:ext uri="{FF2B5EF4-FFF2-40B4-BE49-F238E27FC236}">
                <a16:creationId xmlns:a16="http://schemas.microsoft.com/office/drawing/2014/main" id="{E8384F17-D4BF-F114-9906-963256CDCDA9}"/>
              </a:ext>
            </a:extLst>
          </p:cNvPr>
          <p:cNvSpPr>
            <a:spLocks noChangeArrowheads="1"/>
          </p:cNvSpPr>
          <p:nvPr userDrawn="1"/>
        </p:nvSpPr>
        <p:spPr bwMode="auto">
          <a:xfrm>
            <a:off x="952500" y="7947025"/>
            <a:ext cx="8191500" cy="20229513"/>
          </a:xfrm>
          <a:prstGeom prst="rect">
            <a:avLst/>
          </a:prstGeom>
          <a:solidFill>
            <a:schemeClr val="bg1"/>
          </a:solidFill>
          <a:ln>
            <a:noFill/>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defRPr/>
            </a:pPr>
            <a:endParaRPr lang="en-US" altLang="en-US"/>
          </a:p>
        </p:txBody>
      </p:sp>
      <p:sp>
        <p:nvSpPr>
          <p:cNvPr id="1032" name="Rectangle 8">
            <a:extLst>
              <a:ext uri="{FF2B5EF4-FFF2-40B4-BE49-F238E27FC236}">
                <a16:creationId xmlns:a16="http://schemas.microsoft.com/office/drawing/2014/main" id="{7ED17EA4-803D-6216-C641-713599D1FE47}"/>
              </a:ext>
            </a:extLst>
          </p:cNvPr>
          <p:cNvSpPr>
            <a:spLocks noChangeArrowheads="1"/>
          </p:cNvSpPr>
          <p:nvPr userDrawn="1"/>
        </p:nvSpPr>
        <p:spPr bwMode="auto">
          <a:xfrm>
            <a:off x="9779000" y="7947025"/>
            <a:ext cx="8191500" cy="20229513"/>
          </a:xfrm>
          <a:prstGeom prst="rect">
            <a:avLst/>
          </a:prstGeom>
          <a:solidFill>
            <a:schemeClr val="bg1"/>
          </a:solidFill>
          <a:ln>
            <a:noFill/>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defRPr/>
            </a:pPr>
            <a:endParaRPr lang="en-US" altLang="en-US"/>
          </a:p>
        </p:txBody>
      </p:sp>
      <p:sp>
        <p:nvSpPr>
          <p:cNvPr id="1033" name="Rectangle 9">
            <a:extLst>
              <a:ext uri="{FF2B5EF4-FFF2-40B4-BE49-F238E27FC236}">
                <a16:creationId xmlns:a16="http://schemas.microsoft.com/office/drawing/2014/main" id="{53864CA1-7384-CC09-3D4D-A9234D28B638}"/>
              </a:ext>
            </a:extLst>
          </p:cNvPr>
          <p:cNvSpPr>
            <a:spLocks noChangeArrowheads="1"/>
          </p:cNvSpPr>
          <p:nvPr userDrawn="1"/>
        </p:nvSpPr>
        <p:spPr bwMode="auto">
          <a:xfrm>
            <a:off x="18605500" y="7947025"/>
            <a:ext cx="8191500" cy="20229513"/>
          </a:xfrm>
          <a:prstGeom prst="rect">
            <a:avLst/>
          </a:prstGeom>
          <a:solidFill>
            <a:schemeClr val="bg1"/>
          </a:solidFill>
          <a:ln>
            <a:noFill/>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defRPr/>
            </a:pPr>
            <a:endParaRPr lang="en-US" altLang="en-US"/>
          </a:p>
        </p:txBody>
      </p:sp>
      <p:sp>
        <p:nvSpPr>
          <p:cNvPr id="1034" name="Rectangle 10">
            <a:extLst>
              <a:ext uri="{FF2B5EF4-FFF2-40B4-BE49-F238E27FC236}">
                <a16:creationId xmlns:a16="http://schemas.microsoft.com/office/drawing/2014/main" id="{081C7C78-CC1A-BFFD-2E48-49A2EE5913C2}"/>
              </a:ext>
            </a:extLst>
          </p:cNvPr>
          <p:cNvSpPr>
            <a:spLocks noChangeArrowheads="1"/>
          </p:cNvSpPr>
          <p:nvPr userDrawn="1"/>
        </p:nvSpPr>
        <p:spPr bwMode="auto">
          <a:xfrm>
            <a:off x="27432000" y="7947025"/>
            <a:ext cx="8191500" cy="20229513"/>
          </a:xfrm>
          <a:prstGeom prst="rect">
            <a:avLst/>
          </a:prstGeom>
          <a:solidFill>
            <a:schemeClr val="bg1"/>
          </a:solidFill>
          <a:ln>
            <a:noFill/>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defRPr/>
            </a:pPr>
            <a:endParaRPr lang="en-US" altLang="en-US"/>
          </a:p>
        </p:txBody>
      </p:sp>
      <p:sp>
        <p:nvSpPr>
          <p:cNvPr id="1035" name="Rectangle 12">
            <a:extLst>
              <a:ext uri="{FF2B5EF4-FFF2-40B4-BE49-F238E27FC236}">
                <a16:creationId xmlns:a16="http://schemas.microsoft.com/office/drawing/2014/main" id="{756A395D-7517-8586-0767-0AAA39C03BA7}"/>
              </a:ext>
            </a:extLst>
          </p:cNvPr>
          <p:cNvSpPr>
            <a:spLocks noChangeArrowheads="1"/>
          </p:cNvSpPr>
          <p:nvPr userDrawn="1"/>
        </p:nvSpPr>
        <p:spPr bwMode="auto">
          <a:xfrm>
            <a:off x="0" y="0"/>
            <a:ext cx="36576000" cy="29260800"/>
          </a:xfrm>
          <a:prstGeom prst="rect">
            <a:avLst/>
          </a:prstGeom>
          <a:noFill/>
          <a:ln w="25400">
            <a:solidFill>
              <a:schemeClr val="tx1"/>
            </a:solidFill>
            <a:miter lim="800000"/>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defRPr/>
            </a:pPr>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267200" rtl="0" eaLnBrk="0" fontAlgn="base" hangingPunct="0">
        <a:spcBef>
          <a:spcPct val="0"/>
        </a:spcBef>
        <a:spcAft>
          <a:spcPct val="0"/>
        </a:spcAft>
        <a:defRPr sz="20500">
          <a:solidFill>
            <a:schemeClr val="tx2"/>
          </a:solidFill>
          <a:latin typeface="+mj-lt"/>
          <a:ea typeface="+mj-ea"/>
          <a:cs typeface="+mj-cs"/>
        </a:defRPr>
      </a:lvl1pPr>
      <a:lvl2pPr algn="ctr" defTabSz="4267200" rtl="0" eaLnBrk="0" fontAlgn="base" hangingPunct="0">
        <a:spcBef>
          <a:spcPct val="0"/>
        </a:spcBef>
        <a:spcAft>
          <a:spcPct val="0"/>
        </a:spcAft>
        <a:defRPr sz="20500">
          <a:solidFill>
            <a:schemeClr val="tx2"/>
          </a:solidFill>
          <a:latin typeface="Times New Roman" pitchFamily="18" charset="0"/>
        </a:defRPr>
      </a:lvl2pPr>
      <a:lvl3pPr algn="ctr" defTabSz="4267200" rtl="0" eaLnBrk="0" fontAlgn="base" hangingPunct="0">
        <a:spcBef>
          <a:spcPct val="0"/>
        </a:spcBef>
        <a:spcAft>
          <a:spcPct val="0"/>
        </a:spcAft>
        <a:defRPr sz="20500">
          <a:solidFill>
            <a:schemeClr val="tx2"/>
          </a:solidFill>
          <a:latin typeface="Times New Roman" pitchFamily="18" charset="0"/>
        </a:defRPr>
      </a:lvl3pPr>
      <a:lvl4pPr algn="ctr" defTabSz="4267200" rtl="0" eaLnBrk="0" fontAlgn="base" hangingPunct="0">
        <a:spcBef>
          <a:spcPct val="0"/>
        </a:spcBef>
        <a:spcAft>
          <a:spcPct val="0"/>
        </a:spcAft>
        <a:defRPr sz="20500">
          <a:solidFill>
            <a:schemeClr val="tx2"/>
          </a:solidFill>
          <a:latin typeface="Times New Roman" pitchFamily="18" charset="0"/>
        </a:defRPr>
      </a:lvl4pPr>
      <a:lvl5pPr algn="ctr" defTabSz="4267200" rtl="0" eaLnBrk="0" fontAlgn="base" hangingPunct="0">
        <a:spcBef>
          <a:spcPct val="0"/>
        </a:spcBef>
        <a:spcAft>
          <a:spcPct val="0"/>
        </a:spcAft>
        <a:defRPr sz="20500">
          <a:solidFill>
            <a:schemeClr val="tx2"/>
          </a:solidFill>
          <a:latin typeface="Times New Roman" pitchFamily="18" charset="0"/>
        </a:defRPr>
      </a:lvl5pPr>
      <a:lvl6pPr marL="457200" algn="ctr" defTabSz="4267200" rtl="0" eaLnBrk="0" fontAlgn="base" hangingPunct="0">
        <a:spcBef>
          <a:spcPct val="0"/>
        </a:spcBef>
        <a:spcAft>
          <a:spcPct val="0"/>
        </a:spcAft>
        <a:defRPr sz="20500">
          <a:solidFill>
            <a:schemeClr val="tx2"/>
          </a:solidFill>
          <a:latin typeface="Times New Roman" pitchFamily="18" charset="0"/>
        </a:defRPr>
      </a:lvl6pPr>
      <a:lvl7pPr marL="914400" algn="ctr" defTabSz="4267200" rtl="0" eaLnBrk="0" fontAlgn="base" hangingPunct="0">
        <a:spcBef>
          <a:spcPct val="0"/>
        </a:spcBef>
        <a:spcAft>
          <a:spcPct val="0"/>
        </a:spcAft>
        <a:defRPr sz="20500">
          <a:solidFill>
            <a:schemeClr val="tx2"/>
          </a:solidFill>
          <a:latin typeface="Times New Roman" pitchFamily="18" charset="0"/>
        </a:defRPr>
      </a:lvl7pPr>
      <a:lvl8pPr marL="1371600" algn="ctr" defTabSz="4267200" rtl="0" eaLnBrk="0" fontAlgn="base" hangingPunct="0">
        <a:spcBef>
          <a:spcPct val="0"/>
        </a:spcBef>
        <a:spcAft>
          <a:spcPct val="0"/>
        </a:spcAft>
        <a:defRPr sz="20500">
          <a:solidFill>
            <a:schemeClr val="tx2"/>
          </a:solidFill>
          <a:latin typeface="Times New Roman" pitchFamily="18" charset="0"/>
        </a:defRPr>
      </a:lvl8pPr>
      <a:lvl9pPr marL="1828800" algn="ctr" defTabSz="4267200" rtl="0" eaLnBrk="0" fontAlgn="base" hangingPunct="0">
        <a:spcBef>
          <a:spcPct val="0"/>
        </a:spcBef>
        <a:spcAft>
          <a:spcPct val="0"/>
        </a:spcAft>
        <a:defRPr sz="20500">
          <a:solidFill>
            <a:schemeClr val="tx2"/>
          </a:solidFill>
          <a:latin typeface="Times New Roman" pitchFamily="18" charset="0"/>
        </a:defRPr>
      </a:lvl9pPr>
    </p:titleStyle>
    <p:bodyStyle>
      <a:lvl1pPr marL="1600200" indent="-1600200" algn="l" defTabSz="4267200" rtl="0" eaLnBrk="0" fontAlgn="base" hangingPunct="0">
        <a:spcBef>
          <a:spcPct val="20000"/>
        </a:spcBef>
        <a:spcAft>
          <a:spcPct val="0"/>
        </a:spcAft>
        <a:buChar char="•"/>
        <a:defRPr sz="14900">
          <a:solidFill>
            <a:schemeClr val="tx1"/>
          </a:solidFill>
          <a:latin typeface="+mn-lt"/>
          <a:ea typeface="+mn-ea"/>
          <a:cs typeface="+mn-cs"/>
        </a:defRPr>
      </a:lvl1pPr>
      <a:lvl2pPr marL="3467100" indent="-1333500" algn="l" defTabSz="4267200" rtl="0" eaLnBrk="0" fontAlgn="base" hangingPunct="0">
        <a:spcBef>
          <a:spcPct val="20000"/>
        </a:spcBef>
        <a:spcAft>
          <a:spcPct val="0"/>
        </a:spcAft>
        <a:buChar char="–"/>
        <a:defRPr sz="13100">
          <a:solidFill>
            <a:schemeClr val="tx1"/>
          </a:solidFill>
          <a:latin typeface="+mn-lt"/>
        </a:defRPr>
      </a:lvl2pPr>
      <a:lvl3pPr marL="5334000" indent="-1066800" algn="l" defTabSz="4267200" rtl="0" eaLnBrk="0" fontAlgn="base" hangingPunct="0">
        <a:spcBef>
          <a:spcPct val="20000"/>
        </a:spcBef>
        <a:spcAft>
          <a:spcPct val="0"/>
        </a:spcAft>
        <a:buChar char="•"/>
        <a:defRPr sz="11200">
          <a:solidFill>
            <a:schemeClr val="tx1"/>
          </a:solidFill>
          <a:latin typeface="+mn-lt"/>
        </a:defRPr>
      </a:lvl3pPr>
      <a:lvl4pPr marL="7467600" indent="-1066800" algn="l" defTabSz="4267200" rtl="0" eaLnBrk="0" fontAlgn="base" hangingPunct="0">
        <a:spcBef>
          <a:spcPct val="20000"/>
        </a:spcBef>
        <a:spcAft>
          <a:spcPct val="0"/>
        </a:spcAft>
        <a:buChar char="–"/>
        <a:defRPr sz="9300">
          <a:solidFill>
            <a:schemeClr val="tx1"/>
          </a:solidFill>
          <a:latin typeface="+mn-lt"/>
        </a:defRPr>
      </a:lvl4pPr>
      <a:lvl5pPr marL="9601200" indent="-1066800" algn="l" defTabSz="4267200" rtl="0" eaLnBrk="0" fontAlgn="base" hangingPunct="0">
        <a:spcBef>
          <a:spcPct val="20000"/>
        </a:spcBef>
        <a:spcAft>
          <a:spcPct val="0"/>
        </a:spcAft>
        <a:buChar char="»"/>
        <a:defRPr sz="9300">
          <a:solidFill>
            <a:schemeClr val="tx1"/>
          </a:solidFill>
          <a:latin typeface="+mn-lt"/>
        </a:defRPr>
      </a:lvl5pPr>
      <a:lvl6pPr marL="10058400" indent="-1066800" algn="l" defTabSz="4267200" rtl="0" eaLnBrk="0" fontAlgn="base" hangingPunct="0">
        <a:spcBef>
          <a:spcPct val="20000"/>
        </a:spcBef>
        <a:spcAft>
          <a:spcPct val="0"/>
        </a:spcAft>
        <a:buChar char="»"/>
        <a:defRPr sz="9300">
          <a:solidFill>
            <a:schemeClr val="tx1"/>
          </a:solidFill>
          <a:latin typeface="+mn-lt"/>
        </a:defRPr>
      </a:lvl6pPr>
      <a:lvl7pPr marL="10515600" indent="-1066800" algn="l" defTabSz="4267200" rtl="0" eaLnBrk="0" fontAlgn="base" hangingPunct="0">
        <a:spcBef>
          <a:spcPct val="20000"/>
        </a:spcBef>
        <a:spcAft>
          <a:spcPct val="0"/>
        </a:spcAft>
        <a:buChar char="»"/>
        <a:defRPr sz="9300">
          <a:solidFill>
            <a:schemeClr val="tx1"/>
          </a:solidFill>
          <a:latin typeface="+mn-lt"/>
        </a:defRPr>
      </a:lvl7pPr>
      <a:lvl8pPr marL="10972800" indent="-1066800" algn="l" defTabSz="4267200" rtl="0" eaLnBrk="0" fontAlgn="base" hangingPunct="0">
        <a:spcBef>
          <a:spcPct val="20000"/>
        </a:spcBef>
        <a:spcAft>
          <a:spcPct val="0"/>
        </a:spcAft>
        <a:buChar char="»"/>
        <a:defRPr sz="9300">
          <a:solidFill>
            <a:schemeClr val="tx1"/>
          </a:solidFill>
          <a:latin typeface="+mn-lt"/>
        </a:defRPr>
      </a:lvl8pPr>
      <a:lvl9pPr marL="11430000" indent="-1066800" algn="l" defTabSz="4267200" rtl="0" eaLnBrk="0" fontAlgn="base" hangingPunct="0">
        <a:spcBef>
          <a:spcPct val="20000"/>
        </a:spcBef>
        <a:spcAft>
          <a:spcPct val="0"/>
        </a:spcAft>
        <a:buChar char="»"/>
        <a:defRPr sz="93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doi.org/10.1177/0044118X17753643" TargetMode="External"/><Relationship Id="rId3" Type="http://schemas.openxmlformats.org/officeDocument/2006/relationships/slideLayout" Target="../slideLayouts/slideLayout7.xml"/><Relationship Id="rId7" Type="http://schemas.openxmlformats.org/officeDocument/2006/relationships/hyperlink" Target="http://www.jstor.org/stable/43695410"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www.jstor.org/stable/45088100" TargetMode="External"/><Relationship Id="rId5" Type="http://schemas.openxmlformats.org/officeDocument/2006/relationships/image" Target="../media/image1.jpeg"/><Relationship Id="rId4" Type="http://schemas.openxmlformats.org/officeDocument/2006/relationships/notesSlide" Target="../notesSlides/notesSlide1.xml"/><Relationship Id="rId9"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53D75"/>
        </a:solidFill>
        <a:effectLst/>
      </p:bgPr>
    </p:bg>
    <p:spTree>
      <p:nvGrpSpPr>
        <p:cNvPr id="1" name=""/>
        <p:cNvGrpSpPr/>
        <p:nvPr/>
      </p:nvGrpSpPr>
      <p:grpSpPr>
        <a:xfrm>
          <a:off x="0" y="0"/>
          <a:ext cx="0" cy="0"/>
          <a:chOff x="0" y="0"/>
          <a:chExt cx="0" cy="0"/>
        </a:xfrm>
      </p:grpSpPr>
      <p:sp>
        <p:nvSpPr>
          <p:cNvPr id="4098" name="Rectangle 5">
            <a:extLst>
              <a:ext uri="{FF2B5EF4-FFF2-40B4-BE49-F238E27FC236}">
                <a16:creationId xmlns:a16="http://schemas.microsoft.com/office/drawing/2014/main" id="{2E571A76-6E19-CE5F-506E-621E770A1989}"/>
              </a:ext>
            </a:extLst>
          </p:cNvPr>
          <p:cNvSpPr>
            <a:spLocks noChangeArrowheads="1"/>
          </p:cNvSpPr>
          <p:nvPr/>
        </p:nvSpPr>
        <p:spPr bwMode="auto">
          <a:xfrm>
            <a:off x="9748838" y="19735800"/>
            <a:ext cx="17073562" cy="848995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endParaRPr lang="en-US" altLang="en-US" sz="2400" dirty="0"/>
          </a:p>
        </p:txBody>
      </p:sp>
      <p:sp>
        <p:nvSpPr>
          <p:cNvPr id="4099" name="Text Box 343">
            <a:extLst>
              <a:ext uri="{FF2B5EF4-FFF2-40B4-BE49-F238E27FC236}">
                <a16:creationId xmlns:a16="http://schemas.microsoft.com/office/drawing/2014/main" id="{4B5D66C5-A082-A2FD-35EE-CD315B61F0B9}"/>
              </a:ext>
            </a:extLst>
          </p:cNvPr>
          <p:cNvSpPr txBox="1">
            <a:spLocks noChangeArrowheads="1"/>
          </p:cNvSpPr>
          <p:nvPr/>
        </p:nvSpPr>
        <p:spPr bwMode="auto">
          <a:xfrm>
            <a:off x="27432000" y="7010400"/>
            <a:ext cx="8153400" cy="793481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0" tIns="180000" rIns="360000" bIns="180000">
            <a:spAutoFit/>
          </a:bodyPr>
          <a:lstStyle>
            <a:lvl1pPr marL="571500" indent="-571500">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spcAft>
                <a:spcPts val="1800"/>
              </a:spcAft>
              <a:buFont typeface="Arial" panose="020B0604020202020204" pitchFamily="34" charset="0"/>
              <a:buChar char="•"/>
            </a:pPr>
            <a:r>
              <a:rPr lang="en-US" altLang="en-US" sz="3600" dirty="0"/>
              <a:t>Small sample size so there is a lack of generalizability.</a:t>
            </a:r>
          </a:p>
          <a:p>
            <a:pPr>
              <a:spcAft>
                <a:spcPts val="1800"/>
              </a:spcAft>
              <a:buFont typeface="Arial" panose="020B0604020202020204" pitchFamily="34" charset="0"/>
              <a:buChar char="•"/>
            </a:pPr>
            <a:r>
              <a:rPr lang="en-US" altLang="en-US" sz="3600" dirty="0"/>
              <a:t>Social desirability phenomenon due to recorded interviews being used as one of the methods. Dishonesty in given answers from students. </a:t>
            </a:r>
          </a:p>
          <a:p>
            <a:pPr>
              <a:spcAft>
                <a:spcPts val="1800"/>
              </a:spcAft>
              <a:buFont typeface="Arial" panose="020B0604020202020204" pitchFamily="34" charset="0"/>
              <a:buChar char="•"/>
            </a:pPr>
            <a:r>
              <a:rPr lang="en-US" altLang="en-US" sz="3600" dirty="0"/>
              <a:t>May be looking for social validation and appeal within researchers.</a:t>
            </a:r>
          </a:p>
          <a:p>
            <a:pPr>
              <a:spcAft>
                <a:spcPts val="1800"/>
              </a:spcAft>
              <a:buFont typeface="Arial" panose="020B0604020202020204" pitchFamily="34" charset="0"/>
              <a:buChar char="•"/>
            </a:pPr>
            <a:r>
              <a:rPr lang="en-US" altLang="en-US" sz="3600" dirty="0"/>
              <a:t>Unable to make broader statements about the phenomenon. </a:t>
            </a:r>
          </a:p>
          <a:p>
            <a:pPr>
              <a:spcAft>
                <a:spcPts val="1800"/>
              </a:spcAft>
              <a:buFont typeface="Arial" panose="020B0604020202020204" pitchFamily="34" charset="0"/>
              <a:buChar char="•"/>
            </a:pPr>
            <a:r>
              <a:rPr lang="en-US" altLang="en-US" sz="3600" dirty="0"/>
              <a:t>Little prior research on the social media element. </a:t>
            </a:r>
          </a:p>
        </p:txBody>
      </p:sp>
      <p:sp>
        <p:nvSpPr>
          <p:cNvPr id="4100" name="Text Box 23">
            <a:extLst>
              <a:ext uri="{FF2B5EF4-FFF2-40B4-BE49-F238E27FC236}">
                <a16:creationId xmlns:a16="http://schemas.microsoft.com/office/drawing/2014/main" id="{FF425692-9E20-E259-84AC-F88E2AF85C0D}"/>
              </a:ext>
            </a:extLst>
          </p:cNvPr>
          <p:cNvSpPr txBox="1">
            <a:spLocks noChangeArrowheads="1"/>
          </p:cNvSpPr>
          <p:nvPr/>
        </p:nvSpPr>
        <p:spPr bwMode="auto">
          <a:xfrm>
            <a:off x="998621" y="4482525"/>
            <a:ext cx="8193087" cy="1167430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0" tIns="180000" rIns="360000" bIns="180000">
            <a:spAutoFit/>
          </a:bodyPr>
          <a:lstStyle>
            <a:lvl1pPr marL="571500" indent="-571500">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spcAft>
                <a:spcPts val="1800"/>
              </a:spcAft>
              <a:buFont typeface="Arial" panose="020B0604020202020204" pitchFamily="34" charset="0"/>
              <a:buChar char="•"/>
            </a:pPr>
            <a:r>
              <a:rPr lang="en-US" altLang="en-US" sz="3600" dirty="0"/>
              <a:t>The current study is needed because of the impacts that social media has on peer norms, sex and sexuality, as well as romantic expression for adolescents. </a:t>
            </a:r>
          </a:p>
          <a:p>
            <a:pPr>
              <a:spcAft>
                <a:spcPts val="1800"/>
              </a:spcAft>
              <a:buFont typeface="Arial" panose="020B0604020202020204" pitchFamily="34" charset="0"/>
              <a:buChar char="•"/>
            </a:pPr>
            <a:r>
              <a:rPr lang="en-US" altLang="en-US" sz="3600" dirty="0"/>
              <a:t>Monmouth county middle and high school students (</a:t>
            </a:r>
            <a:r>
              <a:rPr lang="en-US" altLang="en-US" sz="3600" i="1" dirty="0"/>
              <a:t>N</a:t>
            </a:r>
            <a:r>
              <a:rPr lang="en-US" altLang="en-US" sz="3600" dirty="0"/>
              <a:t>=20), will complete an in-person interview, followed with an online survey on peer norms and dating beliefs. The language they use as well as their understanding of the content they are being presented on social media will be coded and categorized into benefits and risk factors. We also seek to establish if prior research is supported in normalizing romantic relationships for adolescent means that they will have more positive mental health outcomes. </a:t>
            </a:r>
          </a:p>
        </p:txBody>
      </p:sp>
      <p:sp>
        <p:nvSpPr>
          <p:cNvPr id="4102" name="Text Box 25">
            <a:extLst>
              <a:ext uri="{FF2B5EF4-FFF2-40B4-BE49-F238E27FC236}">
                <a16:creationId xmlns:a16="http://schemas.microsoft.com/office/drawing/2014/main" id="{8E77007A-3FA8-2D8A-C658-EDDD8566BC54}"/>
              </a:ext>
            </a:extLst>
          </p:cNvPr>
          <p:cNvSpPr txBox="1">
            <a:spLocks noChangeArrowheads="1"/>
          </p:cNvSpPr>
          <p:nvPr/>
        </p:nvSpPr>
        <p:spPr bwMode="auto">
          <a:xfrm>
            <a:off x="950913" y="3503037"/>
            <a:ext cx="8193088" cy="979488"/>
          </a:xfrm>
          <a:prstGeom prst="rect">
            <a:avLst/>
          </a:prstGeom>
          <a:solidFill>
            <a:schemeClr val="tx2">
              <a:lumMod val="20000"/>
              <a:lumOff val="80000"/>
            </a:schemeClr>
          </a:solidFill>
          <a:ln w="53975">
            <a:solidFill>
              <a:schemeClr val="tx1"/>
            </a:solidFill>
          </a:ln>
        </p:spPr>
        <p:txBody>
          <a:bodyPr lIns="360000" tIns="180000" rIns="360000" bIns="180000">
            <a:spAutoFit/>
          </a:bodyPr>
          <a:lstStyle>
            <a:defPPr>
              <a:defRPr lang="en-US"/>
            </a:defPPr>
            <a:lvl1pPr algn="ctr">
              <a:spcBef>
                <a:spcPct val="50000"/>
              </a:spcBef>
              <a:defRPr sz="4000" b="1">
                <a:latin typeface="Arial Unicode MS" pitchFamily="34" charset="-128"/>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a:defRPr/>
            </a:pPr>
            <a:r>
              <a:rPr lang="en-GB" altLang="en-US" dirty="0">
                <a:latin typeface="+mn-lt"/>
              </a:rPr>
              <a:t>BACKGROUND</a:t>
            </a:r>
            <a:endParaRPr lang="en-US" altLang="en-US" dirty="0">
              <a:latin typeface="+mn-lt"/>
            </a:endParaRPr>
          </a:p>
        </p:txBody>
      </p:sp>
      <p:sp>
        <p:nvSpPr>
          <p:cNvPr id="4" name="Rectangle 34">
            <a:extLst>
              <a:ext uri="{FF2B5EF4-FFF2-40B4-BE49-F238E27FC236}">
                <a16:creationId xmlns:a16="http://schemas.microsoft.com/office/drawing/2014/main" id="{0971786B-C620-15C6-3A26-9676365B258C}"/>
              </a:ext>
            </a:extLst>
          </p:cNvPr>
          <p:cNvSpPr>
            <a:spLocks noChangeArrowheads="1"/>
          </p:cNvSpPr>
          <p:nvPr/>
        </p:nvSpPr>
        <p:spPr bwMode="auto">
          <a:xfrm>
            <a:off x="-4724400" y="3514695"/>
            <a:ext cx="35356800" cy="153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a:r>
              <a:rPr lang="en-US" altLang="en-US" sz="4700" b="1" dirty="0">
                <a:solidFill>
                  <a:schemeClr val="bg1"/>
                </a:solidFill>
                <a:latin typeface="Arial Unicode MS" pitchFamily="34" charset="-128"/>
              </a:rPr>
              <a:t>Jessica Fritz</a:t>
            </a:r>
          </a:p>
          <a:p>
            <a:pPr algn="ctr"/>
            <a:r>
              <a:rPr lang="en-US" altLang="en-US" sz="4700" b="1" dirty="0">
                <a:solidFill>
                  <a:schemeClr val="bg1"/>
                </a:solidFill>
                <a:latin typeface="Arial Unicode MS" pitchFamily="34" charset="-128"/>
              </a:rPr>
              <a:t>Monmouth University</a:t>
            </a:r>
          </a:p>
        </p:txBody>
      </p:sp>
      <p:sp>
        <p:nvSpPr>
          <p:cNvPr id="4103" name="Text Box 36">
            <a:extLst>
              <a:ext uri="{FF2B5EF4-FFF2-40B4-BE49-F238E27FC236}">
                <a16:creationId xmlns:a16="http://schemas.microsoft.com/office/drawing/2014/main" id="{59591D30-BD62-9F36-3451-310D632BAE2F}"/>
              </a:ext>
            </a:extLst>
          </p:cNvPr>
          <p:cNvSpPr txBox="1">
            <a:spLocks noChangeArrowheads="1"/>
          </p:cNvSpPr>
          <p:nvPr/>
        </p:nvSpPr>
        <p:spPr bwMode="auto">
          <a:xfrm>
            <a:off x="9798092" y="6189575"/>
            <a:ext cx="8100052" cy="1242835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360000" tIns="180000" rIns="360000" bIns="180000">
            <a:spAutoFit/>
          </a:bodyPr>
          <a:lstStyle>
            <a:lvl1pPr marL="571500" indent="-571500">
              <a:defRPr sz="2000">
                <a:solidFill>
                  <a:schemeClr val="tx1"/>
                </a:solidFill>
                <a:latin typeface="Times New Roman" panose="02020603050405020304" pitchFamily="18" charset="0"/>
              </a:defRPr>
            </a:lvl1pPr>
            <a:lvl2pPr marL="1314450" indent="-57150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spcAft>
                <a:spcPts val="1800"/>
              </a:spcAft>
              <a:buFont typeface="Arial" panose="020B0604020202020204" pitchFamily="34" charset="0"/>
              <a:buChar char="•"/>
            </a:pPr>
            <a:r>
              <a:rPr lang="en-US" altLang="en-US" sz="3600" dirty="0"/>
              <a:t>Studies show how adolescents who engage in relationships prior to their peers experience externalizing problem behaviors [males] and internalizing problem behaviors [females] </a:t>
            </a:r>
            <a:r>
              <a:rPr lang="nl-NL" altLang="en-US" sz="3600" dirty="0"/>
              <a:t>(van Zantvliet et al., 2020). </a:t>
            </a:r>
          </a:p>
          <a:p>
            <a:pPr>
              <a:spcAft>
                <a:spcPts val="1800"/>
              </a:spcAft>
              <a:buFont typeface="Arial" panose="020B0604020202020204" pitchFamily="34" charset="0"/>
              <a:buChar char="•"/>
            </a:pPr>
            <a:r>
              <a:rPr lang="nl-NL" altLang="en-US" sz="3600" dirty="0"/>
              <a:t>Furthermore, the rise of social media in relation to these relationships has an impact of adolescents’ perception on what romance looks like (Taba et al., 2020). </a:t>
            </a:r>
          </a:p>
          <a:p>
            <a:pPr>
              <a:spcAft>
                <a:spcPts val="1800"/>
              </a:spcAft>
              <a:buFont typeface="Arial" panose="020B0604020202020204" pitchFamily="34" charset="0"/>
              <a:buChar char="•"/>
            </a:pPr>
            <a:r>
              <a:rPr lang="nl-NL" altLang="en-US" sz="3600" dirty="0"/>
              <a:t>Previous literature describes how negative impacts of romantic relationships for adolescents include delinquency, risk-taking behaviors, substance use and emotional turmoil (Low and Shortt, 2016).</a:t>
            </a:r>
          </a:p>
          <a:p>
            <a:pPr>
              <a:spcAft>
                <a:spcPts val="1800"/>
              </a:spcAft>
              <a:buFont typeface="Arial" panose="020B0604020202020204" pitchFamily="34" charset="0"/>
              <a:buChar char="•"/>
            </a:pPr>
            <a:endParaRPr lang="en-US" altLang="en-US" sz="3600" dirty="0">
              <a:solidFill>
                <a:srgbClr val="FF0000"/>
              </a:solidFill>
            </a:endParaRPr>
          </a:p>
          <a:p>
            <a:pPr>
              <a:spcAft>
                <a:spcPts val="1800"/>
              </a:spcAft>
              <a:buFont typeface="Arial" panose="020B0604020202020204" pitchFamily="34" charset="0"/>
              <a:buChar char="•"/>
            </a:pPr>
            <a:endParaRPr lang="en-US" altLang="en-US" sz="4000" dirty="0"/>
          </a:p>
        </p:txBody>
      </p:sp>
      <p:sp>
        <p:nvSpPr>
          <p:cNvPr id="4106" name="Text Box 37">
            <a:extLst>
              <a:ext uri="{FF2B5EF4-FFF2-40B4-BE49-F238E27FC236}">
                <a16:creationId xmlns:a16="http://schemas.microsoft.com/office/drawing/2014/main" id="{BCEA2979-E352-4933-30C5-948B8DD08CF4}"/>
              </a:ext>
            </a:extLst>
          </p:cNvPr>
          <p:cNvSpPr txBox="1">
            <a:spLocks noChangeArrowheads="1"/>
          </p:cNvSpPr>
          <p:nvPr/>
        </p:nvSpPr>
        <p:spPr bwMode="auto">
          <a:xfrm>
            <a:off x="914400" y="18678536"/>
            <a:ext cx="8193088" cy="1593850"/>
          </a:xfrm>
          <a:prstGeom prst="rect">
            <a:avLst/>
          </a:prstGeom>
          <a:solidFill>
            <a:schemeClr val="tx2">
              <a:lumMod val="20000"/>
              <a:lumOff val="80000"/>
            </a:schemeClr>
          </a:solidFill>
          <a:ln w="53975">
            <a:solidFill>
              <a:schemeClr val="tx1"/>
            </a:solidFill>
          </a:ln>
        </p:spPr>
        <p:txBody>
          <a:bodyPr lIns="360000" tIns="180000" rIns="360000" bIns="180000">
            <a:spAutoFit/>
          </a:bodyPr>
          <a:lstStyle>
            <a:defPPr>
              <a:defRPr lang="en-US"/>
            </a:defPPr>
            <a:lvl1pPr algn="ctr">
              <a:spcBef>
                <a:spcPct val="50000"/>
              </a:spcBef>
              <a:defRPr sz="4000" b="1">
                <a:latin typeface="+mn-lt"/>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a:defRPr/>
            </a:pPr>
            <a:r>
              <a:rPr lang="en-GB" altLang="en-US" dirty="0"/>
              <a:t>PURPOSE &amp; RESEARCH QUESTION(S)</a:t>
            </a:r>
            <a:endParaRPr lang="en-US" altLang="en-US" dirty="0"/>
          </a:p>
        </p:txBody>
      </p:sp>
      <p:sp>
        <p:nvSpPr>
          <p:cNvPr id="2061" name="Text Box 43">
            <a:extLst>
              <a:ext uri="{FF2B5EF4-FFF2-40B4-BE49-F238E27FC236}">
                <a16:creationId xmlns:a16="http://schemas.microsoft.com/office/drawing/2014/main" id="{B27E61F3-FAF4-7DDD-5160-09B0E0F2055A}"/>
              </a:ext>
            </a:extLst>
          </p:cNvPr>
          <p:cNvSpPr txBox="1">
            <a:spLocks noChangeArrowheads="1"/>
          </p:cNvSpPr>
          <p:nvPr/>
        </p:nvSpPr>
        <p:spPr bwMode="auto">
          <a:xfrm>
            <a:off x="18646775" y="5534126"/>
            <a:ext cx="8223250" cy="13105465"/>
          </a:xfrm>
          <a:prstGeom prst="rect">
            <a:avLst/>
          </a:prstGeom>
          <a:solidFill>
            <a:schemeClr val="bg1"/>
          </a:solidFill>
          <a:ln>
            <a:noFill/>
          </a:ln>
        </p:spPr>
        <p:txBody>
          <a:bodyPr lIns="360000" tIns="180000" rIns="360000" bIns="180000">
            <a:spAutoFit/>
          </a:bodyPr>
          <a:lstStyle>
            <a:lvl1pPr>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r>
              <a:rPr lang="en-US" sz="3600" b="1" i="1" dirty="0"/>
              <a:t>Participants</a:t>
            </a:r>
          </a:p>
          <a:p>
            <a:pPr marL="571500" indent="-571500">
              <a:buFont typeface="Arial" panose="020B0604020202020204" pitchFamily="34" charset="0"/>
              <a:buChar char="•"/>
              <a:defRPr/>
            </a:pPr>
            <a:r>
              <a:rPr lang="en-US" sz="3600" dirty="0"/>
              <a:t>Monmouth County high school students (</a:t>
            </a:r>
            <a:r>
              <a:rPr lang="en-US" sz="3600" i="1" dirty="0"/>
              <a:t>N</a:t>
            </a:r>
            <a:r>
              <a:rPr lang="en-US" sz="3600" dirty="0"/>
              <a:t>=20)</a:t>
            </a:r>
          </a:p>
          <a:p>
            <a:pPr marL="1028700" lvl="1" indent="-571500">
              <a:buFont typeface="Arial" panose="020B0604020202020204" pitchFamily="34" charset="0"/>
              <a:buChar char="•"/>
              <a:defRPr/>
            </a:pPr>
            <a:r>
              <a:rPr lang="en-US" sz="3600" dirty="0">
                <a:latin typeface="+mn-lt"/>
              </a:rPr>
              <a:t>49-50% female and male adolescents, age range would be 13-16 years old.</a:t>
            </a:r>
          </a:p>
          <a:p>
            <a:pPr>
              <a:defRPr/>
            </a:pPr>
            <a:endParaRPr lang="en-US" sz="3600" b="1" i="1" dirty="0">
              <a:latin typeface="+mn-lt"/>
            </a:endParaRPr>
          </a:p>
          <a:p>
            <a:pPr>
              <a:defRPr/>
            </a:pPr>
            <a:r>
              <a:rPr lang="en-US" sz="3600" b="1" i="1" dirty="0">
                <a:latin typeface="+mn-lt"/>
              </a:rPr>
              <a:t>Procedures</a:t>
            </a:r>
          </a:p>
          <a:p>
            <a:pPr marL="457200" indent="-457200">
              <a:buFont typeface="Arial" panose="020B0604020202020204" pitchFamily="34" charset="0"/>
              <a:buChar char="•"/>
              <a:defRPr/>
            </a:pPr>
            <a:r>
              <a:rPr lang="en-US" sz="3600" dirty="0">
                <a:latin typeface="+mn-lt"/>
              </a:rPr>
              <a:t>Mixed methods, </a:t>
            </a:r>
            <a:endParaRPr lang="en-US" sz="3600" dirty="0"/>
          </a:p>
          <a:p>
            <a:pPr marL="457200" indent="-457200">
              <a:buFont typeface="Arial" panose="020B0604020202020204" pitchFamily="34" charset="0"/>
              <a:buChar char="•"/>
              <a:defRPr/>
            </a:pPr>
            <a:r>
              <a:rPr lang="en-US" sz="3600" dirty="0">
                <a:latin typeface="+mn-lt"/>
              </a:rPr>
              <a:t>Purposeful sampling</a:t>
            </a:r>
          </a:p>
          <a:p>
            <a:pPr marL="457200" indent="-457200">
              <a:buFont typeface="Arial" panose="020B0604020202020204" pitchFamily="34" charset="0"/>
              <a:buChar char="•"/>
              <a:defRPr/>
            </a:pPr>
            <a:r>
              <a:rPr lang="en-US" sz="3600" dirty="0">
                <a:latin typeface="+mn-lt"/>
              </a:rPr>
              <a:t>Recorded in-person interviews and survey forms on peer norms. </a:t>
            </a:r>
          </a:p>
          <a:p>
            <a:pPr>
              <a:defRPr/>
            </a:pPr>
            <a:endParaRPr lang="en-US" sz="3600" dirty="0">
              <a:latin typeface="+mn-lt"/>
            </a:endParaRPr>
          </a:p>
          <a:p>
            <a:pPr>
              <a:defRPr/>
            </a:pPr>
            <a:r>
              <a:rPr lang="en-US" sz="3600" b="1" i="1" dirty="0">
                <a:latin typeface="+mn-lt"/>
              </a:rPr>
              <a:t>Data Analysis</a:t>
            </a:r>
          </a:p>
          <a:p>
            <a:pPr marL="571500" indent="-571500">
              <a:buFont typeface="Arial" panose="020B0604020202020204" pitchFamily="34" charset="0"/>
              <a:buChar char="•"/>
              <a:defRPr/>
            </a:pPr>
            <a:r>
              <a:rPr lang="en-US" sz="3600" dirty="0"/>
              <a:t>Coding words for positive and negative outcomes.</a:t>
            </a:r>
          </a:p>
          <a:p>
            <a:pPr marL="571500" indent="-571500">
              <a:buFont typeface="Arial" panose="020B0604020202020204" pitchFamily="34" charset="0"/>
              <a:buChar char="•"/>
              <a:defRPr/>
            </a:pPr>
            <a:r>
              <a:rPr lang="en-US" sz="3600" dirty="0"/>
              <a:t>The data from the in-person interviews will be coded in a systematic way.</a:t>
            </a:r>
          </a:p>
          <a:p>
            <a:pPr marL="571500" indent="-571500">
              <a:buFont typeface="Arial" panose="020B0604020202020204" pitchFamily="34" charset="0"/>
              <a:buChar char="•"/>
              <a:defRPr/>
            </a:pPr>
            <a:r>
              <a:rPr lang="en-US" sz="3600" dirty="0"/>
              <a:t>Data analysis will provide themes for the risk and protective factors for adolescents related to relationships and social media. </a:t>
            </a:r>
          </a:p>
        </p:txBody>
      </p:sp>
      <p:sp>
        <p:nvSpPr>
          <p:cNvPr id="4112" name="Rectangle 371">
            <a:extLst>
              <a:ext uri="{FF2B5EF4-FFF2-40B4-BE49-F238E27FC236}">
                <a16:creationId xmlns:a16="http://schemas.microsoft.com/office/drawing/2014/main" id="{AA5FF507-FFCA-0A5A-6D18-7FF9DDBBBE3B}"/>
              </a:ext>
            </a:extLst>
          </p:cNvPr>
          <p:cNvSpPr>
            <a:spLocks noChangeArrowheads="1"/>
          </p:cNvSpPr>
          <p:nvPr/>
        </p:nvSpPr>
        <p:spPr bwMode="auto">
          <a:xfrm>
            <a:off x="914400" y="987425"/>
            <a:ext cx="34671000" cy="1594622"/>
          </a:xfrm>
          <a:prstGeom prst="rect">
            <a:avLst/>
          </a:prstGeom>
          <a:solidFill>
            <a:schemeClr val="tx2">
              <a:lumMod val="20000"/>
              <a:lumOff val="80000"/>
            </a:schemeClr>
          </a:solidFill>
          <a:ln w="41275">
            <a:solidFill>
              <a:schemeClr val="tx1"/>
            </a:solidFill>
          </a:ln>
        </p:spPr>
        <p:txBody>
          <a:bodyPr lIns="360000" tIns="180000" rIns="360000" bIns="180000">
            <a:spAutoFit/>
          </a:bodyPr>
          <a:lstStyle/>
          <a:p>
            <a:pPr algn="ctr">
              <a:spcBef>
                <a:spcPts val="0"/>
              </a:spcBef>
              <a:defRPr/>
            </a:pPr>
            <a:r>
              <a:rPr lang="en-US" sz="8000" b="1" dirty="0"/>
              <a:t>Adolescents’ Romantic Risks with Development of Social Media</a:t>
            </a:r>
          </a:p>
        </p:txBody>
      </p:sp>
      <p:sp>
        <p:nvSpPr>
          <p:cNvPr id="4113" name="TextBox 31">
            <a:extLst>
              <a:ext uri="{FF2B5EF4-FFF2-40B4-BE49-F238E27FC236}">
                <a16:creationId xmlns:a16="http://schemas.microsoft.com/office/drawing/2014/main" id="{88DCB64F-C794-3B4B-ECD1-F6566A863178}"/>
              </a:ext>
            </a:extLst>
          </p:cNvPr>
          <p:cNvSpPr txBox="1">
            <a:spLocks noChangeArrowheads="1"/>
          </p:cNvSpPr>
          <p:nvPr/>
        </p:nvSpPr>
        <p:spPr bwMode="auto">
          <a:xfrm>
            <a:off x="27736800" y="26533475"/>
            <a:ext cx="7467600" cy="1692275"/>
          </a:xfrm>
          <a:prstGeom prst="rect">
            <a:avLst/>
          </a:prstGeom>
          <a:noFill/>
          <a:ln>
            <a:noFill/>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defRPr/>
            </a:pPr>
            <a:r>
              <a:rPr lang="en-US" altLang="en-US" sz="3600" b="1" dirty="0">
                <a:latin typeface="+mn-lt"/>
                <a:ea typeface="Arial Unicode MS" pitchFamily="34" charset="-128"/>
                <a:cs typeface="Arial Unicode MS" pitchFamily="34" charset="-128"/>
              </a:rPr>
              <a:t>For questions/comments, email: </a:t>
            </a:r>
            <a:r>
              <a:rPr lang="en-US" altLang="en-US" sz="3600" b="1" u="sng" dirty="0">
                <a:latin typeface="+mn-lt"/>
                <a:ea typeface="Arial Unicode MS" pitchFamily="34" charset="-128"/>
                <a:cs typeface="Arial Unicode MS" pitchFamily="34" charset="-128"/>
              </a:rPr>
              <a:t>s1230165@monmouth.edu</a:t>
            </a:r>
          </a:p>
          <a:p>
            <a:pPr algn="ctr">
              <a:defRPr/>
            </a:pPr>
            <a:r>
              <a:rPr lang="en-US" altLang="en-US" sz="3200" dirty="0">
                <a:latin typeface="+mn-lt"/>
                <a:ea typeface="Arial Unicode MS" pitchFamily="34" charset="-128"/>
                <a:cs typeface="Arial Unicode MS" pitchFamily="34" charset="-128"/>
              </a:rPr>
              <a:t> </a:t>
            </a:r>
          </a:p>
        </p:txBody>
      </p:sp>
      <p:sp>
        <p:nvSpPr>
          <p:cNvPr id="4108" name="Rectangle 1">
            <a:extLst>
              <a:ext uri="{FF2B5EF4-FFF2-40B4-BE49-F238E27FC236}">
                <a16:creationId xmlns:a16="http://schemas.microsoft.com/office/drawing/2014/main" id="{B4B65D58-153F-3A75-B2FF-1838B8EB91E4}"/>
              </a:ext>
            </a:extLst>
          </p:cNvPr>
          <p:cNvSpPr>
            <a:spLocks noChangeArrowheads="1"/>
          </p:cNvSpPr>
          <p:nvPr/>
        </p:nvSpPr>
        <p:spPr bwMode="auto">
          <a:xfrm>
            <a:off x="914400" y="20286573"/>
            <a:ext cx="8193088" cy="743280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000">
                <a:solidFill>
                  <a:schemeClr val="tx1"/>
                </a:solidFill>
                <a:latin typeface="Times New Roman" panose="02020603050405020304" pitchFamily="18" charset="0"/>
              </a:defRPr>
            </a:lvl1pPr>
            <a:lvl2pPr marL="190500">
              <a:defRPr sz="2000">
                <a:solidFill>
                  <a:schemeClr val="tx1"/>
                </a:solidFill>
                <a:latin typeface="Times New Roman" panose="02020603050405020304" pitchFamily="18" charset="0"/>
              </a:defRPr>
            </a:lvl2pPr>
            <a:lvl3pPr marL="1104900" indent="-4572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lvl="1" indent="0" algn="ctr">
              <a:spcAft>
                <a:spcPts val="1800"/>
              </a:spcAft>
            </a:pPr>
            <a:r>
              <a:rPr lang="en-US" altLang="en-US" sz="3600" dirty="0"/>
              <a:t>Purpose: to evaluate adolescents’ risk and protective factors for romantic relationships with the impact of social media on them </a:t>
            </a:r>
          </a:p>
          <a:p>
            <a:pPr marL="933450" lvl="1" indent="-742950" algn="ctr">
              <a:spcAft>
                <a:spcPts val="1800"/>
              </a:spcAft>
              <a:buAutoNum type="arabicParenBoth"/>
            </a:pPr>
            <a:r>
              <a:rPr lang="en-US" altLang="en-US" sz="3600" dirty="0"/>
              <a:t>What impact does romantic relationships in adolescence have on mental health outcomes? </a:t>
            </a:r>
          </a:p>
          <a:p>
            <a:pPr marL="933450" lvl="1" indent="-742950" algn="ctr">
              <a:spcAft>
                <a:spcPts val="1800"/>
              </a:spcAft>
              <a:buAutoNum type="arabicParenBoth"/>
            </a:pPr>
            <a:r>
              <a:rPr lang="en-US" altLang="en-US" sz="3600" dirty="0"/>
              <a:t>What are the potential risk factors observed in adolescents’ romantic relationships? </a:t>
            </a:r>
          </a:p>
          <a:p>
            <a:pPr lvl="1" indent="0" algn="ctr">
              <a:spcAft>
                <a:spcPts val="1800"/>
              </a:spcAft>
            </a:pPr>
            <a:r>
              <a:rPr lang="en-US" altLang="en-US" sz="3600" dirty="0"/>
              <a:t>(3) How does social media impact sex and sexuality in adolescent relationships?</a:t>
            </a:r>
          </a:p>
        </p:txBody>
      </p:sp>
      <p:sp>
        <p:nvSpPr>
          <p:cNvPr id="2" name="Text Box 39">
            <a:extLst>
              <a:ext uri="{FF2B5EF4-FFF2-40B4-BE49-F238E27FC236}">
                <a16:creationId xmlns:a16="http://schemas.microsoft.com/office/drawing/2014/main" id="{9174C146-AEB9-1519-EA47-3DDE24DD64E3}"/>
              </a:ext>
            </a:extLst>
          </p:cNvPr>
          <p:cNvSpPr txBox="1">
            <a:spLocks noChangeArrowheads="1"/>
          </p:cNvSpPr>
          <p:nvPr/>
        </p:nvSpPr>
        <p:spPr bwMode="auto">
          <a:xfrm>
            <a:off x="18594388" y="4574896"/>
            <a:ext cx="8228012" cy="979488"/>
          </a:xfrm>
          <a:prstGeom prst="rect">
            <a:avLst/>
          </a:prstGeom>
          <a:solidFill>
            <a:schemeClr val="tx2">
              <a:lumMod val="20000"/>
              <a:lumOff val="80000"/>
            </a:schemeClr>
          </a:solidFill>
          <a:ln w="53975">
            <a:solidFill>
              <a:schemeClr val="tx1"/>
            </a:solidFill>
          </a:ln>
        </p:spPr>
        <p:txBody>
          <a:bodyPr lIns="360000" tIns="180000" rIns="360000" bIns="180000">
            <a:spAutoFit/>
          </a:bodyPr>
          <a:lstStyle>
            <a:defPPr>
              <a:defRPr lang="en-US"/>
            </a:defPPr>
            <a:lvl1pPr algn="ctr">
              <a:spcBef>
                <a:spcPct val="50000"/>
              </a:spcBef>
              <a:defRPr sz="4000" b="1">
                <a:latin typeface="+mn-lt"/>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a:defRPr/>
            </a:pPr>
            <a:r>
              <a:rPr lang="en-GB" altLang="en-US" dirty="0"/>
              <a:t>METHOD</a:t>
            </a:r>
            <a:endParaRPr lang="en-US" altLang="en-US" dirty="0"/>
          </a:p>
        </p:txBody>
      </p:sp>
      <p:sp>
        <p:nvSpPr>
          <p:cNvPr id="3" name="Text Box 35">
            <a:extLst>
              <a:ext uri="{FF2B5EF4-FFF2-40B4-BE49-F238E27FC236}">
                <a16:creationId xmlns:a16="http://schemas.microsoft.com/office/drawing/2014/main" id="{D1344A87-884F-8E3F-11C1-BC68FABA5948}"/>
              </a:ext>
            </a:extLst>
          </p:cNvPr>
          <p:cNvSpPr txBox="1">
            <a:spLocks noChangeArrowheads="1"/>
          </p:cNvSpPr>
          <p:nvPr/>
        </p:nvSpPr>
        <p:spPr bwMode="auto">
          <a:xfrm>
            <a:off x="9748838" y="18756313"/>
            <a:ext cx="17073562" cy="979487"/>
          </a:xfrm>
          <a:prstGeom prst="rect">
            <a:avLst/>
          </a:prstGeom>
          <a:solidFill>
            <a:schemeClr val="tx2">
              <a:lumMod val="20000"/>
              <a:lumOff val="80000"/>
            </a:schemeClr>
          </a:solidFill>
          <a:ln w="53975">
            <a:solidFill>
              <a:schemeClr val="tx1"/>
            </a:solidFill>
          </a:ln>
        </p:spPr>
        <p:txBody>
          <a:bodyPr lIns="360000" tIns="180000" rIns="360000" bIns="180000">
            <a:spAutoFit/>
          </a:bodyPr>
          <a:lstStyle>
            <a:defPPr>
              <a:defRPr lang="en-US"/>
            </a:defPPr>
            <a:lvl1pPr algn="ctr">
              <a:spcBef>
                <a:spcPct val="50000"/>
              </a:spcBef>
              <a:defRPr sz="4000" b="1">
                <a:latin typeface="+mn-lt"/>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a:defRPr/>
            </a:pPr>
            <a:r>
              <a:rPr lang="en-GB" altLang="en-US" dirty="0"/>
              <a:t>STUDY DESIGN</a:t>
            </a:r>
          </a:p>
        </p:txBody>
      </p:sp>
      <p:sp>
        <p:nvSpPr>
          <p:cNvPr id="29" name="Text Box 37">
            <a:extLst>
              <a:ext uri="{FF2B5EF4-FFF2-40B4-BE49-F238E27FC236}">
                <a16:creationId xmlns:a16="http://schemas.microsoft.com/office/drawing/2014/main" id="{443A4434-FEC1-A9C0-0C64-BA940E6CB871}"/>
              </a:ext>
            </a:extLst>
          </p:cNvPr>
          <p:cNvSpPr txBox="1">
            <a:spLocks noChangeArrowheads="1"/>
          </p:cNvSpPr>
          <p:nvPr/>
        </p:nvSpPr>
        <p:spPr bwMode="auto">
          <a:xfrm>
            <a:off x="9689182" y="5272825"/>
            <a:ext cx="8228012" cy="979488"/>
          </a:xfrm>
          <a:prstGeom prst="rect">
            <a:avLst/>
          </a:prstGeom>
          <a:solidFill>
            <a:schemeClr val="tx2">
              <a:lumMod val="20000"/>
              <a:lumOff val="80000"/>
            </a:schemeClr>
          </a:solidFill>
          <a:ln w="53975">
            <a:solidFill>
              <a:schemeClr val="tx1"/>
            </a:solidFill>
          </a:ln>
        </p:spPr>
        <p:txBody>
          <a:bodyPr lIns="360000" tIns="180000" rIns="360000" bIns="180000">
            <a:spAutoFit/>
          </a:bodyPr>
          <a:lstStyle>
            <a:defPPr>
              <a:defRPr lang="en-US"/>
            </a:defPPr>
            <a:lvl1pPr algn="ctr">
              <a:spcBef>
                <a:spcPct val="50000"/>
              </a:spcBef>
              <a:defRPr sz="4000" b="1">
                <a:latin typeface="+mn-lt"/>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a:defRPr/>
            </a:pPr>
            <a:r>
              <a:rPr lang="en-GB" altLang="en-US" dirty="0"/>
              <a:t>LITERATURE REVIEW</a:t>
            </a:r>
            <a:endParaRPr lang="en-US" altLang="en-US" dirty="0"/>
          </a:p>
        </p:txBody>
      </p:sp>
      <p:sp>
        <p:nvSpPr>
          <p:cNvPr id="25" name="Text Box 39">
            <a:extLst>
              <a:ext uri="{FF2B5EF4-FFF2-40B4-BE49-F238E27FC236}">
                <a16:creationId xmlns:a16="http://schemas.microsoft.com/office/drawing/2014/main" id="{F2B68E54-255E-1C75-6350-3D01075676F0}"/>
              </a:ext>
            </a:extLst>
          </p:cNvPr>
          <p:cNvSpPr txBox="1">
            <a:spLocks noChangeArrowheads="1"/>
          </p:cNvSpPr>
          <p:nvPr/>
        </p:nvSpPr>
        <p:spPr bwMode="auto">
          <a:xfrm>
            <a:off x="27432000" y="6019800"/>
            <a:ext cx="8153400" cy="979488"/>
          </a:xfrm>
          <a:prstGeom prst="rect">
            <a:avLst/>
          </a:prstGeom>
          <a:solidFill>
            <a:schemeClr val="tx2">
              <a:lumMod val="20000"/>
              <a:lumOff val="80000"/>
            </a:schemeClr>
          </a:solidFill>
          <a:ln w="53975">
            <a:solidFill>
              <a:schemeClr val="tx1"/>
            </a:solidFill>
          </a:ln>
        </p:spPr>
        <p:txBody>
          <a:bodyPr lIns="360000" tIns="180000" rIns="360000" bIns="180000">
            <a:spAutoFit/>
          </a:bodyPr>
          <a:lstStyle>
            <a:defPPr>
              <a:defRPr lang="en-US"/>
            </a:defPPr>
            <a:lvl1pPr algn="ctr">
              <a:spcBef>
                <a:spcPct val="50000"/>
              </a:spcBef>
              <a:defRPr sz="4000" b="1">
                <a:latin typeface="+mn-lt"/>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a:defRPr/>
            </a:pPr>
            <a:r>
              <a:rPr lang="en-GB" altLang="en-US"/>
              <a:t>LIMITATIONS</a:t>
            </a:r>
            <a:endParaRPr lang="en-US" altLang="en-US" dirty="0"/>
          </a:p>
        </p:txBody>
      </p:sp>
      <p:cxnSp>
        <p:nvCxnSpPr>
          <p:cNvPr id="5" name="Straight Connector 4">
            <a:extLst>
              <a:ext uri="{FF2B5EF4-FFF2-40B4-BE49-F238E27FC236}">
                <a16:creationId xmlns:a16="http://schemas.microsoft.com/office/drawing/2014/main" id="{6F5FD8BD-1476-6B01-FA3B-3E8DCB120CFF}"/>
              </a:ext>
            </a:extLst>
          </p:cNvPr>
          <p:cNvCxnSpPr/>
          <p:nvPr/>
        </p:nvCxnSpPr>
        <p:spPr bwMode="auto">
          <a:xfrm>
            <a:off x="27168475" y="24917400"/>
            <a:ext cx="8723313" cy="0"/>
          </a:xfrm>
          <a:prstGeom prst="line">
            <a:avLst/>
          </a:prstGeom>
          <a:solidFill>
            <a:schemeClr val="accent1"/>
          </a:solidFill>
          <a:ln w="120650" cap="flat" cmpd="sng" algn="ctr">
            <a:solidFill>
              <a:schemeClr val="accent4">
                <a:lumMod val="50000"/>
              </a:schemeClr>
            </a:solidFill>
            <a:prstDash val="solid"/>
            <a:round/>
            <a:headEnd type="none" w="med" len="med"/>
            <a:tailEnd type="none" w="med" len="med"/>
          </a:ln>
          <a:effectLst/>
        </p:spPr>
      </p:cxnSp>
      <p:sp>
        <p:nvSpPr>
          <p:cNvPr id="27" name="TextBox 31">
            <a:extLst>
              <a:ext uri="{FF2B5EF4-FFF2-40B4-BE49-F238E27FC236}">
                <a16:creationId xmlns:a16="http://schemas.microsoft.com/office/drawing/2014/main" id="{97E51B11-76FD-E370-67C7-FEF61D792820}"/>
              </a:ext>
            </a:extLst>
          </p:cNvPr>
          <p:cNvSpPr txBox="1">
            <a:spLocks noChangeArrowheads="1"/>
          </p:cNvSpPr>
          <p:nvPr/>
        </p:nvSpPr>
        <p:spPr bwMode="auto">
          <a:xfrm>
            <a:off x="13365163" y="23036213"/>
            <a:ext cx="9223375" cy="584775"/>
          </a:xfrm>
          <a:prstGeom prst="rect">
            <a:avLst/>
          </a:prstGeom>
          <a:solidFill>
            <a:schemeClr val="bg1"/>
          </a:solidFill>
          <a:ln>
            <a:noFill/>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defRPr/>
            </a:pPr>
            <a:r>
              <a:rPr lang="en-US" altLang="en-US" sz="3200" dirty="0">
                <a:latin typeface="+mn-lt"/>
                <a:ea typeface="Arial Unicode MS" pitchFamily="34" charset="-128"/>
                <a:cs typeface="Arial Unicode MS" pitchFamily="34" charset="-128"/>
              </a:rPr>
              <a:t> </a:t>
            </a:r>
          </a:p>
        </p:txBody>
      </p:sp>
      <p:sp>
        <p:nvSpPr>
          <p:cNvPr id="22" name="Text Box 39">
            <a:extLst>
              <a:ext uri="{FF2B5EF4-FFF2-40B4-BE49-F238E27FC236}">
                <a16:creationId xmlns:a16="http://schemas.microsoft.com/office/drawing/2014/main" id="{F9F5BF51-E854-D9F7-46EE-83197813CC88}"/>
              </a:ext>
            </a:extLst>
          </p:cNvPr>
          <p:cNvSpPr txBox="1">
            <a:spLocks noChangeArrowheads="1"/>
          </p:cNvSpPr>
          <p:nvPr/>
        </p:nvSpPr>
        <p:spPr bwMode="auto">
          <a:xfrm>
            <a:off x="27393900" y="15422563"/>
            <a:ext cx="8153400" cy="979487"/>
          </a:xfrm>
          <a:prstGeom prst="rect">
            <a:avLst/>
          </a:prstGeom>
          <a:solidFill>
            <a:schemeClr val="tx2">
              <a:lumMod val="20000"/>
              <a:lumOff val="80000"/>
            </a:schemeClr>
          </a:solidFill>
          <a:ln w="53975">
            <a:solidFill>
              <a:schemeClr val="tx1"/>
            </a:solidFill>
          </a:ln>
        </p:spPr>
        <p:txBody>
          <a:bodyPr lIns="360000" tIns="180000" rIns="360000" bIns="180000">
            <a:spAutoFit/>
          </a:bodyPr>
          <a:lstStyle>
            <a:defPPr>
              <a:defRPr lang="en-US"/>
            </a:defPPr>
            <a:lvl1pPr algn="ctr">
              <a:spcBef>
                <a:spcPct val="50000"/>
              </a:spcBef>
              <a:defRPr sz="4000" b="1">
                <a:latin typeface="+mn-lt"/>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a:defRPr/>
            </a:pPr>
            <a:r>
              <a:rPr lang="en-GB" altLang="en-US" dirty="0"/>
              <a:t>REFERENCES</a:t>
            </a:r>
            <a:endParaRPr lang="en-US" altLang="en-US" dirty="0"/>
          </a:p>
        </p:txBody>
      </p:sp>
      <p:pic>
        <p:nvPicPr>
          <p:cNvPr id="4116" name="Picture 6">
            <a:extLst>
              <a:ext uri="{FF2B5EF4-FFF2-40B4-BE49-F238E27FC236}">
                <a16:creationId xmlns:a16="http://schemas.microsoft.com/office/drawing/2014/main" id="{93FDFDE6-F40E-0CD0-00DF-1F6034626A2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9260800" y="25361900"/>
            <a:ext cx="4538663" cy="108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7" name="Text Box 343">
            <a:extLst>
              <a:ext uri="{FF2B5EF4-FFF2-40B4-BE49-F238E27FC236}">
                <a16:creationId xmlns:a16="http://schemas.microsoft.com/office/drawing/2014/main" id="{530B4D72-63D5-2FC8-2538-4D1C172FB84D}"/>
              </a:ext>
            </a:extLst>
          </p:cNvPr>
          <p:cNvSpPr txBox="1">
            <a:spLocks noChangeArrowheads="1"/>
          </p:cNvSpPr>
          <p:nvPr/>
        </p:nvSpPr>
        <p:spPr bwMode="auto">
          <a:xfrm>
            <a:off x="27492325" y="16702088"/>
            <a:ext cx="8153400" cy="775015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0" tIns="180000" rIns="360000" bIns="180000">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indent="-457200" rtl="0">
              <a:spcBef>
                <a:spcPts val="1200"/>
              </a:spcBef>
              <a:spcAft>
                <a:spcPts val="1200"/>
              </a:spcAft>
            </a:pPr>
            <a:r>
              <a:rPr lang="en-US" sz="1800" b="0" i="0" u="none" strike="noStrike" dirty="0" err="1">
                <a:solidFill>
                  <a:srgbClr val="000000"/>
                </a:solidFill>
                <a:effectLst/>
                <a:latin typeface="Times New Roman" panose="02020603050405020304" pitchFamily="18" charset="0"/>
              </a:rPr>
              <a:t>Balkin</a:t>
            </a:r>
            <a:r>
              <a:rPr lang="en-US" sz="1800" b="0" i="0" u="none" strike="noStrike" dirty="0">
                <a:solidFill>
                  <a:srgbClr val="000000"/>
                </a:solidFill>
                <a:effectLst/>
                <a:latin typeface="Times New Roman" panose="02020603050405020304" pitchFamily="18" charset="0"/>
              </a:rPr>
              <a:t>, R. S., &amp; Kleist D. M. (2017). Counseling research: A practitioner-scholar approach. </a:t>
            </a:r>
            <a:r>
              <a:rPr lang="en-US" sz="1800" b="0" i="1" u="none" strike="noStrike" dirty="0">
                <a:solidFill>
                  <a:srgbClr val="000000"/>
                </a:solidFill>
                <a:effectLst/>
                <a:latin typeface="Times New Roman" panose="02020603050405020304" pitchFamily="18" charset="0"/>
              </a:rPr>
              <a:t>American Counseling Association</a:t>
            </a:r>
            <a:r>
              <a:rPr lang="en-US" sz="1800" b="0" i="0" u="none" strike="noStrike" dirty="0">
                <a:solidFill>
                  <a:srgbClr val="000000"/>
                </a:solidFill>
                <a:effectLst/>
                <a:latin typeface="Times New Roman" panose="02020603050405020304" pitchFamily="18" charset="0"/>
              </a:rPr>
              <a:t>.</a:t>
            </a:r>
            <a:endParaRPr lang="en-US" sz="3200" b="0" dirty="0">
              <a:effectLst/>
            </a:endParaRPr>
          </a:p>
          <a:p>
            <a:pPr indent="-457200" rtl="0">
              <a:spcBef>
                <a:spcPts val="0"/>
              </a:spcBef>
              <a:spcAft>
                <a:spcPts val="0"/>
              </a:spcAft>
            </a:pPr>
            <a:r>
              <a:rPr lang="en-US" sz="1800" b="0" i="0" u="none" strike="noStrike" dirty="0">
                <a:solidFill>
                  <a:srgbClr val="000000"/>
                </a:solidFill>
                <a:effectLst/>
                <a:latin typeface="Times New Roman" panose="02020603050405020304" pitchFamily="18" charset="0"/>
              </a:rPr>
              <a:t>Hou, J., </a:t>
            </a:r>
            <a:r>
              <a:rPr lang="en-US" sz="1800" b="0" i="0" u="none" strike="noStrike" dirty="0" err="1">
                <a:solidFill>
                  <a:srgbClr val="000000"/>
                </a:solidFill>
                <a:effectLst/>
                <a:latin typeface="Times New Roman" panose="02020603050405020304" pitchFamily="18" charset="0"/>
              </a:rPr>
              <a:t>Natsuaki</a:t>
            </a:r>
            <a:r>
              <a:rPr lang="en-US" sz="1800" b="0" i="0" u="none" strike="noStrike" dirty="0">
                <a:solidFill>
                  <a:srgbClr val="000000"/>
                </a:solidFill>
                <a:effectLst/>
                <a:latin typeface="Times New Roman" panose="02020603050405020304" pitchFamily="18" charset="0"/>
              </a:rPr>
              <a:t>, M. N., Zhang, J., Guo, F., Huang, Z., Wang, M., Chen, Z. (2013). Romantic relationships and adjustment problems in China: The moderating effect of classroom romantic context. </a:t>
            </a:r>
            <a:r>
              <a:rPr lang="en-US" sz="1800" b="0" i="1" u="none" strike="noStrike" dirty="0">
                <a:solidFill>
                  <a:srgbClr val="000000"/>
                </a:solidFill>
                <a:effectLst/>
                <a:latin typeface="Times New Roman" panose="02020603050405020304" pitchFamily="18" charset="0"/>
              </a:rPr>
              <a:t>Journal of Adolescence</a:t>
            </a:r>
            <a:r>
              <a:rPr lang="en-US" sz="1800" b="0" i="0" u="none" strike="noStrike" dirty="0">
                <a:solidFill>
                  <a:srgbClr val="000000"/>
                </a:solidFill>
                <a:effectLst/>
                <a:latin typeface="Times New Roman" panose="02020603050405020304" pitchFamily="18" charset="0"/>
              </a:rPr>
              <a:t>, </a:t>
            </a:r>
            <a:r>
              <a:rPr lang="en-US" sz="1800" b="0" i="1" u="none" strike="noStrike" dirty="0">
                <a:solidFill>
                  <a:srgbClr val="000000"/>
                </a:solidFill>
                <a:effectLst/>
                <a:latin typeface="Times New Roman" panose="02020603050405020304" pitchFamily="18" charset="0"/>
              </a:rPr>
              <a:t>36</a:t>
            </a:r>
            <a:r>
              <a:rPr lang="en-US" sz="1800" b="0" i="0" u="none" strike="noStrike" dirty="0">
                <a:solidFill>
                  <a:srgbClr val="000000"/>
                </a:solidFill>
                <a:effectLst/>
                <a:latin typeface="Times New Roman" panose="02020603050405020304" pitchFamily="18" charset="0"/>
              </a:rPr>
              <a:t>, 171-180. doi:10.1016/j.adolescence.2012.10.008</a:t>
            </a:r>
            <a:endParaRPr lang="en-US" sz="3200" b="0" dirty="0">
              <a:effectLst/>
            </a:endParaRPr>
          </a:p>
          <a:p>
            <a:pPr indent="-457200" rtl="0">
              <a:spcBef>
                <a:spcPts val="0"/>
              </a:spcBef>
              <a:spcAft>
                <a:spcPts val="0"/>
              </a:spcAft>
            </a:pPr>
            <a:r>
              <a:rPr lang="en-US" sz="1800" b="0" i="0" u="none" strike="noStrike" dirty="0">
                <a:solidFill>
                  <a:srgbClr val="000000"/>
                </a:solidFill>
                <a:effectLst/>
                <a:latin typeface="Times New Roman" panose="02020603050405020304" pitchFamily="18" charset="0"/>
              </a:rPr>
              <a:t>Low, Sabina &amp; </a:t>
            </a:r>
            <a:r>
              <a:rPr lang="en-US" sz="1800" b="0" i="0" u="none" strike="noStrike" dirty="0" err="1">
                <a:solidFill>
                  <a:srgbClr val="000000"/>
                </a:solidFill>
                <a:effectLst/>
                <a:latin typeface="Times New Roman" panose="02020603050405020304" pitchFamily="18" charset="0"/>
              </a:rPr>
              <a:t>Shortt</a:t>
            </a:r>
            <a:r>
              <a:rPr lang="en-US" sz="1800" b="0" i="0" u="none" strike="noStrike" dirty="0">
                <a:solidFill>
                  <a:srgbClr val="000000"/>
                </a:solidFill>
                <a:effectLst/>
                <a:latin typeface="Times New Roman" panose="02020603050405020304" pitchFamily="18" charset="0"/>
              </a:rPr>
              <a:t>, Joann. (2016). Family, peer, and pubertal determinants of dating involvement among adolescents. </a:t>
            </a:r>
            <a:r>
              <a:rPr lang="en-US" sz="1800" b="0" i="1" u="none" strike="noStrike" dirty="0">
                <a:solidFill>
                  <a:srgbClr val="000000"/>
                </a:solidFill>
                <a:effectLst/>
                <a:latin typeface="Times New Roman" panose="02020603050405020304" pitchFamily="18" charset="0"/>
              </a:rPr>
              <a:t>Journal of Research on Adolescence</a:t>
            </a:r>
            <a:r>
              <a:rPr lang="en-US" sz="1800" b="0" i="0" u="none" strike="noStrike" dirty="0">
                <a:solidFill>
                  <a:srgbClr val="000000"/>
                </a:solidFill>
                <a:effectLst/>
                <a:latin typeface="Times New Roman" panose="02020603050405020304" pitchFamily="18" charset="0"/>
              </a:rPr>
              <a:t>. 27. 10.1111/jora.12257.  </a:t>
            </a:r>
            <a:endParaRPr lang="en-US" sz="3200" b="0" dirty="0">
              <a:effectLst/>
            </a:endParaRPr>
          </a:p>
          <a:p>
            <a:pPr indent="-457200" rtl="0">
              <a:spcBef>
                <a:spcPts val="0"/>
              </a:spcBef>
              <a:spcAft>
                <a:spcPts val="0"/>
              </a:spcAft>
            </a:pPr>
            <a:r>
              <a:rPr lang="en-US" sz="1800" b="0" i="0" u="none" strike="noStrike" dirty="0" err="1">
                <a:solidFill>
                  <a:srgbClr val="000000"/>
                </a:solidFill>
                <a:effectLst/>
                <a:latin typeface="Times New Roman" panose="02020603050405020304" pitchFamily="18" charset="0"/>
              </a:rPr>
              <a:t>Shneyderman</a:t>
            </a:r>
            <a:r>
              <a:rPr lang="en-US" sz="1800" b="0" i="0" u="none" strike="noStrike" dirty="0">
                <a:solidFill>
                  <a:srgbClr val="000000"/>
                </a:solidFill>
                <a:effectLst/>
                <a:latin typeface="Times New Roman" panose="02020603050405020304" pitchFamily="18" charset="0"/>
              </a:rPr>
              <a:t>, Y., &amp; Schwartz, S. (2013). Contextual and intrapersonal predictors of adolescent risky sexual behavior and outcomes. </a:t>
            </a:r>
            <a:r>
              <a:rPr lang="en-US" sz="1800" b="0" i="1" u="none" strike="noStrike" dirty="0">
                <a:solidFill>
                  <a:srgbClr val="000000"/>
                </a:solidFill>
                <a:effectLst/>
                <a:latin typeface="Times New Roman" panose="02020603050405020304" pitchFamily="18" charset="0"/>
              </a:rPr>
              <a:t>Health Education &amp; Behavior,</a:t>
            </a:r>
            <a:r>
              <a:rPr lang="en-US" sz="1800" b="0" i="0" u="none" strike="noStrike" dirty="0">
                <a:solidFill>
                  <a:srgbClr val="000000"/>
                </a:solidFill>
                <a:effectLst/>
                <a:latin typeface="Times New Roman" panose="02020603050405020304" pitchFamily="18" charset="0"/>
              </a:rPr>
              <a:t> </a:t>
            </a:r>
            <a:r>
              <a:rPr lang="en-US" sz="1800" b="0" i="1" u="none" strike="noStrike" dirty="0">
                <a:solidFill>
                  <a:srgbClr val="000000"/>
                </a:solidFill>
                <a:effectLst/>
                <a:latin typeface="Times New Roman" panose="02020603050405020304" pitchFamily="18" charset="0"/>
              </a:rPr>
              <a:t>40</a:t>
            </a:r>
            <a:r>
              <a:rPr lang="en-US" sz="1800" b="0" i="0" u="none" strike="noStrike" dirty="0">
                <a:solidFill>
                  <a:srgbClr val="000000"/>
                </a:solidFill>
                <a:effectLst/>
                <a:latin typeface="Times New Roman" panose="02020603050405020304" pitchFamily="18" charset="0"/>
              </a:rPr>
              <a:t>(4), 400-414. Retrieved April 6, 2021, from </a:t>
            </a:r>
            <a:r>
              <a:rPr lang="en-US" sz="1800" b="0" i="0" u="sng" strike="noStrike" dirty="0">
                <a:solidFill>
                  <a:srgbClr val="1155CC"/>
                </a:solidFill>
                <a:effectLst/>
                <a:latin typeface="Times New Roman" panose="02020603050405020304" pitchFamily="18" charset="0"/>
                <a:hlinkClick r:id="rId6"/>
              </a:rPr>
              <a:t>http://www.jstor.org/stable/45088100</a:t>
            </a:r>
            <a:endParaRPr lang="en-US" sz="3200" b="0" dirty="0">
              <a:effectLst/>
            </a:endParaRPr>
          </a:p>
          <a:p>
            <a:pPr indent="-457200" rtl="0">
              <a:spcBef>
                <a:spcPts val="1200"/>
              </a:spcBef>
              <a:spcAft>
                <a:spcPts val="1200"/>
              </a:spcAft>
            </a:pPr>
            <a:r>
              <a:rPr lang="en-US" sz="1800" b="0" i="0" u="none" strike="noStrike" dirty="0" err="1">
                <a:solidFill>
                  <a:srgbClr val="000000"/>
                </a:solidFill>
                <a:effectLst/>
                <a:latin typeface="Times New Roman" panose="02020603050405020304" pitchFamily="18" charset="0"/>
              </a:rPr>
              <a:t>Taba</a:t>
            </a:r>
            <a:r>
              <a:rPr lang="en-US" sz="1800" b="0" i="0" u="none" strike="noStrike" dirty="0">
                <a:solidFill>
                  <a:srgbClr val="000000"/>
                </a:solidFill>
                <a:effectLst/>
                <a:latin typeface="Times New Roman" panose="02020603050405020304" pitchFamily="18" charset="0"/>
              </a:rPr>
              <a:t>, M., Lewis, L., Cooper, S. C., Albury, K., Chung, K. S., Lim, M., Bateson, D., Kang, M., &amp; Skinner, S. R. (2020). What adolescents think of relationship portrayals on social media: A qualitative study. </a:t>
            </a:r>
            <a:r>
              <a:rPr lang="en-US" sz="1800" b="0" i="1" u="none" strike="noStrike" dirty="0">
                <a:solidFill>
                  <a:srgbClr val="000000"/>
                </a:solidFill>
                <a:effectLst/>
                <a:latin typeface="Times New Roman" panose="02020603050405020304" pitchFamily="18" charset="0"/>
              </a:rPr>
              <a:t>Sexual Health</a:t>
            </a:r>
            <a:r>
              <a:rPr lang="en-US" sz="1800" b="0" i="0" u="none" strike="noStrike" dirty="0">
                <a:solidFill>
                  <a:srgbClr val="000000"/>
                </a:solidFill>
                <a:effectLst/>
                <a:latin typeface="Times New Roman" panose="02020603050405020304" pitchFamily="18" charset="0"/>
              </a:rPr>
              <a:t>, </a:t>
            </a:r>
            <a:r>
              <a:rPr lang="en-US" sz="1800" b="0" i="1" u="none" strike="noStrike" dirty="0">
                <a:solidFill>
                  <a:srgbClr val="000000"/>
                </a:solidFill>
                <a:effectLst/>
                <a:latin typeface="Times New Roman" panose="02020603050405020304" pitchFamily="18" charset="0"/>
              </a:rPr>
              <a:t>17</a:t>
            </a:r>
            <a:r>
              <a:rPr lang="en-US" sz="1800" b="0" i="0" u="none" strike="noStrike" dirty="0">
                <a:solidFill>
                  <a:srgbClr val="000000"/>
                </a:solidFill>
                <a:effectLst/>
                <a:latin typeface="Times New Roman" panose="02020603050405020304" pitchFamily="18" charset="0"/>
              </a:rPr>
              <a:t>(5), 467. https://doi.org/10.1071/sh20056 </a:t>
            </a:r>
            <a:endParaRPr lang="en-US" sz="3200" b="0" dirty="0">
              <a:effectLst/>
            </a:endParaRPr>
          </a:p>
          <a:p>
            <a:pPr indent="-457200" rtl="0">
              <a:spcBef>
                <a:spcPts val="0"/>
              </a:spcBef>
              <a:spcAft>
                <a:spcPts val="0"/>
              </a:spcAft>
            </a:pPr>
            <a:r>
              <a:rPr lang="en-US" sz="1800" b="0" i="0" u="none" strike="noStrike" dirty="0">
                <a:solidFill>
                  <a:srgbClr val="000000"/>
                </a:solidFill>
                <a:effectLst/>
                <a:latin typeface="Times New Roman" panose="02020603050405020304" pitchFamily="18" charset="0"/>
              </a:rPr>
              <a:t>Tuggle, F., </a:t>
            </a:r>
            <a:r>
              <a:rPr lang="en-US" sz="1800" b="0" i="0" u="none" strike="noStrike" dirty="0" err="1">
                <a:solidFill>
                  <a:srgbClr val="000000"/>
                </a:solidFill>
                <a:effectLst/>
                <a:latin typeface="Times New Roman" panose="02020603050405020304" pitchFamily="18" charset="0"/>
              </a:rPr>
              <a:t>Kerpelman</a:t>
            </a:r>
            <a:r>
              <a:rPr lang="en-US" sz="1800" b="0" i="0" u="none" strike="noStrike" dirty="0">
                <a:solidFill>
                  <a:srgbClr val="000000"/>
                </a:solidFill>
                <a:effectLst/>
                <a:latin typeface="Times New Roman" panose="02020603050405020304" pitchFamily="18" charset="0"/>
              </a:rPr>
              <a:t>, J., &amp; Pittman, J. (2014). Parental support, psychological control, and early adolescents' relationships with friends and dating partners. </a:t>
            </a:r>
            <a:r>
              <a:rPr lang="en-US" sz="1800" b="0" i="1" u="none" strike="noStrike" dirty="0">
                <a:solidFill>
                  <a:srgbClr val="000000"/>
                </a:solidFill>
                <a:effectLst/>
                <a:latin typeface="Times New Roman" panose="02020603050405020304" pitchFamily="18" charset="0"/>
              </a:rPr>
              <a:t>Family Relations,</a:t>
            </a:r>
            <a:r>
              <a:rPr lang="en-US" sz="1800" b="0" i="0" u="none" strike="noStrike" dirty="0">
                <a:solidFill>
                  <a:srgbClr val="000000"/>
                </a:solidFill>
                <a:effectLst/>
                <a:latin typeface="Times New Roman" panose="02020603050405020304" pitchFamily="18" charset="0"/>
              </a:rPr>
              <a:t> </a:t>
            </a:r>
            <a:r>
              <a:rPr lang="en-US" sz="1800" b="0" i="1" u="none" strike="noStrike" dirty="0">
                <a:solidFill>
                  <a:srgbClr val="000000"/>
                </a:solidFill>
                <a:effectLst/>
                <a:latin typeface="Times New Roman" panose="02020603050405020304" pitchFamily="18" charset="0"/>
              </a:rPr>
              <a:t>63</a:t>
            </a:r>
            <a:r>
              <a:rPr lang="en-US" sz="1800" b="0" i="0" u="none" strike="noStrike" dirty="0">
                <a:solidFill>
                  <a:srgbClr val="000000"/>
                </a:solidFill>
                <a:effectLst/>
                <a:latin typeface="Times New Roman" panose="02020603050405020304" pitchFamily="18" charset="0"/>
              </a:rPr>
              <a:t>(4), 496-512. Retrieved May 9, 2021, from </a:t>
            </a:r>
            <a:r>
              <a:rPr lang="en-US" sz="1800" b="0" i="0" u="sng" strike="noStrike" dirty="0">
                <a:solidFill>
                  <a:srgbClr val="1155CC"/>
                </a:solidFill>
                <a:effectLst/>
                <a:latin typeface="Times New Roman" panose="02020603050405020304" pitchFamily="18" charset="0"/>
                <a:hlinkClick r:id="rId7"/>
              </a:rPr>
              <a:t>http://www.jstor.org/stable/43695410</a:t>
            </a:r>
            <a:r>
              <a:rPr lang="en-US" sz="1800" b="0" i="0" u="none" strike="noStrike" dirty="0">
                <a:solidFill>
                  <a:srgbClr val="000000"/>
                </a:solidFill>
                <a:effectLst/>
                <a:latin typeface="Times New Roman" panose="02020603050405020304" pitchFamily="18" charset="0"/>
              </a:rPr>
              <a:t> </a:t>
            </a:r>
            <a:endParaRPr lang="en-US" sz="3200" b="0" dirty="0">
              <a:effectLst/>
            </a:endParaRPr>
          </a:p>
          <a:p>
            <a:r>
              <a:rPr lang="en-US" sz="1800" b="0" i="0" u="none" strike="noStrike" dirty="0">
                <a:solidFill>
                  <a:srgbClr val="000000"/>
                </a:solidFill>
                <a:effectLst/>
                <a:latin typeface="Times New Roman" panose="02020603050405020304" pitchFamily="18" charset="0"/>
              </a:rPr>
              <a:t>van </a:t>
            </a:r>
            <a:r>
              <a:rPr lang="en-US" sz="1800" b="0" i="0" u="none" strike="noStrike" dirty="0" err="1">
                <a:solidFill>
                  <a:srgbClr val="000000"/>
                </a:solidFill>
                <a:effectLst/>
                <a:latin typeface="Times New Roman" panose="02020603050405020304" pitchFamily="18" charset="0"/>
              </a:rPr>
              <a:t>Zantvliet</a:t>
            </a:r>
            <a:r>
              <a:rPr lang="en-US" sz="1800" b="0" i="0" u="none" strike="noStrike" dirty="0">
                <a:solidFill>
                  <a:srgbClr val="000000"/>
                </a:solidFill>
                <a:effectLst/>
                <a:latin typeface="Times New Roman" panose="02020603050405020304" pitchFamily="18" charset="0"/>
              </a:rPr>
              <a:t>, P. I., Ivanova, K., &amp; </a:t>
            </a:r>
            <a:r>
              <a:rPr lang="en-US" sz="1800" b="0" i="0" u="none" strike="noStrike" dirty="0" err="1">
                <a:solidFill>
                  <a:srgbClr val="000000"/>
                </a:solidFill>
                <a:effectLst/>
                <a:latin typeface="Times New Roman" panose="02020603050405020304" pitchFamily="18" charset="0"/>
              </a:rPr>
              <a:t>Verbakel</a:t>
            </a:r>
            <a:r>
              <a:rPr lang="en-US" sz="1800" b="0" i="0" u="none" strike="noStrike" dirty="0">
                <a:solidFill>
                  <a:srgbClr val="000000"/>
                </a:solidFill>
                <a:effectLst/>
                <a:latin typeface="Times New Roman" panose="02020603050405020304" pitchFamily="18" charset="0"/>
              </a:rPr>
              <a:t>, E. (2020). Adolescents’ involvement in romantic relationships and problem behavior: The moderating effect of peer norms. </a:t>
            </a:r>
            <a:r>
              <a:rPr lang="en-US" sz="1800" b="0" i="1" u="none" strike="noStrike" dirty="0">
                <a:solidFill>
                  <a:srgbClr val="000000"/>
                </a:solidFill>
                <a:effectLst/>
                <a:latin typeface="Times New Roman" panose="02020603050405020304" pitchFamily="18" charset="0"/>
              </a:rPr>
              <a:t>Youth &amp; Society</a:t>
            </a:r>
            <a:r>
              <a:rPr lang="en-US" sz="1800" b="0" i="0" u="none" strike="noStrike" dirty="0">
                <a:solidFill>
                  <a:srgbClr val="000000"/>
                </a:solidFill>
                <a:effectLst/>
                <a:latin typeface="Times New Roman" panose="02020603050405020304" pitchFamily="18" charset="0"/>
              </a:rPr>
              <a:t>, </a:t>
            </a:r>
            <a:r>
              <a:rPr lang="en-US" sz="1800" b="0" i="1" u="none" strike="noStrike" dirty="0">
                <a:solidFill>
                  <a:srgbClr val="000000"/>
                </a:solidFill>
                <a:effectLst/>
                <a:latin typeface="Times New Roman" panose="02020603050405020304" pitchFamily="18" charset="0"/>
              </a:rPr>
              <a:t>52</a:t>
            </a:r>
            <a:r>
              <a:rPr lang="en-US" sz="1800" b="0" i="0" u="none" strike="noStrike" dirty="0">
                <a:solidFill>
                  <a:srgbClr val="000000"/>
                </a:solidFill>
                <a:effectLst/>
                <a:latin typeface="Times New Roman" panose="02020603050405020304" pitchFamily="18" charset="0"/>
              </a:rPr>
              <a:t>(4), 574–591. </a:t>
            </a:r>
            <a:r>
              <a:rPr lang="en-US" sz="1800" b="0" i="0" u="sng" strike="noStrike" dirty="0">
                <a:solidFill>
                  <a:srgbClr val="1155CC"/>
                </a:solidFill>
                <a:effectLst/>
                <a:latin typeface="Times New Roman" panose="02020603050405020304" pitchFamily="18" charset="0"/>
                <a:hlinkClick r:id="rId8"/>
              </a:rPr>
              <a:t>https://doi.org/10.1177/0044118X17753643</a:t>
            </a:r>
            <a:r>
              <a:rPr lang="en-US" sz="1800" b="0" i="0" u="none" strike="noStrike" dirty="0">
                <a:solidFill>
                  <a:srgbClr val="000000"/>
                </a:solidFill>
                <a:effectLst/>
                <a:latin typeface="Times New Roman" panose="02020603050405020304" pitchFamily="18" charset="0"/>
              </a:rPr>
              <a:t> </a:t>
            </a:r>
            <a:endParaRPr lang="en-US" altLang="en-US" sz="3600" dirty="0">
              <a:solidFill>
                <a:srgbClr val="FF0000"/>
              </a:solidFill>
            </a:endParaRPr>
          </a:p>
        </p:txBody>
      </p:sp>
      <p:sp>
        <p:nvSpPr>
          <p:cNvPr id="11" name="Rectangle 10">
            <a:extLst>
              <a:ext uri="{FF2B5EF4-FFF2-40B4-BE49-F238E27FC236}">
                <a16:creationId xmlns:a16="http://schemas.microsoft.com/office/drawing/2014/main" id="{532AA504-E39D-B48F-106C-2E2387CCAF57}"/>
              </a:ext>
            </a:extLst>
          </p:cNvPr>
          <p:cNvSpPr/>
          <p:nvPr/>
        </p:nvSpPr>
        <p:spPr>
          <a:xfrm>
            <a:off x="10286999" y="20286573"/>
            <a:ext cx="2045971" cy="156651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Literature Review </a:t>
            </a:r>
          </a:p>
        </p:txBody>
      </p:sp>
      <p:sp>
        <p:nvSpPr>
          <p:cNvPr id="12" name="Rectangle 11">
            <a:extLst>
              <a:ext uri="{FF2B5EF4-FFF2-40B4-BE49-F238E27FC236}">
                <a16:creationId xmlns:a16="http://schemas.microsoft.com/office/drawing/2014/main" id="{4B30BACF-4051-843C-564E-A65DCDCEB851}"/>
              </a:ext>
            </a:extLst>
          </p:cNvPr>
          <p:cNvSpPr/>
          <p:nvPr/>
        </p:nvSpPr>
        <p:spPr>
          <a:xfrm>
            <a:off x="13780344" y="20391691"/>
            <a:ext cx="2479896" cy="1566511"/>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Determine Research Topic and Purpose </a:t>
            </a:r>
          </a:p>
        </p:txBody>
      </p:sp>
      <p:sp>
        <p:nvSpPr>
          <p:cNvPr id="13" name="Rectangle 12">
            <a:extLst>
              <a:ext uri="{FF2B5EF4-FFF2-40B4-BE49-F238E27FC236}">
                <a16:creationId xmlns:a16="http://schemas.microsoft.com/office/drawing/2014/main" id="{35B60B87-D370-68E1-D75C-195C292BE614}"/>
              </a:ext>
            </a:extLst>
          </p:cNvPr>
          <p:cNvSpPr/>
          <p:nvPr/>
        </p:nvSpPr>
        <p:spPr>
          <a:xfrm>
            <a:off x="17354440" y="20391690"/>
            <a:ext cx="2479896" cy="1566511"/>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Determine Research Type</a:t>
            </a:r>
          </a:p>
        </p:txBody>
      </p:sp>
      <p:sp>
        <p:nvSpPr>
          <p:cNvPr id="14" name="Rectangle 13">
            <a:extLst>
              <a:ext uri="{FF2B5EF4-FFF2-40B4-BE49-F238E27FC236}">
                <a16:creationId xmlns:a16="http://schemas.microsoft.com/office/drawing/2014/main" id="{F54BCA6C-71EC-6B6D-8B18-90AB9D1DD762}"/>
              </a:ext>
            </a:extLst>
          </p:cNvPr>
          <p:cNvSpPr/>
          <p:nvPr/>
        </p:nvSpPr>
        <p:spPr>
          <a:xfrm>
            <a:off x="21518452" y="20361870"/>
            <a:ext cx="2479896" cy="1566511"/>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Contact Monmouth Schools</a:t>
            </a:r>
          </a:p>
        </p:txBody>
      </p:sp>
      <p:sp>
        <p:nvSpPr>
          <p:cNvPr id="15" name="Rectangle 14">
            <a:extLst>
              <a:ext uri="{FF2B5EF4-FFF2-40B4-BE49-F238E27FC236}">
                <a16:creationId xmlns:a16="http://schemas.microsoft.com/office/drawing/2014/main" id="{B42FCFC6-4C63-6A6C-B3E2-07705D49BB5B}"/>
              </a:ext>
            </a:extLst>
          </p:cNvPr>
          <p:cNvSpPr/>
          <p:nvPr/>
        </p:nvSpPr>
        <p:spPr>
          <a:xfrm>
            <a:off x="17898144" y="23573602"/>
            <a:ext cx="2479896" cy="1566511"/>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Use Purposeful Sampling</a:t>
            </a:r>
          </a:p>
        </p:txBody>
      </p:sp>
      <p:sp>
        <p:nvSpPr>
          <p:cNvPr id="16" name="Rectangle 15">
            <a:extLst>
              <a:ext uri="{FF2B5EF4-FFF2-40B4-BE49-F238E27FC236}">
                <a16:creationId xmlns:a16="http://schemas.microsoft.com/office/drawing/2014/main" id="{AE985A0A-4C13-509A-3302-E4AD4870D6DC}"/>
              </a:ext>
            </a:extLst>
          </p:cNvPr>
          <p:cNvSpPr/>
          <p:nvPr/>
        </p:nvSpPr>
        <p:spPr>
          <a:xfrm>
            <a:off x="14069109" y="22436463"/>
            <a:ext cx="2479896" cy="1566511"/>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Conduct Peer Norm Surveys</a:t>
            </a:r>
          </a:p>
        </p:txBody>
      </p:sp>
      <p:sp>
        <p:nvSpPr>
          <p:cNvPr id="17" name="Rectangle 16">
            <a:extLst>
              <a:ext uri="{FF2B5EF4-FFF2-40B4-BE49-F238E27FC236}">
                <a16:creationId xmlns:a16="http://schemas.microsoft.com/office/drawing/2014/main" id="{ADACF56B-981E-2250-992E-F9D8EB3009A3}"/>
              </a:ext>
            </a:extLst>
          </p:cNvPr>
          <p:cNvSpPr/>
          <p:nvPr/>
        </p:nvSpPr>
        <p:spPr>
          <a:xfrm>
            <a:off x="14106526" y="24961102"/>
            <a:ext cx="2479896" cy="1566511"/>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Conduct In-Person Interviews</a:t>
            </a:r>
          </a:p>
        </p:txBody>
      </p:sp>
      <p:sp>
        <p:nvSpPr>
          <p:cNvPr id="18" name="Rectangle 17">
            <a:extLst>
              <a:ext uri="{FF2B5EF4-FFF2-40B4-BE49-F238E27FC236}">
                <a16:creationId xmlns:a16="http://schemas.microsoft.com/office/drawing/2014/main" id="{DA7E2B26-BEA4-167A-D74D-FFBA07D25BD3}"/>
              </a:ext>
            </a:extLst>
          </p:cNvPr>
          <p:cNvSpPr/>
          <p:nvPr/>
        </p:nvSpPr>
        <p:spPr>
          <a:xfrm>
            <a:off x="10263453" y="23415970"/>
            <a:ext cx="2479896" cy="1566511"/>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Data Analysis</a:t>
            </a:r>
          </a:p>
        </p:txBody>
      </p:sp>
      <p:sp>
        <p:nvSpPr>
          <p:cNvPr id="19" name="Rectangle 18">
            <a:extLst>
              <a:ext uri="{FF2B5EF4-FFF2-40B4-BE49-F238E27FC236}">
                <a16:creationId xmlns:a16="http://schemas.microsoft.com/office/drawing/2014/main" id="{45D63566-6241-A63E-F493-0152F7133999}"/>
              </a:ext>
            </a:extLst>
          </p:cNvPr>
          <p:cNvSpPr/>
          <p:nvPr/>
        </p:nvSpPr>
        <p:spPr>
          <a:xfrm>
            <a:off x="21518452" y="23620988"/>
            <a:ext cx="2479896" cy="1566511"/>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Gain Permission and Parental Consent Forms</a:t>
            </a:r>
          </a:p>
        </p:txBody>
      </p:sp>
      <p:sp>
        <p:nvSpPr>
          <p:cNvPr id="20" name="Arrow: Bent 19">
            <a:extLst>
              <a:ext uri="{FF2B5EF4-FFF2-40B4-BE49-F238E27FC236}">
                <a16:creationId xmlns:a16="http://schemas.microsoft.com/office/drawing/2014/main" id="{6E31757D-7ED5-B5D8-45E4-81DB12C3DD01}"/>
              </a:ext>
            </a:extLst>
          </p:cNvPr>
          <p:cNvSpPr/>
          <p:nvPr/>
        </p:nvSpPr>
        <p:spPr>
          <a:xfrm rot="10800000">
            <a:off x="24267004" y="21773103"/>
            <a:ext cx="1467483" cy="2536028"/>
          </a:xfrm>
          <a:prstGeom prst="bentArrow">
            <a:avLst>
              <a:gd name="adj1" fmla="val 32437"/>
              <a:gd name="adj2" fmla="val 25000"/>
              <a:gd name="adj3" fmla="val 25000"/>
              <a:gd name="adj4" fmla="val 43750"/>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Arrow: Right 20">
            <a:extLst>
              <a:ext uri="{FF2B5EF4-FFF2-40B4-BE49-F238E27FC236}">
                <a16:creationId xmlns:a16="http://schemas.microsoft.com/office/drawing/2014/main" id="{30ECBF58-A832-C3B1-1C64-45F3015DFC73}"/>
              </a:ext>
            </a:extLst>
          </p:cNvPr>
          <p:cNvSpPr/>
          <p:nvPr/>
        </p:nvSpPr>
        <p:spPr>
          <a:xfrm>
            <a:off x="12497401" y="20873683"/>
            <a:ext cx="1226936" cy="697998"/>
          </a:xfrm>
          <a:prstGeom prst="right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Arrow: Right 22">
            <a:extLst>
              <a:ext uri="{FF2B5EF4-FFF2-40B4-BE49-F238E27FC236}">
                <a16:creationId xmlns:a16="http://schemas.microsoft.com/office/drawing/2014/main" id="{B09966CD-38B8-3E1A-420E-ACB31CC58ED7}"/>
              </a:ext>
            </a:extLst>
          </p:cNvPr>
          <p:cNvSpPr/>
          <p:nvPr/>
        </p:nvSpPr>
        <p:spPr>
          <a:xfrm>
            <a:off x="16469767" y="20866596"/>
            <a:ext cx="825545" cy="650492"/>
          </a:xfrm>
          <a:prstGeom prst="right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Arrow: Right 23">
            <a:extLst>
              <a:ext uri="{FF2B5EF4-FFF2-40B4-BE49-F238E27FC236}">
                <a16:creationId xmlns:a16="http://schemas.microsoft.com/office/drawing/2014/main" id="{4D51F96A-BB46-2191-452F-DE4C7030516B}"/>
              </a:ext>
            </a:extLst>
          </p:cNvPr>
          <p:cNvSpPr/>
          <p:nvPr/>
        </p:nvSpPr>
        <p:spPr>
          <a:xfrm>
            <a:off x="20026423" y="20737132"/>
            <a:ext cx="1226936" cy="697998"/>
          </a:xfrm>
          <a:prstGeom prst="right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Arrow: Right 25">
            <a:extLst>
              <a:ext uri="{FF2B5EF4-FFF2-40B4-BE49-F238E27FC236}">
                <a16:creationId xmlns:a16="http://schemas.microsoft.com/office/drawing/2014/main" id="{F87EF09D-CD90-EF1D-34C6-6846D905654E}"/>
              </a:ext>
            </a:extLst>
          </p:cNvPr>
          <p:cNvSpPr/>
          <p:nvPr/>
        </p:nvSpPr>
        <p:spPr>
          <a:xfrm rot="10800000">
            <a:off x="20494559" y="24064469"/>
            <a:ext cx="907373" cy="584775"/>
          </a:xfrm>
          <a:prstGeom prst="right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Arrow: Right 27">
            <a:extLst>
              <a:ext uri="{FF2B5EF4-FFF2-40B4-BE49-F238E27FC236}">
                <a16:creationId xmlns:a16="http://schemas.microsoft.com/office/drawing/2014/main" id="{7AEC664A-0146-2796-DA4F-9705B7468A97}"/>
              </a:ext>
            </a:extLst>
          </p:cNvPr>
          <p:cNvSpPr/>
          <p:nvPr/>
        </p:nvSpPr>
        <p:spPr>
          <a:xfrm rot="12904347">
            <a:off x="16661821" y="23532294"/>
            <a:ext cx="907373" cy="584775"/>
          </a:xfrm>
          <a:prstGeom prst="right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Arrow: Right 29">
            <a:extLst>
              <a:ext uri="{FF2B5EF4-FFF2-40B4-BE49-F238E27FC236}">
                <a16:creationId xmlns:a16="http://schemas.microsoft.com/office/drawing/2014/main" id="{034B8FD0-646C-EE93-FF55-42999C4419C9}"/>
              </a:ext>
            </a:extLst>
          </p:cNvPr>
          <p:cNvSpPr/>
          <p:nvPr/>
        </p:nvSpPr>
        <p:spPr>
          <a:xfrm rot="9156005">
            <a:off x="16731240" y="24810767"/>
            <a:ext cx="907373" cy="584775"/>
          </a:xfrm>
          <a:prstGeom prst="right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Arrow: Right 30">
            <a:extLst>
              <a:ext uri="{FF2B5EF4-FFF2-40B4-BE49-F238E27FC236}">
                <a16:creationId xmlns:a16="http://schemas.microsoft.com/office/drawing/2014/main" id="{0869C16B-8532-9D09-258E-4FC1C14598EF}"/>
              </a:ext>
            </a:extLst>
          </p:cNvPr>
          <p:cNvSpPr/>
          <p:nvPr/>
        </p:nvSpPr>
        <p:spPr>
          <a:xfrm rot="10800000">
            <a:off x="12859867" y="23998657"/>
            <a:ext cx="907373" cy="584775"/>
          </a:xfrm>
          <a:prstGeom prst="right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Recorded Sound">
            <a:hlinkClick r:id="" action="ppaction://media"/>
            <a:extLst>
              <a:ext uri="{FF2B5EF4-FFF2-40B4-BE49-F238E27FC236}">
                <a16:creationId xmlns:a16="http://schemas.microsoft.com/office/drawing/2014/main" id="{EA667304-1A2B-EE1E-0256-5B004004C1B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7767280" y="3098218"/>
            <a:ext cx="2508109" cy="250810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211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Blank Presentation">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Office\Templates\Blank Presentation.pot</Template>
  <TotalTime>12009</TotalTime>
  <Words>860</Words>
  <Application>Microsoft Office PowerPoint</Application>
  <PresentationFormat>Custom</PresentationFormat>
  <Paragraphs>57</Paragraphs>
  <Slides>1</Slides>
  <Notes>1</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Arial Unicode MS</vt:lpstr>
      <vt:lpstr>Times New Roman</vt:lpstr>
      <vt:lpstr>Blank Presentation</vt:lpstr>
      <vt:lpstr>PowerPoint Presentation</vt:lpstr>
    </vt:vector>
  </TitlesOfParts>
  <Company>UNSW</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Medical Illustration Unit</dc:creator>
  <cp:lastModifiedBy>Jessica A. Fritz</cp:lastModifiedBy>
  <cp:revision>570</cp:revision>
  <cp:lastPrinted>1999-09-02T03:17:39Z</cp:lastPrinted>
  <dcterms:created xsi:type="dcterms:W3CDTF">1997-10-24T05:44:18Z</dcterms:created>
  <dcterms:modified xsi:type="dcterms:W3CDTF">2023-04-11T02:00:29Z</dcterms:modified>
</cp:coreProperties>
</file>