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4E7E3A-7FD6-463C-B795-2C3EFD2E64E5}" v="16" dt="2023-04-02T20:11:39.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3" d="100"/>
          <a:sy n="63" d="100"/>
        </p:scale>
        <p:origin x="80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Lochetta" userId="afcc54bac28a995f" providerId="LiveId" clId="{A94E7E3A-7FD6-463C-B795-2C3EFD2E64E5}"/>
    <pc:docChg chg="undo custSel modSld">
      <pc:chgData name="James Lochetta" userId="afcc54bac28a995f" providerId="LiveId" clId="{A94E7E3A-7FD6-463C-B795-2C3EFD2E64E5}" dt="2023-04-02T20:14:48.006" v="4636" actId="478"/>
      <pc:docMkLst>
        <pc:docMk/>
      </pc:docMkLst>
      <pc:sldChg chg="addSp delSp modSp mod modTransition delAnim">
        <pc:chgData name="James Lochetta" userId="afcc54bac28a995f" providerId="LiveId" clId="{A94E7E3A-7FD6-463C-B795-2C3EFD2E64E5}" dt="2023-04-02T20:14:48.006" v="4636" actId="478"/>
        <pc:sldMkLst>
          <pc:docMk/>
          <pc:sldMk cId="1060543885" sldId="257"/>
        </pc:sldMkLst>
        <pc:spChg chg="add mod">
          <ac:chgData name="James Lochetta" userId="afcc54bac28a995f" providerId="LiveId" clId="{A94E7E3A-7FD6-463C-B795-2C3EFD2E64E5}" dt="2023-04-02T19:44:27.176" v="4612" actId="3062"/>
          <ac:spMkLst>
            <pc:docMk/>
            <pc:sldMk cId="1060543885" sldId="257"/>
            <ac:spMk id="3" creationId="{CED8C44B-039F-4644-B0C4-86A04187A20E}"/>
          </ac:spMkLst>
        </pc:spChg>
        <pc:spChg chg="add mod">
          <ac:chgData name="James Lochetta" userId="afcc54bac28a995f" providerId="LiveId" clId="{A94E7E3A-7FD6-463C-B795-2C3EFD2E64E5}" dt="2023-04-02T19:44:30.801" v="4613" actId="3062"/>
          <ac:spMkLst>
            <pc:docMk/>
            <pc:sldMk cId="1060543885" sldId="257"/>
            <ac:spMk id="5" creationId="{02D87811-EF6D-00FF-0E20-3EE759803EA7}"/>
          </ac:spMkLst>
        </pc:spChg>
        <pc:spChg chg="add del mod">
          <ac:chgData name="James Lochetta" userId="afcc54bac28a995f" providerId="LiveId" clId="{A94E7E3A-7FD6-463C-B795-2C3EFD2E64E5}" dt="2023-04-02T19:06:51.595" v="1637" actId="767"/>
          <ac:spMkLst>
            <pc:docMk/>
            <pc:sldMk cId="1060543885" sldId="257"/>
            <ac:spMk id="6" creationId="{DF4AA9C7-6DF4-9858-0F2C-BEA06961104F}"/>
          </ac:spMkLst>
        </pc:spChg>
        <pc:spChg chg="add mod">
          <ac:chgData name="James Lochetta" userId="afcc54bac28a995f" providerId="LiveId" clId="{A94E7E3A-7FD6-463C-B795-2C3EFD2E64E5}" dt="2023-04-02T19:44:39.061" v="4614" actId="3062"/>
          <ac:spMkLst>
            <pc:docMk/>
            <pc:sldMk cId="1060543885" sldId="257"/>
            <ac:spMk id="7" creationId="{2A822589-E36B-26C2-303B-B7BBD437EECD}"/>
          </ac:spMkLst>
        </pc:spChg>
        <pc:spChg chg="add mod">
          <ac:chgData name="James Lochetta" userId="afcc54bac28a995f" providerId="LiveId" clId="{A94E7E3A-7FD6-463C-B795-2C3EFD2E64E5}" dt="2023-04-02T19:44:53.149" v="4618" actId="3062"/>
          <ac:spMkLst>
            <pc:docMk/>
            <pc:sldMk cId="1060543885" sldId="257"/>
            <ac:spMk id="8" creationId="{277BD941-55D6-F13D-7FF0-AD6C0A91D5A1}"/>
          </ac:spMkLst>
        </pc:spChg>
        <pc:spChg chg="add mod">
          <ac:chgData name="James Lochetta" userId="afcc54bac28a995f" providerId="LiveId" clId="{A94E7E3A-7FD6-463C-B795-2C3EFD2E64E5}" dt="2023-04-02T19:45:06.111" v="4619" actId="3062"/>
          <ac:spMkLst>
            <pc:docMk/>
            <pc:sldMk cId="1060543885" sldId="257"/>
            <ac:spMk id="9" creationId="{1F03C99F-420D-07DE-D015-C6B320287DB3}"/>
          </ac:spMkLst>
        </pc:spChg>
        <pc:spChg chg="add mod">
          <ac:chgData name="James Lochetta" userId="afcc54bac28a995f" providerId="LiveId" clId="{A94E7E3A-7FD6-463C-B795-2C3EFD2E64E5}" dt="2023-04-02T19:51:38.903" v="4630" actId="1076"/>
          <ac:spMkLst>
            <pc:docMk/>
            <pc:sldMk cId="1060543885" sldId="257"/>
            <ac:spMk id="10" creationId="{CC848619-1FE6-F1F2-2763-81ADF9796100}"/>
          </ac:spMkLst>
        </pc:spChg>
        <pc:picChg chg="add del mod">
          <ac:chgData name="James Lochetta" userId="afcc54bac28a995f" providerId="LiveId" clId="{A94E7E3A-7FD6-463C-B795-2C3EFD2E64E5}" dt="2023-04-02T19:16:19.521" v="2554" actId="478"/>
          <ac:picMkLst>
            <pc:docMk/>
            <pc:sldMk cId="1060543885" sldId="257"/>
            <ac:picMk id="2" creationId="{EF845C00-7C88-7F2F-5FB2-0058E4590400}"/>
          </ac:picMkLst>
        </pc:picChg>
        <pc:picChg chg="add del mod">
          <ac:chgData name="James Lochetta" userId="afcc54bac28a995f" providerId="LiveId" clId="{A94E7E3A-7FD6-463C-B795-2C3EFD2E64E5}" dt="2023-04-02T18:58:46.869" v="730"/>
          <ac:picMkLst>
            <pc:docMk/>
            <pc:sldMk cId="1060543885" sldId="257"/>
            <ac:picMk id="4" creationId="{85736DA3-B7BE-38E0-3D74-A51B0FA16128}"/>
          </ac:picMkLst>
        </pc:picChg>
        <pc:picChg chg="add mod">
          <ac:chgData name="James Lochetta" userId="afcc54bac28a995f" providerId="LiveId" clId="{A94E7E3A-7FD6-463C-B795-2C3EFD2E64E5}" dt="2023-04-02T19:45:58.746" v="4621" actId="1076"/>
          <ac:picMkLst>
            <pc:docMk/>
            <pc:sldMk cId="1060543885" sldId="257"/>
            <ac:picMk id="11" creationId="{E984DC3D-008F-1D6F-B9FC-C8EDD2ECC4C0}"/>
          </ac:picMkLst>
        </pc:picChg>
        <pc:picChg chg="add mod">
          <ac:chgData name="James Lochetta" userId="afcc54bac28a995f" providerId="LiveId" clId="{A94E7E3A-7FD6-463C-B795-2C3EFD2E64E5}" dt="2023-04-02T19:51:54.885" v="4633" actId="1076"/>
          <ac:picMkLst>
            <pc:docMk/>
            <pc:sldMk cId="1060543885" sldId="257"/>
            <ac:picMk id="12" creationId="{CF309AB3-BEE2-9581-5A56-F5229FAED35D}"/>
          </ac:picMkLst>
        </pc:picChg>
        <pc:picChg chg="del">
          <ac:chgData name="James Lochetta" userId="afcc54bac28a995f" providerId="LiveId" clId="{A94E7E3A-7FD6-463C-B795-2C3EFD2E64E5}" dt="2023-04-02T20:14:48.006" v="4636" actId="478"/>
          <ac:picMkLst>
            <pc:docMk/>
            <pc:sldMk cId="1060543885" sldId="257"/>
            <ac:picMk id="13" creationId="{C48782BD-08F2-35E3-4712-6826AE1C999B}"/>
          </ac:picMkLst>
        </pc:picChg>
        <pc:picChg chg="mod">
          <ac:chgData name="James Lochetta" userId="afcc54bac28a995f" providerId="LiveId" clId="{A94E7E3A-7FD6-463C-B795-2C3EFD2E64E5}" dt="2023-04-02T20:13:48.437" v="4635" actId="1076"/>
          <ac:picMkLst>
            <pc:docMk/>
            <pc:sldMk cId="1060543885" sldId="257"/>
            <ac:picMk id="16" creationId="{181333C0-E7EA-5E97-9953-309D4D2117A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50E9-F6E0-229D-744E-3176AF04FD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D7C435-4FFE-4506-98BF-2DDFA552A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A9770-0A9D-77BE-90FC-AA79FC9785A8}"/>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5" name="Footer Placeholder 4">
            <a:extLst>
              <a:ext uri="{FF2B5EF4-FFF2-40B4-BE49-F238E27FC236}">
                <a16:creationId xmlns:a16="http://schemas.microsoft.com/office/drawing/2014/main" id="{3DDFEAA9-C4F6-7E3C-14EC-9A1BCD93C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BB01E-0DE4-15C2-F036-ED3DEE589D78}"/>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17515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40ED-2A40-E8CC-E890-23FF8A87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82FF61-FFA9-230C-F844-3A0C5437B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023F4-F49C-A02F-72F1-91E89361E263}"/>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5" name="Footer Placeholder 4">
            <a:extLst>
              <a:ext uri="{FF2B5EF4-FFF2-40B4-BE49-F238E27FC236}">
                <a16:creationId xmlns:a16="http://schemas.microsoft.com/office/drawing/2014/main" id="{0884CF37-23E3-3906-A530-776E1BE4D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581AC-F133-626E-C2C2-C75A5E343FEA}"/>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216205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3505FC-C8E8-31BF-3269-8FDA98AA1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724725-265F-59DA-966C-2B9C57AE40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A9400-1AFA-2296-80A9-AB9190093619}"/>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5" name="Footer Placeholder 4">
            <a:extLst>
              <a:ext uri="{FF2B5EF4-FFF2-40B4-BE49-F238E27FC236}">
                <a16:creationId xmlns:a16="http://schemas.microsoft.com/office/drawing/2014/main" id="{3CAEEF31-2DDE-3C39-DF33-DE7B68CE5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C0CB3-C3F4-537B-A7BB-F7FE0EF38100}"/>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24324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259C-E455-7ED9-2059-EDF1752529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5CABE7-9B69-B613-E47B-48A69C7D59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0A88A-9487-40E7-87A1-41F1E5CDFCCA}"/>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5" name="Footer Placeholder 4">
            <a:extLst>
              <a:ext uri="{FF2B5EF4-FFF2-40B4-BE49-F238E27FC236}">
                <a16:creationId xmlns:a16="http://schemas.microsoft.com/office/drawing/2014/main" id="{44B68BBF-1D7C-ABBE-5670-ADF094FC9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9C970-402A-8331-E4CB-D384ECC2C5A2}"/>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221252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8141-5C15-4A4D-DD17-F061EC1091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EB994A-2AF9-1545-7AD7-98DB714B3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5479D-5DFB-DD54-781B-40B70F48B2A1}"/>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5" name="Footer Placeholder 4">
            <a:extLst>
              <a:ext uri="{FF2B5EF4-FFF2-40B4-BE49-F238E27FC236}">
                <a16:creationId xmlns:a16="http://schemas.microsoft.com/office/drawing/2014/main" id="{494B7E5C-CFB6-7A02-61BD-CB81BB791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CBAEB-26D1-0810-CDAB-C98511CAB6E6}"/>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345128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7F7-AF2A-F5E0-D6E6-42C6966678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CDC1C-6732-CF43-FFAA-61D2DD4DE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E6186C-4B50-B29F-4277-9ED11E69C7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AA1719-2BE6-81ED-6F7C-A2FA8F2F9674}"/>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6" name="Footer Placeholder 5">
            <a:extLst>
              <a:ext uri="{FF2B5EF4-FFF2-40B4-BE49-F238E27FC236}">
                <a16:creationId xmlns:a16="http://schemas.microsoft.com/office/drawing/2014/main" id="{EDF55449-D101-84BF-B241-D59F8D24D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2176F-EBA1-2A9B-3B51-E6D3BBFA3058}"/>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53984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DEB1-22DD-6AB4-EF63-09BC6B34DA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899CE0-489A-835F-97AC-19AB531D4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0BC2C-FD7F-FB42-ABB2-FC21E778C4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7F20FD-8C16-E93D-6729-58886E505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50F79-6FE2-5167-FA45-5169FDEB98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37C2B1-EF3A-7326-4D56-970ECAB076BB}"/>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8" name="Footer Placeholder 7">
            <a:extLst>
              <a:ext uri="{FF2B5EF4-FFF2-40B4-BE49-F238E27FC236}">
                <a16:creationId xmlns:a16="http://schemas.microsoft.com/office/drawing/2014/main" id="{7BF7F1F9-937E-EC9C-A3D1-7E220053D2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455745-02EA-D13E-9504-3E2DB14C1A17}"/>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408961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AB4B-15AB-A64D-FE37-21DD73188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2FD035-2AC4-008E-0079-43D5DE5DE7DE}"/>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4" name="Footer Placeholder 3">
            <a:extLst>
              <a:ext uri="{FF2B5EF4-FFF2-40B4-BE49-F238E27FC236}">
                <a16:creationId xmlns:a16="http://schemas.microsoft.com/office/drawing/2014/main" id="{42A75DB5-C3F5-9766-BB8B-8DB6FD4487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8CF06C-9BC0-762B-F806-51260FB2540C}"/>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222306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92B06F-19E3-7CA5-909F-21DD26EE0814}"/>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3" name="Footer Placeholder 2">
            <a:extLst>
              <a:ext uri="{FF2B5EF4-FFF2-40B4-BE49-F238E27FC236}">
                <a16:creationId xmlns:a16="http://schemas.microsoft.com/office/drawing/2014/main" id="{D0FBA24E-8487-ACD4-E6F4-2F91B3F3C0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9F8F2-4C1E-3583-7BBC-63868F51FD35}"/>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3776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69C4-807E-536B-0AA7-4057CE001E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C4496A-48B9-B82A-74DD-7A8C585B1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B594D8-5EC5-8735-29C9-4B2686F7A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45DCE-3792-235B-54A1-8C4568A17965}"/>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6" name="Footer Placeholder 5">
            <a:extLst>
              <a:ext uri="{FF2B5EF4-FFF2-40B4-BE49-F238E27FC236}">
                <a16:creationId xmlns:a16="http://schemas.microsoft.com/office/drawing/2014/main" id="{FD32C32A-5817-212D-B09F-9DFD75C6E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BA78F-77E3-93EA-FF0F-3F30123A6257}"/>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304144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4E5E9-24FA-CA0E-4475-D6D73F400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2E33A7-CFAD-BA82-6859-8E680649D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BE9337-EE47-8C77-58FC-DA97427D0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31C12-F459-5C14-9D71-142F243BC004}"/>
              </a:ext>
            </a:extLst>
          </p:cNvPr>
          <p:cNvSpPr>
            <a:spLocks noGrp="1"/>
          </p:cNvSpPr>
          <p:nvPr>
            <p:ph type="dt" sz="half" idx="10"/>
          </p:nvPr>
        </p:nvSpPr>
        <p:spPr/>
        <p:txBody>
          <a:bodyPr/>
          <a:lstStyle/>
          <a:p>
            <a:fld id="{DD7B5CC7-6D23-4A9C-9BDA-D1BEF850AFFC}" type="datetimeFigureOut">
              <a:rPr lang="en-US" smtClean="0"/>
              <a:t>4/2/2023</a:t>
            </a:fld>
            <a:endParaRPr lang="en-US"/>
          </a:p>
        </p:txBody>
      </p:sp>
      <p:sp>
        <p:nvSpPr>
          <p:cNvPr id="6" name="Footer Placeholder 5">
            <a:extLst>
              <a:ext uri="{FF2B5EF4-FFF2-40B4-BE49-F238E27FC236}">
                <a16:creationId xmlns:a16="http://schemas.microsoft.com/office/drawing/2014/main" id="{064AA953-6FB5-B69D-369A-0136F0EF6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E06FD-9C87-E6A1-66B6-F8E39F00A638}"/>
              </a:ext>
            </a:extLst>
          </p:cNvPr>
          <p:cNvSpPr>
            <a:spLocks noGrp="1"/>
          </p:cNvSpPr>
          <p:nvPr>
            <p:ph type="sldNum" sz="quarter" idx="12"/>
          </p:nvPr>
        </p:nvSpPr>
        <p:spPr/>
        <p:txBody>
          <a:bodyPr/>
          <a:lstStyle/>
          <a:p>
            <a:fld id="{5A06C52A-ACA8-4E8D-A78C-3898030B2E5B}" type="slidenum">
              <a:rPr lang="en-US" smtClean="0"/>
              <a:t>‹#›</a:t>
            </a:fld>
            <a:endParaRPr lang="en-US"/>
          </a:p>
        </p:txBody>
      </p:sp>
    </p:spTree>
    <p:extLst>
      <p:ext uri="{BB962C8B-B14F-4D97-AF65-F5344CB8AC3E}">
        <p14:creationId xmlns:p14="http://schemas.microsoft.com/office/powerpoint/2010/main" val="301383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BA551-287F-6C3F-7749-2AD6B572A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07657B-B4AF-0267-AFA1-BC8A12CCEC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41C92-A721-DA67-D5D2-C54002CA07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B5CC7-6D23-4A9C-9BDA-D1BEF850AFFC}" type="datetimeFigureOut">
              <a:rPr lang="en-US" smtClean="0"/>
              <a:t>4/2/2023</a:t>
            </a:fld>
            <a:endParaRPr lang="en-US"/>
          </a:p>
        </p:txBody>
      </p:sp>
      <p:sp>
        <p:nvSpPr>
          <p:cNvPr id="5" name="Footer Placeholder 4">
            <a:extLst>
              <a:ext uri="{FF2B5EF4-FFF2-40B4-BE49-F238E27FC236}">
                <a16:creationId xmlns:a16="http://schemas.microsoft.com/office/drawing/2014/main" id="{91441BBF-128D-5C54-F388-CF0D73E74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E38B5B-8776-9D55-44AF-03B18D27F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6C52A-ACA8-4E8D-A78C-3898030B2E5B}" type="slidenum">
              <a:rPr lang="en-US" smtClean="0"/>
              <a:t>‹#›</a:t>
            </a:fld>
            <a:endParaRPr lang="en-US"/>
          </a:p>
        </p:txBody>
      </p:sp>
    </p:spTree>
    <p:extLst>
      <p:ext uri="{BB962C8B-B14F-4D97-AF65-F5344CB8AC3E}">
        <p14:creationId xmlns:p14="http://schemas.microsoft.com/office/powerpoint/2010/main" val="243383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D8C44B-039F-4644-B0C4-86A04187A20E}"/>
              </a:ext>
            </a:extLst>
          </p:cNvPr>
          <p:cNvSpPr txBox="1"/>
          <p:nvPr/>
        </p:nvSpPr>
        <p:spPr>
          <a:xfrm>
            <a:off x="0" y="1231105"/>
            <a:ext cx="3098800"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n w="0"/>
                <a:solidFill>
                  <a:schemeClr val="accent1"/>
                </a:solidFill>
                <a:effectLst>
                  <a:outerShdw blurRad="38100" dist="25400" dir="5400000" algn="ctr" rotWithShape="0">
                    <a:srgbClr val="6E747A">
                      <a:alpha val="43000"/>
                    </a:srgbClr>
                  </a:outerShdw>
                </a:effectLst>
              </a:rPr>
              <a:t>Background</a:t>
            </a:r>
            <a:r>
              <a:rPr lang="en-US" sz="1600" dirty="0"/>
              <a:t>:</a:t>
            </a:r>
          </a:p>
          <a:p>
            <a:r>
              <a:rPr lang="en-US" sz="1600" dirty="0"/>
              <a:t>Long Branch Middle School</a:t>
            </a:r>
          </a:p>
          <a:p>
            <a:r>
              <a:rPr lang="en-US" sz="1600" dirty="0"/>
              <a:t>Grades 6-8 </a:t>
            </a:r>
          </a:p>
          <a:p>
            <a:r>
              <a:rPr lang="en-US" sz="1600" dirty="0"/>
              <a:t>Number of Students: 1,121</a:t>
            </a:r>
          </a:p>
          <a:p>
            <a:r>
              <a:rPr lang="en-US" sz="1600" dirty="0"/>
              <a:t>Student/Teacher Ratio: 11:1</a:t>
            </a:r>
          </a:p>
          <a:p>
            <a:endParaRPr lang="en-US" sz="1600" dirty="0"/>
          </a:p>
          <a:p>
            <a:r>
              <a:rPr lang="en-US" sz="1600" dirty="0"/>
              <a:t>Classroom 1: </a:t>
            </a:r>
          </a:p>
          <a:p>
            <a:r>
              <a:rPr lang="en-US" sz="1600" dirty="0"/>
              <a:t>Mr. Payne 6</a:t>
            </a:r>
            <a:r>
              <a:rPr lang="en-US" sz="1600" baseline="30000" dirty="0"/>
              <a:t>th</a:t>
            </a:r>
            <a:r>
              <a:rPr lang="en-US" sz="1600" dirty="0"/>
              <a:t> Grade Social Studies</a:t>
            </a:r>
          </a:p>
          <a:p>
            <a:r>
              <a:rPr lang="en-US" sz="1600" dirty="0"/>
              <a:t>20-25 students</a:t>
            </a:r>
          </a:p>
          <a:p>
            <a:r>
              <a:rPr lang="en-US" sz="1600" dirty="0"/>
              <a:t>All Students have laptops</a:t>
            </a:r>
          </a:p>
          <a:p>
            <a:endParaRPr lang="en-US" sz="1600" dirty="0"/>
          </a:p>
          <a:p>
            <a:r>
              <a:rPr lang="en-US" sz="1600" dirty="0"/>
              <a:t>Classroom 2: </a:t>
            </a:r>
          </a:p>
          <a:p>
            <a:r>
              <a:rPr lang="en-US" sz="1600" dirty="0"/>
              <a:t>Mr. Payne 6</a:t>
            </a:r>
            <a:r>
              <a:rPr lang="en-US" sz="1600" baseline="30000" dirty="0"/>
              <a:t>th</a:t>
            </a:r>
            <a:r>
              <a:rPr lang="en-US" sz="1600" dirty="0"/>
              <a:t> Grade Social Studies</a:t>
            </a:r>
          </a:p>
          <a:p>
            <a:r>
              <a:rPr lang="en-US" sz="1600" dirty="0"/>
              <a:t>6 Students</a:t>
            </a:r>
          </a:p>
          <a:p>
            <a:r>
              <a:rPr lang="en-US" sz="1600" dirty="0"/>
              <a:t>All Students have laptops</a:t>
            </a:r>
          </a:p>
          <a:p>
            <a:endParaRPr lang="en-US" sz="1600" dirty="0"/>
          </a:p>
          <a:p>
            <a:r>
              <a:rPr lang="en-US" sz="1600" dirty="0"/>
              <a:t>The students in both classrooms are all in grade six, and although they are not classified as having special needs, their test scores determined they are below grade level and need extra help.</a:t>
            </a:r>
          </a:p>
        </p:txBody>
      </p:sp>
      <p:sp>
        <p:nvSpPr>
          <p:cNvPr id="5" name="TextBox 4">
            <a:extLst>
              <a:ext uri="{FF2B5EF4-FFF2-40B4-BE49-F238E27FC236}">
                <a16:creationId xmlns:a16="http://schemas.microsoft.com/office/drawing/2014/main" id="{02D87811-EF6D-00FF-0E20-3EE759803EA7}"/>
              </a:ext>
            </a:extLst>
          </p:cNvPr>
          <p:cNvSpPr txBox="1"/>
          <p:nvPr/>
        </p:nvSpPr>
        <p:spPr>
          <a:xfrm>
            <a:off x="3098800" y="1231106"/>
            <a:ext cx="2865120"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n w="0"/>
                <a:solidFill>
                  <a:schemeClr val="accent1"/>
                </a:solidFill>
                <a:effectLst>
                  <a:outerShdw blurRad="38100" dist="25400" dir="5400000" algn="ctr" rotWithShape="0">
                    <a:srgbClr val="6E747A">
                      <a:alpha val="43000"/>
                    </a:srgbClr>
                  </a:outerShdw>
                </a:effectLst>
              </a:rPr>
              <a:t>Students</a:t>
            </a:r>
            <a:r>
              <a:rPr lang="en-US" sz="1600" dirty="0"/>
              <a:t>: </a:t>
            </a:r>
          </a:p>
          <a:p>
            <a:r>
              <a:rPr lang="en-US" sz="1600" dirty="0"/>
              <a:t>No students with physical disabilities, and I was not informed of any specific, or learning disabilities </a:t>
            </a:r>
          </a:p>
          <a:p>
            <a:endParaRPr lang="en-US" sz="1600" dirty="0"/>
          </a:p>
          <a:p>
            <a:r>
              <a:rPr lang="en-US" sz="1600" dirty="0"/>
              <a:t>Both classrooms are extremely diverse, with students from many different backgrounds. One will hear students speaking languages such as English, Spanish, and Portuguese</a:t>
            </a:r>
          </a:p>
          <a:p>
            <a:endParaRPr lang="en-US" sz="1600" dirty="0"/>
          </a:p>
          <a:p>
            <a:r>
              <a:rPr lang="en-US" sz="1600" dirty="0"/>
              <a:t>I worked one on one with a student named John on a comic book that students were to draw about the civil rights movement. He had great drawings, and all the information was in his head, I just had to help him put it into words for his story. </a:t>
            </a:r>
          </a:p>
        </p:txBody>
      </p:sp>
      <p:sp>
        <p:nvSpPr>
          <p:cNvPr id="7" name="TextBox 6">
            <a:extLst>
              <a:ext uri="{FF2B5EF4-FFF2-40B4-BE49-F238E27FC236}">
                <a16:creationId xmlns:a16="http://schemas.microsoft.com/office/drawing/2014/main" id="{2A822589-E36B-26C2-303B-B7BBD437EECD}"/>
              </a:ext>
            </a:extLst>
          </p:cNvPr>
          <p:cNvSpPr txBox="1"/>
          <p:nvPr/>
        </p:nvSpPr>
        <p:spPr>
          <a:xfrm>
            <a:off x="5963920" y="1231107"/>
            <a:ext cx="2794000"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n w="0"/>
                <a:solidFill>
                  <a:schemeClr val="accent1"/>
                </a:solidFill>
                <a:effectLst>
                  <a:outerShdw blurRad="38100" dist="25400" dir="5400000" algn="ctr" rotWithShape="0">
                    <a:srgbClr val="6E747A">
                      <a:alpha val="43000"/>
                    </a:srgbClr>
                  </a:outerShdw>
                </a:effectLst>
              </a:rPr>
              <a:t>My Role</a:t>
            </a:r>
            <a:r>
              <a:rPr lang="en-US" sz="1600" dirty="0"/>
              <a:t>:</a:t>
            </a:r>
          </a:p>
          <a:p>
            <a:r>
              <a:rPr lang="en-US" sz="1600" dirty="0"/>
              <a:t>When students are performing their daily classroom activities, like a warm-up or an in-class assignment I will bounce around from table to table, and if a student needs help, I will do what I can to assist them. </a:t>
            </a:r>
          </a:p>
          <a:p>
            <a:endParaRPr lang="en-US" sz="1600" dirty="0"/>
          </a:p>
          <a:p>
            <a:r>
              <a:rPr lang="en-US" sz="1600" dirty="0"/>
              <a:t>I also had the opportunity to create and conduct “</a:t>
            </a:r>
            <a:r>
              <a:rPr lang="en-US" sz="1600" dirty="0" err="1"/>
              <a:t>Kahoots</a:t>
            </a:r>
            <a:r>
              <a:rPr lang="en-US" sz="1600" dirty="0"/>
              <a:t>” for the students to participate in. Mr. Payne emails me the lesson, and I make a brief quiz that reviews the lesson that students can take on their laptops. The activity was engaging for students because it is a competition, so they have the incentive to participate and get a high score.</a:t>
            </a:r>
          </a:p>
        </p:txBody>
      </p:sp>
      <p:sp>
        <p:nvSpPr>
          <p:cNvPr id="8" name="TextBox 7">
            <a:extLst>
              <a:ext uri="{FF2B5EF4-FFF2-40B4-BE49-F238E27FC236}">
                <a16:creationId xmlns:a16="http://schemas.microsoft.com/office/drawing/2014/main" id="{277BD941-55D6-F13D-7FF0-AD6C0A91D5A1}"/>
              </a:ext>
            </a:extLst>
          </p:cNvPr>
          <p:cNvSpPr txBox="1"/>
          <p:nvPr/>
        </p:nvSpPr>
        <p:spPr>
          <a:xfrm>
            <a:off x="8727440" y="0"/>
            <a:ext cx="3464560" cy="67403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ln w="0"/>
                <a:solidFill>
                  <a:schemeClr val="accent1"/>
                </a:solidFill>
                <a:effectLst>
                  <a:outerShdw blurRad="38100" dist="25400" dir="5400000" algn="ctr" rotWithShape="0">
                    <a:srgbClr val="6E747A">
                      <a:alpha val="43000"/>
                    </a:srgbClr>
                  </a:outerShdw>
                </a:effectLst>
              </a:rPr>
              <a:t>Understanding/Impact</a:t>
            </a:r>
            <a:r>
              <a:rPr lang="en-US" sz="1600" dirty="0"/>
              <a:t>:</a:t>
            </a:r>
          </a:p>
          <a:p>
            <a:r>
              <a:rPr lang="en-US" sz="1600" dirty="0"/>
              <a:t>This was an extremely valuable experience that no textbook or course can replicate. The main takeaway from my experience is the importance of understanding different students’ cultures, and how they may affect them in the classroom. As we learned in class, students’ cultures can expand to what they do in the classroom, and it is the teacher’s job to understand the differences and work with the student. </a:t>
            </a:r>
          </a:p>
          <a:p>
            <a:endParaRPr lang="en-US" sz="1600" dirty="0"/>
          </a:p>
          <a:p>
            <a:r>
              <a:rPr lang="en-US" sz="1600" dirty="0"/>
              <a:t>I hope to have left a positive impact on the students I worked with, and that the activities that I produced helped reinforce important content that students will see on their assessments. </a:t>
            </a:r>
          </a:p>
          <a:p>
            <a:endParaRPr lang="en-US" sz="1600" dirty="0"/>
          </a:p>
          <a:p>
            <a:r>
              <a:rPr lang="en-US" sz="1600" dirty="0"/>
              <a:t>In the future, I will use my experience with these students, and apply it to any that I may work with in the future. I am much more patient and understanding of students, and I understand how their backgrounds may affect them. I now know how important it is to connect to students and understand their culture.</a:t>
            </a:r>
          </a:p>
        </p:txBody>
      </p:sp>
      <p:sp>
        <p:nvSpPr>
          <p:cNvPr id="9" name="TextBox 8">
            <a:extLst>
              <a:ext uri="{FF2B5EF4-FFF2-40B4-BE49-F238E27FC236}">
                <a16:creationId xmlns:a16="http://schemas.microsoft.com/office/drawing/2014/main" id="{1F03C99F-420D-07DE-D015-C6B320287DB3}"/>
              </a:ext>
            </a:extLst>
          </p:cNvPr>
          <p:cNvSpPr txBox="1"/>
          <p:nvPr/>
        </p:nvSpPr>
        <p:spPr>
          <a:xfrm>
            <a:off x="0" y="0"/>
            <a:ext cx="1656080" cy="3657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James Lochetta</a:t>
            </a:r>
          </a:p>
        </p:txBody>
      </p:sp>
      <p:sp>
        <p:nvSpPr>
          <p:cNvPr id="10" name="TextBox 9">
            <a:extLst>
              <a:ext uri="{FF2B5EF4-FFF2-40B4-BE49-F238E27FC236}">
                <a16:creationId xmlns:a16="http://schemas.microsoft.com/office/drawing/2014/main" id="{CC848619-1FE6-F1F2-2763-81ADF9796100}"/>
              </a:ext>
            </a:extLst>
          </p:cNvPr>
          <p:cNvSpPr txBox="1"/>
          <p:nvPr/>
        </p:nvSpPr>
        <p:spPr>
          <a:xfrm>
            <a:off x="1398400" y="30775"/>
            <a:ext cx="4455160" cy="1200329"/>
          </a:xfrm>
          <a:prstGeom prst="rect">
            <a:avLst/>
          </a:prstGeom>
          <a:noFill/>
        </p:spPr>
        <p:txBody>
          <a:bodyPr wrap="square" rtlCol="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A Reflection on my Experience with Service Learning in Diverse Classrooms</a:t>
            </a:r>
          </a:p>
        </p:txBody>
      </p:sp>
      <p:pic>
        <p:nvPicPr>
          <p:cNvPr id="11" name="Picture 10">
            <a:extLst>
              <a:ext uri="{FF2B5EF4-FFF2-40B4-BE49-F238E27FC236}">
                <a16:creationId xmlns:a16="http://schemas.microsoft.com/office/drawing/2014/main" id="{E984DC3D-008F-1D6F-B9FC-C8EDD2ECC4C0}"/>
              </a:ext>
            </a:extLst>
          </p:cNvPr>
          <p:cNvPicPr>
            <a:picLocks noChangeAspect="1"/>
          </p:cNvPicPr>
          <p:nvPr/>
        </p:nvPicPr>
        <p:blipFill>
          <a:blip r:embed="rId4"/>
          <a:stretch>
            <a:fillRect/>
          </a:stretch>
        </p:blipFill>
        <p:spPr>
          <a:xfrm>
            <a:off x="7284720" y="-30776"/>
            <a:ext cx="1332360" cy="1231105"/>
          </a:xfrm>
          <a:prstGeom prst="rect">
            <a:avLst/>
          </a:prstGeom>
        </p:spPr>
      </p:pic>
      <p:pic>
        <p:nvPicPr>
          <p:cNvPr id="12" name="Picture 11">
            <a:extLst>
              <a:ext uri="{FF2B5EF4-FFF2-40B4-BE49-F238E27FC236}">
                <a16:creationId xmlns:a16="http://schemas.microsoft.com/office/drawing/2014/main" id="{CF309AB3-BEE2-9581-5A56-F5229FAED35D}"/>
              </a:ext>
            </a:extLst>
          </p:cNvPr>
          <p:cNvPicPr>
            <a:picLocks noChangeAspect="1"/>
          </p:cNvPicPr>
          <p:nvPr/>
        </p:nvPicPr>
        <p:blipFill>
          <a:blip r:embed="rId5"/>
          <a:stretch>
            <a:fillRect/>
          </a:stretch>
        </p:blipFill>
        <p:spPr>
          <a:xfrm>
            <a:off x="5853560" y="158056"/>
            <a:ext cx="1524000" cy="853440"/>
          </a:xfrm>
          <a:prstGeom prst="rect">
            <a:avLst/>
          </a:prstGeom>
        </p:spPr>
      </p:pic>
      <p:pic>
        <p:nvPicPr>
          <p:cNvPr id="16" name="Recorded Sound">
            <a:hlinkClick r:id="" action="ppaction://media"/>
            <a:extLst>
              <a:ext uri="{FF2B5EF4-FFF2-40B4-BE49-F238E27FC236}">
                <a16:creationId xmlns:a16="http://schemas.microsoft.com/office/drawing/2014/main" id="{181333C0-E7EA-5E97-9953-309D4D2117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9620" y="513080"/>
            <a:ext cx="406400" cy="406400"/>
          </a:xfrm>
          <a:prstGeom prst="rect">
            <a:avLst/>
          </a:prstGeom>
        </p:spPr>
      </p:pic>
    </p:spTree>
    <p:extLst>
      <p:ext uri="{BB962C8B-B14F-4D97-AF65-F5344CB8AC3E}">
        <p14:creationId xmlns:p14="http://schemas.microsoft.com/office/powerpoint/2010/main" val="1060543885"/>
      </p:ext>
    </p:extLst>
  </p:cSld>
  <p:clrMapOvr>
    <a:masterClrMapping/>
  </p:clrMapOvr>
  <mc:AlternateContent xmlns:mc="http://schemas.openxmlformats.org/markup-compatibility/2006">
    <mc:Choice xmlns:p14="http://schemas.microsoft.com/office/powerpoint/2010/main" Requires="p14">
      <p:transition spd="slow" p14:dur="2000" advTm="180259"/>
    </mc:Choice>
    <mc:Fallback>
      <p:transition spd="slow" advTm="180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25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491</Words>
  <Application>Microsoft Office PowerPoint</Application>
  <PresentationFormat>Widescreen</PresentationFormat>
  <Paragraphs>35</Paragraphs>
  <Slides>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Lochetta</dc:creator>
  <cp:lastModifiedBy>James Lochetta</cp:lastModifiedBy>
  <cp:revision>1</cp:revision>
  <dcterms:created xsi:type="dcterms:W3CDTF">2023-04-02T18:39:43Z</dcterms:created>
  <dcterms:modified xsi:type="dcterms:W3CDTF">2023-04-02T20:14:56Z</dcterms:modified>
</cp:coreProperties>
</file>