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
  </p:notesMasterIdLst>
  <p:sldIdLst>
    <p:sldId id="256" r:id="rId2"/>
  </p:sldIdLst>
  <p:sldSz cx="43891200" cy="32918400"/>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iona Rosano" initials="" lastIdx="1" clrIdx="0"/>
  <p:cmAuthor id="1" name="Laura Phillips"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00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10EDC11-B0DF-4C7B-9737-5F575E5B3963}">
  <a:tblStyle styleId="{210EDC11-B0DF-4C7B-9737-5F575E5B3963}" styleName="Table_0">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84"/>
  </p:normalViewPr>
  <p:slideViewPr>
    <p:cSldViewPr snapToGrid="0">
      <p:cViewPr varScale="1">
        <p:scale>
          <a:sx n="13" d="100"/>
          <a:sy n="13" d="100"/>
        </p:scale>
        <p:origin x="1452" y="108"/>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3038475" cy="465137"/>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900" b="0" i="0" u="none" strike="noStrike" cap="none">
                <a:solidFill>
                  <a:srgbClr val="000000"/>
                </a:solidFill>
                <a:latin typeface="Arial Narrow"/>
                <a:ea typeface="Arial Narrow"/>
                <a:cs typeface="Arial Narrow"/>
                <a:sym typeface="Arial Narrow"/>
              </a:defRPr>
            </a:lvl1pPr>
            <a:lvl2pPr marL="457200" marR="0" lvl="1" indent="0" algn="l" rtl="0">
              <a:lnSpc>
                <a:spcPct val="100000"/>
              </a:lnSpc>
              <a:spcBef>
                <a:spcPts val="0"/>
              </a:spcBef>
              <a:spcAft>
                <a:spcPts val="0"/>
              </a:spcAft>
              <a:buNone/>
              <a:defRPr sz="2900" b="0" i="0" u="none" strike="noStrike" cap="none">
                <a:solidFill>
                  <a:srgbClr val="000000"/>
                </a:solidFill>
                <a:latin typeface="Arial Narrow"/>
                <a:ea typeface="Arial Narrow"/>
                <a:cs typeface="Arial Narrow"/>
                <a:sym typeface="Arial Narrow"/>
              </a:defRPr>
            </a:lvl2pPr>
            <a:lvl3pPr marL="914400" marR="0" lvl="2" indent="0" algn="l" rtl="0">
              <a:lnSpc>
                <a:spcPct val="100000"/>
              </a:lnSpc>
              <a:spcBef>
                <a:spcPts val="0"/>
              </a:spcBef>
              <a:spcAft>
                <a:spcPts val="0"/>
              </a:spcAft>
              <a:buNone/>
              <a:defRPr sz="2900" b="0" i="0" u="none" strike="noStrike" cap="none">
                <a:solidFill>
                  <a:srgbClr val="000000"/>
                </a:solidFill>
                <a:latin typeface="Arial Narrow"/>
                <a:ea typeface="Arial Narrow"/>
                <a:cs typeface="Arial Narrow"/>
                <a:sym typeface="Arial Narrow"/>
              </a:defRPr>
            </a:lvl3pPr>
            <a:lvl4pPr marL="1371600" marR="0" lvl="3" indent="0" algn="l" rtl="0">
              <a:lnSpc>
                <a:spcPct val="100000"/>
              </a:lnSpc>
              <a:spcBef>
                <a:spcPts val="0"/>
              </a:spcBef>
              <a:spcAft>
                <a:spcPts val="0"/>
              </a:spcAft>
              <a:buNone/>
              <a:defRPr sz="2900" b="0" i="0" u="none" strike="noStrike" cap="none">
                <a:solidFill>
                  <a:srgbClr val="000000"/>
                </a:solidFill>
                <a:latin typeface="Arial Narrow"/>
                <a:ea typeface="Arial Narrow"/>
                <a:cs typeface="Arial Narrow"/>
                <a:sym typeface="Arial Narrow"/>
              </a:defRPr>
            </a:lvl4pPr>
            <a:lvl5pPr marL="1828800" marR="0" lvl="4" indent="0" algn="l" rtl="0">
              <a:lnSpc>
                <a:spcPct val="100000"/>
              </a:lnSpc>
              <a:spcBef>
                <a:spcPts val="0"/>
              </a:spcBef>
              <a:spcAft>
                <a:spcPts val="0"/>
              </a:spcAft>
              <a:buNone/>
              <a:defRPr sz="2900" b="0" i="0" u="none" strike="noStrike" cap="none">
                <a:solidFill>
                  <a:srgbClr val="000000"/>
                </a:solidFill>
                <a:latin typeface="Arial Narrow"/>
                <a:ea typeface="Arial Narrow"/>
                <a:cs typeface="Arial Narrow"/>
                <a:sym typeface="Arial Narrow"/>
              </a:defRPr>
            </a:lvl5pPr>
            <a:lvl6pPr marL="2286000" marR="0" lvl="5" indent="0" algn="l" rtl="0">
              <a:lnSpc>
                <a:spcPct val="100000"/>
              </a:lnSpc>
              <a:spcBef>
                <a:spcPts val="0"/>
              </a:spcBef>
              <a:spcAft>
                <a:spcPts val="0"/>
              </a:spcAft>
              <a:buNone/>
              <a:defRPr sz="2900" b="0" i="0" u="none" strike="noStrike" cap="none">
                <a:solidFill>
                  <a:srgbClr val="000000"/>
                </a:solidFill>
                <a:latin typeface="Arial Narrow"/>
                <a:ea typeface="Arial Narrow"/>
                <a:cs typeface="Arial Narrow"/>
                <a:sym typeface="Arial Narrow"/>
              </a:defRPr>
            </a:lvl6pPr>
            <a:lvl7pPr marL="3200400" marR="0" lvl="6" indent="0" algn="l" rtl="0">
              <a:lnSpc>
                <a:spcPct val="100000"/>
              </a:lnSpc>
              <a:spcBef>
                <a:spcPts val="0"/>
              </a:spcBef>
              <a:spcAft>
                <a:spcPts val="0"/>
              </a:spcAft>
              <a:buNone/>
              <a:defRPr sz="2900" b="0" i="0" u="none" strike="noStrike" cap="none">
                <a:solidFill>
                  <a:srgbClr val="000000"/>
                </a:solidFill>
                <a:latin typeface="Arial Narrow"/>
                <a:ea typeface="Arial Narrow"/>
                <a:cs typeface="Arial Narrow"/>
                <a:sym typeface="Arial Narrow"/>
              </a:defRPr>
            </a:lvl7pPr>
            <a:lvl8pPr marL="4572000" marR="0" lvl="7" indent="0" algn="l" rtl="0">
              <a:lnSpc>
                <a:spcPct val="100000"/>
              </a:lnSpc>
              <a:spcBef>
                <a:spcPts val="0"/>
              </a:spcBef>
              <a:spcAft>
                <a:spcPts val="0"/>
              </a:spcAft>
              <a:buNone/>
              <a:defRPr sz="2900" b="0" i="0" u="none" strike="noStrike" cap="none">
                <a:solidFill>
                  <a:srgbClr val="000000"/>
                </a:solidFill>
                <a:latin typeface="Arial Narrow"/>
                <a:ea typeface="Arial Narrow"/>
                <a:cs typeface="Arial Narrow"/>
                <a:sym typeface="Arial Narrow"/>
              </a:defRPr>
            </a:lvl8pPr>
            <a:lvl9pPr marL="6400800" marR="0" lvl="8" indent="0" algn="l" rtl="0">
              <a:lnSpc>
                <a:spcPct val="100000"/>
              </a:lnSpc>
              <a:spcBef>
                <a:spcPts val="0"/>
              </a:spcBef>
              <a:spcAft>
                <a:spcPts val="0"/>
              </a:spcAft>
              <a:buNone/>
              <a:defRPr sz="2900" b="0" i="0" u="none" strike="noStrike" cap="none">
                <a:solidFill>
                  <a:srgbClr val="000000"/>
                </a:solidFill>
                <a:latin typeface="Arial Narrow"/>
                <a:ea typeface="Arial Narrow"/>
                <a:cs typeface="Arial Narrow"/>
                <a:sym typeface="Arial Narrow"/>
              </a:defRPr>
            </a:lvl9pPr>
          </a:lstStyle>
          <a:p>
            <a:endParaRPr/>
          </a:p>
        </p:txBody>
      </p:sp>
      <p:sp>
        <p:nvSpPr>
          <p:cNvPr id="4" name="Shape 4"/>
          <p:cNvSpPr txBox="1">
            <a:spLocks noGrp="1"/>
          </p:cNvSpPr>
          <p:nvPr>
            <p:ph type="dt" idx="10"/>
          </p:nvPr>
        </p:nvSpPr>
        <p:spPr>
          <a:xfrm>
            <a:off x="3970337" y="0"/>
            <a:ext cx="3038475" cy="465137"/>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2900" b="0" i="0" u="none" strike="noStrike" cap="none">
                <a:solidFill>
                  <a:srgbClr val="000000"/>
                </a:solidFill>
                <a:latin typeface="Arial Narrow"/>
                <a:ea typeface="Arial Narrow"/>
                <a:cs typeface="Arial Narrow"/>
                <a:sym typeface="Arial Narrow"/>
              </a:defRPr>
            </a:lvl1pPr>
            <a:lvl2pPr marL="457200" marR="0" lvl="1" indent="0" algn="l" rtl="0">
              <a:lnSpc>
                <a:spcPct val="100000"/>
              </a:lnSpc>
              <a:spcBef>
                <a:spcPts val="0"/>
              </a:spcBef>
              <a:spcAft>
                <a:spcPts val="0"/>
              </a:spcAft>
              <a:buNone/>
              <a:defRPr sz="2900" b="0" i="0" u="none" strike="noStrike" cap="none">
                <a:solidFill>
                  <a:srgbClr val="000000"/>
                </a:solidFill>
                <a:latin typeface="Arial Narrow"/>
                <a:ea typeface="Arial Narrow"/>
                <a:cs typeface="Arial Narrow"/>
                <a:sym typeface="Arial Narrow"/>
              </a:defRPr>
            </a:lvl2pPr>
            <a:lvl3pPr marL="914400" marR="0" lvl="2" indent="0" algn="l" rtl="0">
              <a:lnSpc>
                <a:spcPct val="100000"/>
              </a:lnSpc>
              <a:spcBef>
                <a:spcPts val="0"/>
              </a:spcBef>
              <a:spcAft>
                <a:spcPts val="0"/>
              </a:spcAft>
              <a:buNone/>
              <a:defRPr sz="2900" b="0" i="0" u="none" strike="noStrike" cap="none">
                <a:solidFill>
                  <a:srgbClr val="000000"/>
                </a:solidFill>
                <a:latin typeface="Arial Narrow"/>
                <a:ea typeface="Arial Narrow"/>
                <a:cs typeface="Arial Narrow"/>
                <a:sym typeface="Arial Narrow"/>
              </a:defRPr>
            </a:lvl3pPr>
            <a:lvl4pPr marL="1371600" marR="0" lvl="3" indent="0" algn="l" rtl="0">
              <a:lnSpc>
                <a:spcPct val="100000"/>
              </a:lnSpc>
              <a:spcBef>
                <a:spcPts val="0"/>
              </a:spcBef>
              <a:spcAft>
                <a:spcPts val="0"/>
              </a:spcAft>
              <a:buNone/>
              <a:defRPr sz="2900" b="0" i="0" u="none" strike="noStrike" cap="none">
                <a:solidFill>
                  <a:srgbClr val="000000"/>
                </a:solidFill>
                <a:latin typeface="Arial Narrow"/>
                <a:ea typeface="Arial Narrow"/>
                <a:cs typeface="Arial Narrow"/>
                <a:sym typeface="Arial Narrow"/>
              </a:defRPr>
            </a:lvl4pPr>
            <a:lvl5pPr marL="1828800" marR="0" lvl="4" indent="0" algn="l" rtl="0">
              <a:lnSpc>
                <a:spcPct val="100000"/>
              </a:lnSpc>
              <a:spcBef>
                <a:spcPts val="0"/>
              </a:spcBef>
              <a:spcAft>
                <a:spcPts val="0"/>
              </a:spcAft>
              <a:buNone/>
              <a:defRPr sz="2900" b="0" i="0" u="none" strike="noStrike" cap="none">
                <a:solidFill>
                  <a:srgbClr val="000000"/>
                </a:solidFill>
                <a:latin typeface="Arial Narrow"/>
                <a:ea typeface="Arial Narrow"/>
                <a:cs typeface="Arial Narrow"/>
                <a:sym typeface="Arial Narrow"/>
              </a:defRPr>
            </a:lvl5pPr>
            <a:lvl6pPr marL="2286000" marR="0" lvl="5" indent="0" algn="l" rtl="0">
              <a:lnSpc>
                <a:spcPct val="100000"/>
              </a:lnSpc>
              <a:spcBef>
                <a:spcPts val="0"/>
              </a:spcBef>
              <a:spcAft>
                <a:spcPts val="0"/>
              </a:spcAft>
              <a:buNone/>
              <a:defRPr sz="2900" b="0" i="0" u="none" strike="noStrike" cap="none">
                <a:solidFill>
                  <a:srgbClr val="000000"/>
                </a:solidFill>
                <a:latin typeface="Arial Narrow"/>
                <a:ea typeface="Arial Narrow"/>
                <a:cs typeface="Arial Narrow"/>
                <a:sym typeface="Arial Narrow"/>
              </a:defRPr>
            </a:lvl6pPr>
            <a:lvl7pPr marL="3200400" marR="0" lvl="6" indent="0" algn="l" rtl="0">
              <a:lnSpc>
                <a:spcPct val="100000"/>
              </a:lnSpc>
              <a:spcBef>
                <a:spcPts val="0"/>
              </a:spcBef>
              <a:spcAft>
                <a:spcPts val="0"/>
              </a:spcAft>
              <a:buNone/>
              <a:defRPr sz="2900" b="0" i="0" u="none" strike="noStrike" cap="none">
                <a:solidFill>
                  <a:srgbClr val="000000"/>
                </a:solidFill>
                <a:latin typeface="Arial Narrow"/>
                <a:ea typeface="Arial Narrow"/>
                <a:cs typeface="Arial Narrow"/>
                <a:sym typeface="Arial Narrow"/>
              </a:defRPr>
            </a:lvl7pPr>
            <a:lvl8pPr marL="4572000" marR="0" lvl="7" indent="0" algn="l" rtl="0">
              <a:lnSpc>
                <a:spcPct val="100000"/>
              </a:lnSpc>
              <a:spcBef>
                <a:spcPts val="0"/>
              </a:spcBef>
              <a:spcAft>
                <a:spcPts val="0"/>
              </a:spcAft>
              <a:buNone/>
              <a:defRPr sz="2900" b="0" i="0" u="none" strike="noStrike" cap="none">
                <a:solidFill>
                  <a:srgbClr val="000000"/>
                </a:solidFill>
                <a:latin typeface="Arial Narrow"/>
                <a:ea typeface="Arial Narrow"/>
                <a:cs typeface="Arial Narrow"/>
                <a:sym typeface="Arial Narrow"/>
              </a:defRPr>
            </a:lvl8pPr>
            <a:lvl9pPr marL="6400800" marR="0" lvl="8" indent="0" algn="l" rtl="0">
              <a:lnSpc>
                <a:spcPct val="100000"/>
              </a:lnSpc>
              <a:spcBef>
                <a:spcPts val="0"/>
              </a:spcBef>
              <a:spcAft>
                <a:spcPts val="0"/>
              </a:spcAft>
              <a:buNone/>
              <a:defRPr sz="2900" b="0" i="0" u="none" strike="noStrike" cap="none">
                <a:solidFill>
                  <a:srgbClr val="000000"/>
                </a:solidFill>
                <a:latin typeface="Arial Narrow"/>
                <a:ea typeface="Arial Narrow"/>
                <a:cs typeface="Arial Narrow"/>
                <a:sym typeface="Arial Narrow"/>
              </a:defRPr>
            </a:lvl9pPr>
          </a:lstStyle>
          <a:p>
            <a:endParaRPr/>
          </a:p>
        </p:txBody>
      </p:sp>
      <p:sp>
        <p:nvSpPr>
          <p:cNvPr id="5" name="Shape 5"/>
          <p:cNvSpPr>
            <a:spLocks noGrp="1" noRot="1" noChangeAspect="1"/>
          </p:cNvSpPr>
          <p:nvPr>
            <p:ph type="sldImg" idx="3"/>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6" name="Shape 6"/>
          <p:cNvSpPr txBox="1">
            <a:spLocks noGrp="1"/>
          </p:cNvSpPr>
          <p:nvPr>
            <p:ph type="body" idx="1"/>
          </p:nvPr>
        </p:nvSpPr>
        <p:spPr>
          <a:xfrm>
            <a:off x="701675" y="4416425"/>
            <a:ext cx="5607049" cy="4183061"/>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7" name="Shape 7"/>
          <p:cNvSpPr txBox="1">
            <a:spLocks noGrp="1"/>
          </p:cNvSpPr>
          <p:nvPr>
            <p:ph type="ftr" idx="11"/>
          </p:nvPr>
        </p:nvSpPr>
        <p:spPr>
          <a:xfrm>
            <a:off x="0" y="8829675"/>
            <a:ext cx="3038475" cy="465137"/>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2900" b="0" i="0" u="none" strike="noStrike" cap="none">
                <a:solidFill>
                  <a:srgbClr val="000000"/>
                </a:solidFill>
                <a:latin typeface="Arial Narrow"/>
                <a:ea typeface="Arial Narrow"/>
                <a:cs typeface="Arial Narrow"/>
                <a:sym typeface="Arial Narrow"/>
              </a:defRPr>
            </a:lvl1pPr>
            <a:lvl2pPr marL="457200" marR="0" lvl="1" indent="0" algn="l" rtl="0">
              <a:lnSpc>
                <a:spcPct val="100000"/>
              </a:lnSpc>
              <a:spcBef>
                <a:spcPts val="0"/>
              </a:spcBef>
              <a:spcAft>
                <a:spcPts val="0"/>
              </a:spcAft>
              <a:buNone/>
              <a:defRPr sz="2900" b="0" i="0" u="none" strike="noStrike" cap="none">
                <a:solidFill>
                  <a:srgbClr val="000000"/>
                </a:solidFill>
                <a:latin typeface="Arial Narrow"/>
                <a:ea typeface="Arial Narrow"/>
                <a:cs typeface="Arial Narrow"/>
                <a:sym typeface="Arial Narrow"/>
              </a:defRPr>
            </a:lvl2pPr>
            <a:lvl3pPr marL="914400" marR="0" lvl="2" indent="0" algn="l" rtl="0">
              <a:lnSpc>
                <a:spcPct val="100000"/>
              </a:lnSpc>
              <a:spcBef>
                <a:spcPts val="0"/>
              </a:spcBef>
              <a:spcAft>
                <a:spcPts val="0"/>
              </a:spcAft>
              <a:buNone/>
              <a:defRPr sz="2900" b="0" i="0" u="none" strike="noStrike" cap="none">
                <a:solidFill>
                  <a:srgbClr val="000000"/>
                </a:solidFill>
                <a:latin typeface="Arial Narrow"/>
                <a:ea typeface="Arial Narrow"/>
                <a:cs typeface="Arial Narrow"/>
                <a:sym typeface="Arial Narrow"/>
              </a:defRPr>
            </a:lvl3pPr>
            <a:lvl4pPr marL="1371600" marR="0" lvl="3" indent="0" algn="l" rtl="0">
              <a:lnSpc>
                <a:spcPct val="100000"/>
              </a:lnSpc>
              <a:spcBef>
                <a:spcPts val="0"/>
              </a:spcBef>
              <a:spcAft>
                <a:spcPts val="0"/>
              </a:spcAft>
              <a:buNone/>
              <a:defRPr sz="2900" b="0" i="0" u="none" strike="noStrike" cap="none">
                <a:solidFill>
                  <a:srgbClr val="000000"/>
                </a:solidFill>
                <a:latin typeface="Arial Narrow"/>
                <a:ea typeface="Arial Narrow"/>
                <a:cs typeface="Arial Narrow"/>
                <a:sym typeface="Arial Narrow"/>
              </a:defRPr>
            </a:lvl4pPr>
            <a:lvl5pPr marL="1828800" marR="0" lvl="4" indent="0" algn="l" rtl="0">
              <a:lnSpc>
                <a:spcPct val="100000"/>
              </a:lnSpc>
              <a:spcBef>
                <a:spcPts val="0"/>
              </a:spcBef>
              <a:spcAft>
                <a:spcPts val="0"/>
              </a:spcAft>
              <a:buNone/>
              <a:defRPr sz="2900" b="0" i="0" u="none" strike="noStrike" cap="none">
                <a:solidFill>
                  <a:srgbClr val="000000"/>
                </a:solidFill>
                <a:latin typeface="Arial Narrow"/>
                <a:ea typeface="Arial Narrow"/>
                <a:cs typeface="Arial Narrow"/>
                <a:sym typeface="Arial Narrow"/>
              </a:defRPr>
            </a:lvl5pPr>
            <a:lvl6pPr marL="2286000" marR="0" lvl="5" indent="0" algn="l" rtl="0">
              <a:lnSpc>
                <a:spcPct val="100000"/>
              </a:lnSpc>
              <a:spcBef>
                <a:spcPts val="0"/>
              </a:spcBef>
              <a:spcAft>
                <a:spcPts val="0"/>
              </a:spcAft>
              <a:buNone/>
              <a:defRPr sz="2900" b="0" i="0" u="none" strike="noStrike" cap="none">
                <a:solidFill>
                  <a:srgbClr val="000000"/>
                </a:solidFill>
                <a:latin typeface="Arial Narrow"/>
                <a:ea typeface="Arial Narrow"/>
                <a:cs typeface="Arial Narrow"/>
                <a:sym typeface="Arial Narrow"/>
              </a:defRPr>
            </a:lvl6pPr>
            <a:lvl7pPr marL="3200400" marR="0" lvl="6" indent="0" algn="l" rtl="0">
              <a:lnSpc>
                <a:spcPct val="100000"/>
              </a:lnSpc>
              <a:spcBef>
                <a:spcPts val="0"/>
              </a:spcBef>
              <a:spcAft>
                <a:spcPts val="0"/>
              </a:spcAft>
              <a:buNone/>
              <a:defRPr sz="2900" b="0" i="0" u="none" strike="noStrike" cap="none">
                <a:solidFill>
                  <a:srgbClr val="000000"/>
                </a:solidFill>
                <a:latin typeface="Arial Narrow"/>
                <a:ea typeface="Arial Narrow"/>
                <a:cs typeface="Arial Narrow"/>
                <a:sym typeface="Arial Narrow"/>
              </a:defRPr>
            </a:lvl7pPr>
            <a:lvl8pPr marL="4572000" marR="0" lvl="7" indent="0" algn="l" rtl="0">
              <a:lnSpc>
                <a:spcPct val="100000"/>
              </a:lnSpc>
              <a:spcBef>
                <a:spcPts val="0"/>
              </a:spcBef>
              <a:spcAft>
                <a:spcPts val="0"/>
              </a:spcAft>
              <a:buNone/>
              <a:defRPr sz="2900" b="0" i="0" u="none" strike="noStrike" cap="none">
                <a:solidFill>
                  <a:srgbClr val="000000"/>
                </a:solidFill>
                <a:latin typeface="Arial Narrow"/>
                <a:ea typeface="Arial Narrow"/>
                <a:cs typeface="Arial Narrow"/>
                <a:sym typeface="Arial Narrow"/>
              </a:defRPr>
            </a:lvl8pPr>
            <a:lvl9pPr marL="6400800" marR="0" lvl="8" indent="0" algn="l" rtl="0">
              <a:lnSpc>
                <a:spcPct val="100000"/>
              </a:lnSpc>
              <a:spcBef>
                <a:spcPts val="0"/>
              </a:spcBef>
              <a:spcAft>
                <a:spcPts val="0"/>
              </a:spcAft>
              <a:buNone/>
              <a:defRPr sz="2900" b="0" i="0" u="none" strike="noStrike" cap="none">
                <a:solidFill>
                  <a:srgbClr val="000000"/>
                </a:solidFill>
                <a:latin typeface="Arial Narrow"/>
                <a:ea typeface="Arial Narrow"/>
                <a:cs typeface="Arial Narrow"/>
                <a:sym typeface="Arial Narrow"/>
              </a:defRPr>
            </a:lvl9pPr>
          </a:lstStyle>
          <a:p>
            <a:endParaRPr/>
          </a:p>
        </p:txBody>
      </p:sp>
      <p:sp>
        <p:nvSpPr>
          <p:cNvPr id="8" name="Shape 8"/>
          <p:cNvSpPr txBox="1">
            <a:spLocks noGrp="1"/>
          </p:cNvSpPr>
          <p:nvPr>
            <p:ph type="sldNum" idx="12"/>
          </p:nvPr>
        </p:nvSpPr>
        <p:spPr>
          <a:xfrm>
            <a:off x="3970337" y="8829675"/>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a:solidFill>
                  <a:srgbClr val="000000"/>
                </a:solidFill>
                <a:latin typeface="Arial"/>
                <a:ea typeface="Arial"/>
                <a:cs typeface="Arial"/>
                <a:sym typeface="Arial"/>
              </a:rPr>
              <a:t>‹#›</a:t>
            </a:fld>
            <a:endParaRPr lang="en-US"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14640993"/>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txBox="1"/>
          <p:nvPr/>
        </p:nvSpPr>
        <p:spPr>
          <a:xfrm>
            <a:off x="3970337" y="8829675"/>
            <a:ext cx="3038475" cy="465137"/>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a:solidFill>
                  <a:srgbClr val="000000"/>
                </a:solidFill>
                <a:latin typeface="Arial"/>
                <a:ea typeface="Arial"/>
                <a:cs typeface="Arial"/>
                <a:sym typeface="Arial"/>
              </a:rPr>
              <a:t>1</a:t>
            </a:fld>
            <a:endParaRPr lang="en-US" sz="1200" b="0" i="0" u="none">
              <a:solidFill>
                <a:srgbClr val="000000"/>
              </a:solidFill>
              <a:latin typeface="Arial"/>
              <a:ea typeface="Arial"/>
              <a:cs typeface="Arial"/>
              <a:sym typeface="Arial"/>
            </a:endParaRPr>
          </a:p>
        </p:txBody>
      </p:sp>
      <p:sp>
        <p:nvSpPr>
          <p:cNvPr id="61" name="Shape 6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2" name="Shape 62"/>
          <p:cNvSpPr txBox="1">
            <a:spLocks noGrp="1"/>
          </p:cNvSpPr>
          <p:nvPr>
            <p:ph type="body" idx="1"/>
          </p:nvPr>
        </p:nvSpPr>
        <p:spPr>
          <a:xfrm>
            <a:off x="701675" y="4416425"/>
            <a:ext cx="5607049" cy="4183061"/>
          </a:xfrm>
          <a:prstGeom prst="rect">
            <a:avLst/>
          </a:prstGeom>
          <a:noFill/>
          <a:ln>
            <a:noFill/>
          </a:ln>
        </p:spPr>
        <p:txBody>
          <a:bodyPr lIns="93175" tIns="46575" rIns="93175" bIns="46575" anchor="t" anchorCtr="0">
            <a:noAutofit/>
          </a:bodyPr>
          <a:lstStyle/>
          <a:p>
            <a:pPr marL="0" marR="0" lvl="0" indent="0" algn="l" rtl="0">
              <a:spcBef>
                <a:spcPts val="0"/>
              </a:spcBef>
              <a:buSzPct val="25000"/>
              <a:buNone/>
            </a:pPr>
            <a:r>
              <a:rPr lang="en-US"/>
              <a:t>Talking Points:</a:t>
            </a:r>
          </a:p>
          <a:p>
            <a:pPr marL="0" marR="0" lvl="0" indent="0" algn="l" rtl="0">
              <a:spcBef>
                <a:spcPts val="0"/>
              </a:spcBef>
              <a:buSzPct val="25000"/>
              <a:buNone/>
            </a:pPr>
            <a:r>
              <a:rPr lang="en-US"/>
              <a:t>-AAC: apps have increased from 3 apps in 2009 to over 110 in 2011. That is 6 years ago so we can infer that the amount of apps has only increased since then. </a:t>
            </a:r>
          </a:p>
          <a:p>
            <a:pPr marL="0" marR="0" lvl="0" indent="0" algn="l" rtl="0">
              <a:spcBef>
                <a:spcPts val="0"/>
              </a:spcBef>
              <a:buSzPct val="250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3"/>
        <p:cNvGrpSpPr/>
        <p:nvPr/>
      </p:nvGrpSpPr>
      <p:grpSpPr>
        <a:xfrm>
          <a:off x="0" y="0"/>
          <a:ext cx="0" cy="0"/>
          <a:chOff x="0" y="0"/>
          <a:chExt cx="0" cy="0"/>
        </a:xfrm>
      </p:grpSpPr>
      <p:grpSp>
        <p:nvGrpSpPr>
          <p:cNvPr id="14" name="Shape 14"/>
          <p:cNvGrpSpPr/>
          <p:nvPr/>
        </p:nvGrpSpPr>
        <p:grpSpPr>
          <a:xfrm>
            <a:off x="20881254" y="18274355"/>
            <a:ext cx="2129208" cy="676041"/>
            <a:chOff x="4137525" y="2915950"/>
            <a:chExt cx="869100" cy="207000"/>
          </a:xfrm>
        </p:grpSpPr>
        <p:sp>
          <p:nvSpPr>
            <p:cNvPr id="15" name="Shape 15"/>
            <p:cNvSpPr/>
            <p:nvPr/>
          </p:nvSpPr>
          <p:spPr>
            <a:xfrm>
              <a:off x="4468575" y="2915950"/>
              <a:ext cx="207000" cy="207000"/>
            </a:xfrm>
            <a:prstGeom prst="ellipse">
              <a:avLst/>
            </a:prstGeom>
            <a:solidFill>
              <a:schemeClr val="dk1"/>
            </a:solidFill>
            <a:ln>
              <a:noFill/>
            </a:ln>
          </p:spPr>
          <p:txBody>
            <a:bodyPr lIns="487600" tIns="487600" rIns="487600" bIns="487600" anchor="ctr" anchorCtr="0">
              <a:noAutofit/>
            </a:bodyPr>
            <a:lstStyle/>
            <a:p>
              <a:pPr lvl="0">
                <a:spcBef>
                  <a:spcPts val="0"/>
                </a:spcBef>
                <a:buNone/>
              </a:pPr>
              <a:endParaRPr/>
            </a:p>
          </p:txBody>
        </p:sp>
        <p:sp>
          <p:nvSpPr>
            <p:cNvPr id="16" name="Shape 16"/>
            <p:cNvSpPr/>
            <p:nvPr/>
          </p:nvSpPr>
          <p:spPr>
            <a:xfrm>
              <a:off x="4799625" y="2915950"/>
              <a:ext cx="207000" cy="207000"/>
            </a:xfrm>
            <a:prstGeom prst="ellipse">
              <a:avLst/>
            </a:prstGeom>
            <a:solidFill>
              <a:schemeClr val="dk1"/>
            </a:solidFill>
            <a:ln>
              <a:noFill/>
            </a:ln>
          </p:spPr>
          <p:txBody>
            <a:bodyPr lIns="487600" tIns="487600" rIns="487600" bIns="487600" anchor="ctr" anchorCtr="0">
              <a:noAutofit/>
            </a:bodyPr>
            <a:lstStyle/>
            <a:p>
              <a:pPr lvl="0">
                <a:spcBef>
                  <a:spcPts val="0"/>
                </a:spcBef>
                <a:buNone/>
              </a:pPr>
              <a:endParaRPr/>
            </a:p>
          </p:txBody>
        </p:sp>
        <p:sp>
          <p:nvSpPr>
            <p:cNvPr id="17" name="Shape 17"/>
            <p:cNvSpPr/>
            <p:nvPr/>
          </p:nvSpPr>
          <p:spPr>
            <a:xfrm>
              <a:off x="4137525" y="2915950"/>
              <a:ext cx="207000" cy="207000"/>
            </a:xfrm>
            <a:prstGeom prst="ellipse">
              <a:avLst/>
            </a:prstGeom>
            <a:solidFill>
              <a:schemeClr val="dk1"/>
            </a:solidFill>
            <a:ln>
              <a:noFill/>
            </a:ln>
          </p:spPr>
          <p:txBody>
            <a:bodyPr lIns="487600" tIns="487600" rIns="487600" bIns="487600" anchor="ctr" anchorCtr="0">
              <a:noAutofit/>
            </a:bodyPr>
            <a:lstStyle/>
            <a:p>
              <a:pPr lvl="0">
                <a:spcBef>
                  <a:spcPts val="0"/>
                </a:spcBef>
                <a:buNone/>
              </a:pPr>
              <a:endParaRPr/>
            </a:p>
          </p:txBody>
        </p:sp>
      </p:grpSp>
      <p:sp>
        <p:nvSpPr>
          <p:cNvPr id="18" name="Shape 18"/>
          <p:cNvSpPr txBox="1">
            <a:spLocks noGrp="1"/>
          </p:cNvSpPr>
          <p:nvPr>
            <p:ph type="ctrTitle"/>
          </p:nvPr>
        </p:nvSpPr>
        <p:spPr>
          <a:xfrm>
            <a:off x="3222036" y="6341119"/>
            <a:ext cx="37447200" cy="11072700"/>
          </a:xfrm>
          <a:prstGeom prst="rect">
            <a:avLst/>
          </a:prstGeom>
        </p:spPr>
        <p:txBody>
          <a:bodyPr lIns="487600" tIns="487600" rIns="487600" bIns="487600" anchor="b" anchorCtr="0"/>
          <a:lstStyle>
            <a:lvl1pPr lvl="0" algn="ctr">
              <a:spcBef>
                <a:spcPts val="0"/>
              </a:spcBef>
              <a:buSzPct val="100000"/>
              <a:defRPr sz="25600"/>
            </a:lvl1pPr>
            <a:lvl2pPr lvl="1" algn="ctr">
              <a:spcBef>
                <a:spcPts val="0"/>
              </a:spcBef>
              <a:buSzPct val="100000"/>
              <a:defRPr sz="25600"/>
            </a:lvl2pPr>
            <a:lvl3pPr lvl="2" algn="ctr">
              <a:spcBef>
                <a:spcPts val="0"/>
              </a:spcBef>
              <a:buSzPct val="100000"/>
              <a:defRPr sz="25600"/>
            </a:lvl3pPr>
            <a:lvl4pPr lvl="3" algn="ctr">
              <a:spcBef>
                <a:spcPts val="0"/>
              </a:spcBef>
              <a:buSzPct val="100000"/>
              <a:defRPr sz="25600"/>
            </a:lvl4pPr>
            <a:lvl5pPr lvl="4" algn="ctr">
              <a:spcBef>
                <a:spcPts val="0"/>
              </a:spcBef>
              <a:buSzPct val="100000"/>
              <a:defRPr sz="25600"/>
            </a:lvl5pPr>
            <a:lvl6pPr lvl="5" algn="ctr">
              <a:spcBef>
                <a:spcPts val="0"/>
              </a:spcBef>
              <a:buSzPct val="100000"/>
              <a:defRPr sz="25600"/>
            </a:lvl6pPr>
            <a:lvl7pPr lvl="6" algn="ctr">
              <a:spcBef>
                <a:spcPts val="0"/>
              </a:spcBef>
              <a:buSzPct val="100000"/>
              <a:defRPr sz="25600"/>
            </a:lvl7pPr>
            <a:lvl8pPr lvl="7" algn="ctr">
              <a:spcBef>
                <a:spcPts val="0"/>
              </a:spcBef>
              <a:buSzPct val="100000"/>
              <a:defRPr sz="25600"/>
            </a:lvl8pPr>
            <a:lvl9pPr lvl="8" algn="ctr">
              <a:spcBef>
                <a:spcPts val="0"/>
              </a:spcBef>
              <a:buSzPct val="100000"/>
              <a:defRPr sz="25600"/>
            </a:lvl9pPr>
          </a:lstStyle>
          <a:p>
            <a:endParaRPr/>
          </a:p>
        </p:txBody>
      </p:sp>
      <p:sp>
        <p:nvSpPr>
          <p:cNvPr id="19" name="Shape 19"/>
          <p:cNvSpPr txBox="1">
            <a:spLocks noGrp="1"/>
          </p:cNvSpPr>
          <p:nvPr>
            <p:ph type="subTitle" idx="1"/>
          </p:nvPr>
        </p:nvSpPr>
        <p:spPr>
          <a:xfrm>
            <a:off x="3222000" y="20319205"/>
            <a:ext cx="37447200" cy="5072700"/>
          </a:xfrm>
          <a:prstGeom prst="rect">
            <a:avLst/>
          </a:prstGeom>
        </p:spPr>
        <p:txBody>
          <a:bodyPr lIns="487600" tIns="487600" rIns="487600" bIns="487600" anchor="t" anchorCtr="0"/>
          <a:lstStyle>
            <a:lvl1pPr lvl="0" algn="ctr">
              <a:lnSpc>
                <a:spcPct val="100000"/>
              </a:lnSpc>
              <a:spcBef>
                <a:spcPts val="0"/>
              </a:spcBef>
              <a:spcAft>
                <a:spcPts val="0"/>
              </a:spcAft>
              <a:buSzPct val="100000"/>
              <a:buNone/>
              <a:defRPr sz="11200"/>
            </a:lvl1pPr>
            <a:lvl2pPr lvl="1" algn="ctr">
              <a:lnSpc>
                <a:spcPct val="100000"/>
              </a:lnSpc>
              <a:spcBef>
                <a:spcPts val="0"/>
              </a:spcBef>
              <a:spcAft>
                <a:spcPts val="0"/>
              </a:spcAft>
              <a:buSzPct val="100000"/>
              <a:buNone/>
              <a:defRPr sz="11200"/>
            </a:lvl2pPr>
            <a:lvl3pPr lvl="2" algn="ctr">
              <a:lnSpc>
                <a:spcPct val="100000"/>
              </a:lnSpc>
              <a:spcBef>
                <a:spcPts val="0"/>
              </a:spcBef>
              <a:spcAft>
                <a:spcPts val="0"/>
              </a:spcAft>
              <a:buSzPct val="100000"/>
              <a:buNone/>
              <a:defRPr sz="11200"/>
            </a:lvl3pPr>
            <a:lvl4pPr lvl="3" algn="ctr">
              <a:lnSpc>
                <a:spcPct val="100000"/>
              </a:lnSpc>
              <a:spcBef>
                <a:spcPts val="0"/>
              </a:spcBef>
              <a:spcAft>
                <a:spcPts val="0"/>
              </a:spcAft>
              <a:buSzPct val="100000"/>
              <a:buNone/>
              <a:defRPr sz="11200"/>
            </a:lvl4pPr>
            <a:lvl5pPr lvl="4" algn="ctr">
              <a:lnSpc>
                <a:spcPct val="100000"/>
              </a:lnSpc>
              <a:spcBef>
                <a:spcPts val="0"/>
              </a:spcBef>
              <a:spcAft>
                <a:spcPts val="0"/>
              </a:spcAft>
              <a:buSzPct val="100000"/>
              <a:buNone/>
              <a:defRPr sz="11200"/>
            </a:lvl5pPr>
            <a:lvl6pPr lvl="5" algn="ctr">
              <a:lnSpc>
                <a:spcPct val="100000"/>
              </a:lnSpc>
              <a:spcBef>
                <a:spcPts val="0"/>
              </a:spcBef>
              <a:spcAft>
                <a:spcPts val="0"/>
              </a:spcAft>
              <a:buSzPct val="100000"/>
              <a:buNone/>
              <a:defRPr sz="11200"/>
            </a:lvl6pPr>
            <a:lvl7pPr lvl="6" algn="ctr">
              <a:lnSpc>
                <a:spcPct val="100000"/>
              </a:lnSpc>
              <a:spcBef>
                <a:spcPts val="0"/>
              </a:spcBef>
              <a:spcAft>
                <a:spcPts val="0"/>
              </a:spcAft>
              <a:buSzPct val="100000"/>
              <a:buNone/>
              <a:defRPr sz="11200"/>
            </a:lvl7pPr>
            <a:lvl8pPr lvl="7" algn="ctr">
              <a:lnSpc>
                <a:spcPct val="100000"/>
              </a:lnSpc>
              <a:spcBef>
                <a:spcPts val="0"/>
              </a:spcBef>
              <a:spcAft>
                <a:spcPts val="0"/>
              </a:spcAft>
              <a:buSzPct val="100000"/>
              <a:buNone/>
              <a:defRPr sz="11200"/>
            </a:lvl8pPr>
            <a:lvl9pPr lvl="8" algn="ctr">
              <a:lnSpc>
                <a:spcPct val="100000"/>
              </a:lnSpc>
              <a:spcBef>
                <a:spcPts val="0"/>
              </a:spcBef>
              <a:spcAft>
                <a:spcPts val="0"/>
              </a:spcAft>
              <a:buSzPct val="100000"/>
              <a:buNone/>
              <a:defRPr sz="11200"/>
            </a:lvl9pPr>
          </a:lstStyle>
          <a:p>
            <a:endParaRPr/>
          </a:p>
        </p:txBody>
      </p:sp>
      <p:sp>
        <p:nvSpPr>
          <p:cNvPr id="20" name="Shape 20"/>
          <p:cNvSpPr txBox="1">
            <a:spLocks noGrp="1"/>
          </p:cNvSpPr>
          <p:nvPr>
            <p:ph type="sldNum" idx="12"/>
          </p:nvPr>
        </p:nvSpPr>
        <p:spPr>
          <a:xfrm>
            <a:off x="40753200" y="29958459"/>
            <a:ext cx="2633700" cy="2519100"/>
          </a:xfrm>
          <a:prstGeom prst="rect">
            <a:avLst/>
          </a:prstGeom>
        </p:spPr>
        <p:txBody>
          <a:bodyPr lIns="487600" tIns="487600" rIns="487600" bIns="487600"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1496160" y="8033760"/>
            <a:ext cx="40899000" cy="12099899"/>
          </a:xfrm>
          <a:prstGeom prst="rect">
            <a:avLst/>
          </a:prstGeom>
        </p:spPr>
        <p:txBody>
          <a:bodyPr lIns="487600" tIns="487600" rIns="487600" bIns="487600" anchor="b" anchorCtr="0"/>
          <a:lstStyle>
            <a:lvl1pPr lvl="0" algn="ctr">
              <a:spcBef>
                <a:spcPts val="0"/>
              </a:spcBef>
              <a:buSzPct val="100000"/>
              <a:defRPr sz="64000"/>
            </a:lvl1pPr>
            <a:lvl2pPr lvl="1" algn="ctr">
              <a:spcBef>
                <a:spcPts val="0"/>
              </a:spcBef>
              <a:buSzPct val="100000"/>
              <a:defRPr sz="64000"/>
            </a:lvl2pPr>
            <a:lvl3pPr lvl="2" algn="ctr">
              <a:spcBef>
                <a:spcPts val="0"/>
              </a:spcBef>
              <a:buSzPct val="100000"/>
              <a:defRPr sz="64000"/>
            </a:lvl3pPr>
            <a:lvl4pPr lvl="3" algn="ctr">
              <a:spcBef>
                <a:spcPts val="0"/>
              </a:spcBef>
              <a:buSzPct val="100000"/>
              <a:defRPr sz="64000"/>
            </a:lvl4pPr>
            <a:lvl5pPr lvl="4" algn="ctr">
              <a:spcBef>
                <a:spcPts val="0"/>
              </a:spcBef>
              <a:buSzPct val="100000"/>
              <a:defRPr sz="64000"/>
            </a:lvl5pPr>
            <a:lvl6pPr lvl="5" algn="ctr">
              <a:spcBef>
                <a:spcPts val="0"/>
              </a:spcBef>
              <a:buSzPct val="100000"/>
              <a:defRPr sz="64000"/>
            </a:lvl6pPr>
            <a:lvl7pPr lvl="6" algn="ctr">
              <a:spcBef>
                <a:spcPts val="0"/>
              </a:spcBef>
              <a:buSzPct val="100000"/>
              <a:defRPr sz="64000"/>
            </a:lvl7pPr>
            <a:lvl8pPr lvl="7" algn="ctr">
              <a:spcBef>
                <a:spcPts val="0"/>
              </a:spcBef>
              <a:buSzPct val="100000"/>
              <a:defRPr sz="64000"/>
            </a:lvl8pPr>
            <a:lvl9pPr lvl="8" algn="ctr">
              <a:spcBef>
                <a:spcPts val="0"/>
              </a:spcBef>
              <a:buSzPct val="100000"/>
              <a:defRPr sz="64000"/>
            </a:lvl9pPr>
          </a:lstStyle>
          <a:p>
            <a:endParaRPr/>
          </a:p>
        </p:txBody>
      </p:sp>
      <p:sp>
        <p:nvSpPr>
          <p:cNvPr id="55" name="Shape 55"/>
          <p:cNvSpPr txBox="1">
            <a:spLocks noGrp="1"/>
          </p:cNvSpPr>
          <p:nvPr>
            <p:ph type="body" idx="1"/>
          </p:nvPr>
        </p:nvSpPr>
        <p:spPr>
          <a:xfrm>
            <a:off x="1496160" y="20661920"/>
            <a:ext cx="40899000" cy="8325000"/>
          </a:xfrm>
          <a:prstGeom prst="rect">
            <a:avLst/>
          </a:prstGeom>
        </p:spPr>
        <p:txBody>
          <a:bodyPr lIns="487600" tIns="487600" rIns="487600" bIns="487600"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6" name="Shape 56"/>
          <p:cNvSpPr txBox="1">
            <a:spLocks noGrp="1"/>
          </p:cNvSpPr>
          <p:nvPr>
            <p:ph type="sldNum" idx="12"/>
          </p:nvPr>
        </p:nvSpPr>
        <p:spPr>
          <a:xfrm>
            <a:off x="40753200" y="29958459"/>
            <a:ext cx="2633700" cy="2519100"/>
          </a:xfrm>
          <a:prstGeom prst="rect">
            <a:avLst/>
          </a:prstGeom>
        </p:spPr>
        <p:txBody>
          <a:bodyPr lIns="487600" tIns="487600" rIns="487600" bIns="487600"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7"/>
        <p:cNvGrpSpPr/>
        <p:nvPr/>
      </p:nvGrpSpPr>
      <p:grpSpPr>
        <a:xfrm>
          <a:off x="0" y="0"/>
          <a:ext cx="0" cy="0"/>
          <a:chOff x="0" y="0"/>
          <a:chExt cx="0" cy="0"/>
        </a:xfrm>
      </p:grpSpPr>
      <p:sp>
        <p:nvSpPr>
          <p:cNvPr id="58" name="Shape 58"/>
          <p:cNvSpPr txBox="1">
            <a:spLocks noGrp="1"/>
          </p:cNvSpPr>
          <p:nvPr>
            <p:ph type="sldNum" idx="12"/>
          </p:nvPr>
        </p:nvSpPr>
        <p:spPr>
          <a:xfrm>
            <a:off x="40753200" y="29958459"/>
            <a:ext cx="2633700" cy="2519100"/>
          </a:xfrm>
          <a:prstGeom prst="rect">
            <a:avLst/>
          </a:prstGeom>
        </p:spPr>
        <p:txBody>
          <a:bodyPr lIns="487600" tIns="487600" rIns="487600" bIns="487600"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3222000" y="13704000"/>
            <a:ext cx="37690500" cy="5510400"/>
          </a:xfrm>
          <a:prstGeom prst="rect">
            <a:avLst/>
          </a:prstGeom>
        </p:spPr>
        <p:txBody>
          <a:bodyPr lIns="487600" tIns="487600" rIns="487600" bIns="487600" anchor="ctr" anchorCtr="0"/>
          <a:lstStyle>
            <a:lvl1pPr lvl="0" algn="ctr">
              <a:spcBef>
                <a:spcPts val="0"/>
              </a:spcBef>
              <a:buSzPct val="100000"/>
              <a:defRPr sz="19200"/>
            </a:lvl1pPr>
            <a:lvl2pPr lvl="1" algn="ctr">
              <a:spcBef>
                <a:spcPts val="0"/>
              </a:spcBef>
              <a:buSzPct val="100000"/>
              <a:defRPr sz="19200"/>
            </a:lvl2pPr>
            <a:lvl3pPr lvl="2" algn="ctr">
              <a:spcBef>
                <a:spcPts val="0"/>
              </a:spcBef>
              <a:buSzPct val="100000"/>
              <a:defRPr sz="19200"/>
            </a:lvl3pPr>
            <a:lvl4pPr lvl="3" algn="ctr">
              <a:spcBef>
                <a:spcPts val="0"/>
              </a:spcBef>
              <a:buSzPct val="100000"/>
              <a:defRPr sz="19200"/>
            </a:lvl4pPr>
            <a:lvl5pPr lvl="4" algn="ctr">
              <a:spcBef>
                <a:spcPts val="0"/>
              </a:spcBef>
              <a:buSzPct val="100000"/>
              <a:defRPr sz="19200"/>
            </a:lvl5pPr>
            <a:lvl6pPr lvl="5" algn="ctr">
              <a:spcBef>
                <a:spcPts val="0"/>
              </a:spcBef>
              <a:buSzPct val="100000"/>
              <a:defRPr sz="19200"/>
            </a:lvl6pPr>
            <a:lvl7pPr lvl="6" algn="ctr">
              <a:spcBef>
                <a:spcPts val="0"/>
              </a:spcBef>
              <a:buSzPct val="100000"/>
              <a:defRPr sz="19200"/>
            </a:lvl7pPr>
            <a:lvl8pPr lvl="7" algn="ctr">
              <a:spcBef>
                <a:spcPts val="0"/>
              </a:spcBef>
              <a:buSzPct val="100000"/>
              <a:defRPr sz="19200"/>
            </a:lvl8pPr>
            <a:lvl9pPr lvl="8" algn="ctr">
              <a:spcBef>
                <a:spcPts val="0"/>
              </a:spcBef>
              <a:buSzPct val="100000"/>
              <a:defRPr sz="19200"/>
            </a:lvl9pPr>
          </a:lstStyle>
          <a:p>
            <a:endParaRPr/>
          </a:p>
        </p:txBody>
      </p:sp>
      <p:sp>
        <p:nvSpPr>
          <p:cNvPr id="23" name="Shape 23"/>
          <p:cNvSpPr txBox="1">
            <a:spLocks noGrp="1"/>
          </p:cNvSpPr>
          <p:nvPr>
            <p:ph type="sldNum" idx="12"/>
          </p:nvPr>
        </p:nvSpPr>
        <p:spPr>
          <a:xfrm>
            <a:off x="40753200" y="29958459"/>
            <a:ext cx="2633700" cy="2519100"/>
          </a:xfrm>
          <a:prstGeom prst="rect">
            <a:avLst/>
          </a:prstGeom>
        </p:spPr>
        <p:txBody>
          <a:bodyPr lIns="487600" tIns="487600" rIns="487600" bIns="487600"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1496160" y="2848160"/>
            <a:ext cx="40899000" cy="3665400"/>
          </a:xfrm>
          <a:prstGeom prst="rect">
            <a:avLst/>
          </a:prstGeom>
        </p:spPr>
        <p:txBody>
          <a:bodyPr lIns="487600" tIns="487600" rIns="487600" bIns="487600"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6" name="Shape 26"/>
          <p:cNvSpPr txBox="1">
            <a:spLocks noGrp="1"/>
          </p:cNvSpPr>
          <p:nvPr>
            <p:ph type="body" idx="1"/>
          </p:nvPr>
        </p:nvSpPr>
        <p:spPr>
          <a:xfrm>
            <a:off x="1496160" y="7375839"/>
            <a:ext cx="40899000" cy="21864900"/>
          </a:xfrm>
          <a:prstGeom prst="rect">
            <a:avLst/>
          </a:prstGeom>
        </p:spPr>
        <p:txBody>
          <a:bodyPr lIns="487600" tIns="487600" rIns="487600" bIns="487600"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40753200" y="29958459"/>
            <a:ext cx="2633700" cy="2519100"/>
          </a:xfrm>
          <a:prstGeom prst="rect">
            <a:avLst/>
          </a:prstGeom>
        </p:spPr>
        <p:txBody>
          <a:bodyPr lIns="487600" tIns="487600" rIns="487600" bIns="487600"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1496160" y="2848160"/>
            <a:ext cx="40899000" cy="3665400"/>
          </a:xfrm>
          <a:prstGeom prst="rect">
            <a:avLst/>
          </a:prstGeom>
        </p:spPr>
        <p:txBody>
          <a:bodyPr lIns="487600" tIns="487600" rIns="487600" bIns="487600"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0" name="Shape 30"/>
          <p:cNvSpPr txBox="1">
            <a:spLocks noGrp="1"/>
          </p:cNvSpPr>
          <p:nvPr>
            <p:ph type="body" idx="1"/>
          </p:nvPr>
        </p:nvSpPr>
        <p:spPr>
          <a:xfrm>
            <a:off x="1496160" y="7375839"/>
            <a:ext cx="19199400" cy="21864900"/>
          </a:xfrm>
          <a:prstGeom prst="rect">
            <a:avLst/>
          </a:prstGeom>
        </p:spPr>
        <p:txBody>
          <a:bodyPr lIns="487600" tIns="487600" rIns="487600" bIns="487600" anchor="t" anchorCtr="0"/>
          <a:lstStyle>
            <a:lvl1pPr lvl="0">
              <a:spcBef>
                <a:spcPts val="0"/>
              </a:spcBef>
              <a:buSzPct val="100000"/>
              <a:defRPr sz="7500"/>
            </a:lvl1pPr>
            <a:lvl2pPr lvl="1">
              <a:spcBef>
                <a:spcPts val="0"/>
              </a:spcBef>
              <a:buSzPct val="100000"/>
              <a:defRPr sz="6400"/>
            </a:lvl2pPr>
            <a:lvl3pPr lvl="2">
              <a:spcBef>
                <a:spcPts val="0"/>
              </a:spcBef>
              <a:buSzPct val="100000"/>
              <a:defRPr sz="6400"/>
            </a:lvl3pPr>
            <a:lvl4pPr lvl="3">
              <a:spcBef>
                <a:spcPts val="0"/>
              </a:spcBef>
              <a:buSzPct val="100000"/>
              <a:defRPr sz="6400"/>
            </a:lvl4pPr>
            <a:lvl5pPr lvl="4">
              <a:spcBef>
                <a:spcPts val="0"/>
              </a:spcBef>
              <a:buSzPct val="100000"/>
              <a:defRPr sz="6400"/>
            </a:lvl5pPr>
            <a:lvl6pPr lvl="5">
              <a:spcBef>
                <a:spcPts val="0"/>
              </a:spcBef>
              <a:buSzPct val="100000"/>
              <a:defRPr sz="6400"/>
            </a:lvl6pPr>
            <a:lvl7pPr lvl="6">
              <a:spcBef>
                <a:spcPts val="0"/>
              </a:spcBef>
              <a:buSzPct val="100000"/>
              <a:defRPr sz="6400"/>
            </a:lvl7pPr>
            <a:lvl8pPr lvl="7">
              <a:spcBef>
                <a:spcPts val="0"/>
              </a:spcBef>
              <a:buSzPct val="100000"/>
              <a:defRPr sz="6400"/>
            </a:lvl8pPr>
            <a:lvl9pPr lvl="8">
              <a:spcBef>
                <a:spcPts val="0"/>
              </a:spcBef>
              <a:buSzPct val="100000"/>
              <a:defRPr sz="6400"/>
            </a:lvl9pPr>
          </a:lstStyle>
          <a:p>
            <a:endParaRPr/>
          </a:p>
        </p:txBody>
      </p:sp>
      <p:sp>
        <p:nvSpPr>
          <p:cNvPr id="31" name="Shape 31"/>
          <p:cNvSpPr txBox="1">
            <a:spLocks noGrp="1"/>
          </p:cNvSpPr>
          <p:nvPr>
            <p:ph type="body" idx="2"/>
          </p:nvPr>
        </p:nvSpPr>
        <p:spPr>
          <a:xfrm>
            <a:off x="23195520" y="7375839"/>
            <a:ext cx="19199400" cy="21864900"/>
          </a:xfrm>
          <a:prstGeom prst="rect">
            <a:avLst/>
          </a:prstGeom>
        </p:spPr>
        <p:txBody>
          <a:bodyPr lIns="487600" tIns="487600" rIns="487600" bIns="487600" anchor="t" anchorCtr="0"/>
          <a:lstStyle>
            <a:lvl1pPr lvl="0">
              <a:spcBef>
                <a:spcPts val="0"/>
              </a:spcBef>
              <a:buSzPct val="100000"/>
              <a:defRPr sz="7500"/>
            </a:lvl1pPr>
            <a:lvl2pPr lvl="1">
              <a:spcBef>
                <a:spcPts val="0"/>
              </a:spcBef>
              <a:buSzPct val="100000"/>
              <a:defRPr sz="6400"/>
            </a:lvl2pPr>
            <a:lvl3pPr lvl="2">
              <a:spcBef>
                <a:spcPts val="0"/>
              </a:spcBef>
              <a:buSzPct val="100000"/>
              <a:defRPr sz="6400"/>
            </a:lvl3pPr>
            <a:lvl4pPr lvl="3">
              <a:spcBef>
                <a:spcPts val="0"/>
              </a:spcBef>
              <a:buSzPct val="100000"/>
              <a:defRPr sz="6400"/>
            </a:lvl4pPr>
            <a:lvl5pPr lvl="4">
              <a:spcBef>
                <a:spcPts val="0"/>
              </a:spcBef>
              <a:buSzPct val="100000"/>
              <a:defRPr sz="6400"/>
            </a:lvl5pPr>
            <a:lvl6pPr lvl="5">
              <a:spcBef>
                <a:spcPts val="0"/>
              </a:spcBef>
              <a:buSzPct val="100000"/>
              <a:defRPr sz="6400"/>
            </a:lvl6pPr>
            <a:lvl7pPr lvl="6">
              <a:spcBef>
                <a:spcPts val="0"/>
              </a:spcBef>
              <a:buSzPct val="100000"/>
              <a:defRPr sz="6400"/>
            </a:lvl7pPr>
            <a:lvl8pPr lvl="7">
              <a:spcBef>
                <a:spcPts val="0"/>
              </a:spcBef>
              <a:buSzPct val="100000"/>
              <a:defRPr sz="6400"/>
            </a:lvl8pPr>
            <a:lvl9pPr lvl="8">
              <a:spcBef>
                <a:spcPts val="0"/>
              </a:spcBef>
              <a:buSzPct val="100000"/>
              <a:defRPr sz="6400"/>
            </a:lvl9pPr>
          </a:lstStyle>
          <a:p>
            <a:endParaRPr/>
          </a:p>
        </p:txBody>
      </p:sp>
      <p:sp>
        <p:nvSpPr>
          <p:cNvPr id="32" name="Shape 32"/>
          <p:cNvSpPr txBox="1">
            <a:spLocks noGrp="1"/>
          </p:cNvSpPr>
          <p:nvPr>
            <p:ph type="sldNum" idx="12"/>
          </p:nvPr>
        </p:nvSpPr>
        <p:spPr>
          <a:xfrm>
            <a:off x="40753200" y="29958459"/>
            <a:ext cx="2633700" cy="2519100"/>
          </a:xfrm>
          <a:prstGeom prst="rect">
            <a:avLst/>
          </a:prstGeom>
        </p:spPr>
        <p:txBody>
          <a:bodyPr lIns="487600" tIns="487600" rIns="487600" bIns="487600"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1496160" y="2848160"/>
            <a:ext cx="40899000" cy="3665400"/>
          </a:xfrm>
          <a:prstGeom prst="rect">
            <a:avLst/>
          </a:prstGeom>
        </p:spPr>
        <p:txBody>
          <a:bodyPr lIns="487600" tIns="487600" rIns="487600" bIns="487600"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5" name="Shape 35"/>
          <p:cNvSpPr txBox="1">
            <a:spLocks noGrp="1"/>
          </p:cNvSpPr>
          <p:nvPr>
            <p:ph type="sldNum" idx="12"/>
          </p:nvPr>
        </p:nvSpPr>
        <p:spPr>
          <a:xfrm>
            <a:off x="40753200" y="29958459"/>
            <a:ext cx="2633700" cy="2519100"/>
          </a:xfrm>
          <a:prstGeom prst="rect">
            <a:avLst/>
          </a:prstGeom>
        </p:spPr>
        <p:txBody>
          <a:bodyPr lIns="487600" tIns="487600" rIns="487600" bIns="487600"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1496160" y="3555840"/>
            <a:ext cx="13478400" cy="4836599"/>
          </a:xfrm>
          <a:prstGeom prst="rect">
            <a:avLst/>
          </a:prstGeom>
        </p:spPr>
        <p:txBody>
          <a:bodyPr lIns="487600" tIns="487600" rIns="487600" bIns="487600" anchor="b" anchorCtr="0"/>
          <a:lstStyle>
            <a:lvl1pPr lvl="0">
              <a:spcBef>
                <a:spcPts val="0"/>
              </a:spcBef>
              <a:buSzPct val="100000"/>
              <a:defRPr sz="12800"/>
            </a:lvl1pPr>
            <a:lvl2pPr lvl="1">
              <a:spcBef>
                <a:spcPts val="0"/>
              </a:spcBef>
              <a:buSzPct val="100000"/>
              <a:defRPr sz="12800"/>
            </a:lvl2pPr>
            <a:lvl3pPr lvl="2">
              <a:spcBef>
                <a:spcPts val="0"/>
              </a:spcBef>
              <a:buSzPct val="100000"/>
              <a:defRPr sz="12800"/>
            </a:lvl3pPr>
            <a:lvl4pPr lvl="3">
              <a:spcBef>
                <a:spcPts val="0"/>
              </a:spcBef>
              <a:buSzPct val="100000"/>
              <a:defRPr sz="12800"/>
            </a:lvl4pPr>
            <a:lvl5pPr lvl="4">
              <a:spcBef>
                <a:spcPts val="0"/>
              </a:spcBef>
              <a:buSzPct val="100000"/>
              <a:defRPr sz="12800"/>
            </a:lvl5pPr>
            <a:lvl6pPr lvl="5">
              <a:spcBef>
                <a:spcPts val="0"/>
              </a:spcBef>
              <a:buSzPct val="100000"/>
              <a:defRPr sz="12800"/>
            </a:lvl6pPr>
            <a:lvl7pPr lvl="6">
              <a:spcBef>
                <a:spcPts val="0"/>
              </a:spcBef>
              <a:buSzPct val="100000"/>
              <a:defRPr sz="12800"/>
            </a:lvl7pPr>
            <a:lvl8pPr lvl="7">
              <a:spcBef>
                <a:spcPts val="0"/>
              </a:spcBef>
              <a:buSzPct val="100000"/>
              <a:defRPr sz="12800"/>
            </a:lvl8pPr>
            <a:lvl9pPr lvl="8">
              <a:spcBef>
                <a:spcPts val="0"/>
              </a:spcBef>
              <a:buSzPct val="100000"/>
              <a:defRPr sz="12800"/>
            </a:lvl9pPr>
          </a:lstStyle>
          <a:p>
            <a:endParaRPr/>
          </a:p>
        </p:txBody>
      </p:sp>
      <p:sp>
        <p:nvSpPr>
          <p:cNvPr id="38" name="Shape 38"/>
          <p:cNvSpPr txBox="1">
            <a:spLocks noGrp="1"/>
          </p:cNvSpPr>
          <p:nvPr>
            <p:ph type="body" idx="1"/>
          </p:nvPr>
        </p:nvSpPr>
        <p:spPr>
          <a:xfrm>
            <a:off x="1496160" y="8893439"/>
            <a:ext cx="13478400" cy="20348100"/>
          </a:xfrm>
          <a:prstGeom prst="rect">
            <a:avLst/>
          </a:prstGeom>
        </p:spPr>
        <p:txBody>
          <a:bodyPr lIns="487600" tIns="487600" rIns="487600" bIns="487600" anchor="t" anchorCtr="0"/>
          <a:lstStyle>
            <a:lvl1pPr lvl="0">
              <a:spcBef>
                <a:spcPts val="0"/>
              </a:spcBef>
              <a:buSzPct val="100000"/>
              <a:defRPr sz="6400"/>
            </a:lvl1pPr>
            <a:lvl2pPr lvl="1">
              <a:spcBef>
                <a:spcPts val="0"/>
              </a:spcBef>
              <a:buSzPct val="100000"/>
              <a:defRPr sz="6400"/>
            </a:lvl2pPr>
            <a:lvl3pPr lvl="2">
              <a:spcBef>
                <a:spcPts val="0"/>
              </a:spcBef>
              <a:buSzPct val="100000"/>
              <a:defRPr sz="6400"/>
            </a:lvl3pPr>
            <a:lvl4pPr lvl="3">
              <a:spcBef>
                <a:spcPts val="0"/>
              </a:spcBef>
              <a:buSzPct val="100000"/>
              <a:defRPr sz="6400"/>
            </a:lvl4pPr>
            <a:lvl5pPr lvl="4">
              <a:spcBef>
                <a:spcPts val="0"/>
              </a:spcBef>
              <a:buSzPct val="100000"/>
              <a:defRPr sz="6400"/>
            </a:lvl5pPr>
            <a:lvl6pPr lvl="5">
              <a:spcBef>
                <a:spcPts val="0"/>
              </a:spcBef>
              <a:buSzPct val="100000"/>
              <a:defRPr sz="6400"/>
            </a:lvl6pPr>
            <a:lvl7pPr lvl="6">
              <a:spcBef>
                <a:spcPts val="0"/>
              </a:spcBef>
              <a:buSzPct val="100000"/>
              <a:defRPr sz="6400"/>
            </a:lvl7pPr>
            <a:lvl8pPr lvl="7">
              <a:spcBef>
                <a:spcPts val="0"/>
              </a:spcBef>
              <a:buSzPct val="100000"/>
              <a:defRPr sz="6400"/>
            </a:lvl8pPr>
            <a:lvl9pPr lvl="8">
              <a:spcBef>
                <a:spcPts val="0"/>
              </a:spcBef>
              <a:buSzPct val="100000"/>
              <a:defRPr sz="6400"/>
            </a:lvl9pPr>
          </a:lstStyle>
          <a:p>
            <a:endParaRPr/>
          </a:p>
        </p:txBody>
      </p:sp>
      <p:sp>
        <p:nvSpPr>
          <p:cNvPr id="39" name="Shape 39"/>
          <p:cNvSpPr txBox="1">
            <a:spLocks noGrp="1"/>
          </p:cNvSpPr>
          <p:nvPr>
            <p:ph type="sldNum" idx="12"/>
          </p:nvPr>
        </p:nvSpPr>
        <p:spPr>
          <a:xfrm>
            <a:off x="40753200" y="29958459"/>
            <a:ext cx="2633700" cy="2519100"/>
          </a:xfrm>
          <a:prstGeom prst="rect">
            <a:avLst/>
          </a:prstGeom>
        </p:spPr>
        <p:txBody>
          <a:bodyPr lIns="487600" tIns="487600" rIns="487600" bIns="487600"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lt2"/>
        </a:solidFill>
        <a:effectLst/>
      </p:bgPr>
    </p:bg>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2353200" y="3368639"/>
            <a:ext cx="29890200" cy="26181000"/>
          </a:xfrm>
          <a:prstGeom prst="rect">
            <a:avLst/>
          </a:prstGeom>
        </p:spPr>
        <p:txBody>
          <a:bodyPr lIns="487600" tIns="487600" rIns="487600" bIns="487600" anchor="ctr" anchorCtr="0"/>
          <a:lstStyle>
            <a:lvl1pPr lvl="0">
              <a:spcBef>
                <a:spcPts val="0"/>
              </a:spcBef>
              <a:buClr>
                <a:schemeClr val="lt1"/>
              </a:buClr>
              <a:buSzPct val="100000"/>
              <a:defRPr sz="25600">
                <a:solidFill>
                  <a:schemeClr val="lt1"/>
                </a:solidFill>
              </a:defRPr>
            </a:lvl1pPr>
            <a:lvl2pPr lvl="1">
              <a:spcBef>
                <a:spcPts val="0"/>
              </a:spcBef>
              <a:buClr>
                <a:schemeClr val="lt1"/>
              </a:buClr>
              <a:buSzPct val="100000"/>
              <a:defRPr sz="25600">
                <a:solidFill>
                  <a:schemeClr val="lt1"/>
                </a:solidFill>
              </a:defRPr>
            </a:lvl2pPr>
            <a:lvl3pPr lvl="2">
              <a:spcBef>
                <a:spcPts val="0"/>
              </a:spcBef>
              <a:buClr>
                <a:schemeClr val="lt1"/>
              </a:buClr>
              <a:buSzPct val="100000"/>
              <a:defRPr sz="25600">
                <a:solidFill>
                  <a:schemeClr val="lt1"/>
                </a:solidFill>
              </a:defRPr>
            </a:lvl3pPr>
            <a:lvl4pPr lvl="3">
              <a:spcBef>
                <a:spcPts val="0"/>
              </a:spcBef>
              <a:buClr>
                <a:schemeClr val="lt1"/>
              </a:buClr>
              <a:buSzPct val="100000"/>
              <a:defRPr sz="25600">
                <a:solidFill>
                  <a:schemeClr val="lt1"/>
                </a:solidFill>
              </a:defRPr>
            </a:lvl4pPr>
            <a:lvl5pPr lvl="4">
              <a:spcBef>
                <a:spcPts val="0"/>
              </a:spcBef>
              <a:buClr>
                <a:schemeClr val="lt1"/>
              </a:buClr>
              <a:buSzPct val="100000"/>
              <a:defRPr sz="25600">
                <a:solidFill>
                  <a:schemeClr val="lt1"/>
                </a:solidFill>
              </a:defRPr>
            </a:lvl5pPr>
            <a:lvl6pPr lvl="5">
              <a:spcBef>
                <a:spcPts val="0"/>
              </a:spcBef>
              <a:buClr>
                <a:schemeClr val="lt1"/>
              </a:buClr>
              <a:buSzPct val="100000"/>
              <a:defRPr sz="25600">
                <a:solidFill>
                  <a:schemeClr val="lt1"/>
                </a:solidFill>
              </a:defRPr>
            </a:lvl6pPr>
            <a:lvl7pPr lvl="6">
              <a:spcBef>
                <a:spcPts val="0"/>
              </a:spcBef>
              <a:buClr>
                <a:schemeClr val="lt1"/>
              </a:buClr>
              <a:buSzPct val="100000"/>
              <a:defRPr sz="25600">
                <a:solidFill>
                  <a:schemeClr val="lt1"/>
                </a:solidFill>
              </a:defRPr>
            </a:lvl7pPr>
            <a:lvl8pPr lvl="7">
              <a:spcBef>
                <a:spcPts val="0"/>
              </a:spcBef>
              <a:buClr>
                <a:schemeClr val="lt1"/>
              </a:buClr>
              <a:buSzPct val="100000"/>
              <a:defRPr sz="25600">
                <a:solidFill>
                  <a:schemeClr val="lt1"/>
                </a:solidFill>
              </a:defRPr>
            </a:lvl8pPr>
            <a:lvl9pPr lvl="8">
              <a:spcBef>
                <a:spcPts val="0"/>
              </a:spcBef>
              <a:buClr>
                <a:schemeClr val="lt1"/>
              </a:buClr>
              <a:buSzPct val="100000"/>
              <a:defRPr sz="25600">
                <a:solidFill>
                  <a:schemeClr val="lt1"/>
                </a:solidFill>
              </a:defRPr>
            </a:lvl9pPr>
          </a:lstStyle>
          <a:p>
            <a:endParaRPr/>
          </a:p>
        </p:txBody>
      </p:sp>
      <p:sp>
        <p:nvSpPr>
          <p:cNvPr id="42" name="Shape 42"/>
          <p:cNvSpPr txBox="1">
            <a:spLocks noGrp="1"/>
          </p:cNvSpPr>
          <p:nvPr>
            <p:ph type="sldNum" idx="12"/>
          </p:nvPr>
        </p:nvSpPr>
        <p:spPr>
          <a:xfrm>
            <a:off x="40753200" y="29958459"/>
            <a:ext cx="2633700" cy="2519100"/>
          </a:xfrm>
          <a:prstGeom prst="rect">
            <a:avLst/>
          </a:prstGeom>
        </p:spPr>
        <p:txBody>
          <a:bodyPr lIns="487600" tIns="487600" rIns="487600" bIns="487600" anchor="ctr" anchorCtr="0">
            <a:noAutofit/>
          </a:bodyPr>
          <a:lstStyle/>
          <a:p>
            <a:pPr lvl="0">
              <a:spcBef>
                <a:spcPts val="0"/>
              </a:spcBef>
              <a:buNone/>
            </a:pPr>
            <a:fld id="{00000000-1234-1234-1234-123412341234}" type="slidenum">
              <a:rPr lang="en-US">
                <a:solidFill>
                  <a:schemeClr val="lt1"/>
                </a:solidFill>
              </a:rPr>
              <a:t>‹#›</a:t>
            </a:fld>
            <a:endParaRPr lang="en-US">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3"/>
        <p:cNvGrpSpPr/>
        <p:nvPr/>
      </p:nvGrpSpPr>
      <p:grpSpPr>
        <a:xfrm>
          <a:off x="0" y="0"/>
          <a:ext cx="0" cy="0"/>
          <a:chOff x="0" y="0"/>
          <a:chExt cx="0" cy="0"/>
        </a:xfrm>
      </p:grpSpPr>
      <p:sp>
        <p:nvSpPr>
          <p:cNvPr id="44" name="Shape 44"/>
          <p:cNvSpPr/>
          <p:nvPr/>
        </p:nvSpPr>
        <p:spPr>
          <a:xfrm>
            <a:off x="21945600" y="0"/>
            <a:ext cx="21945600" cy="32918400"/>
          </a:xfrm>
          <a:prstGeom prst="rect">
            <a:avLst/>
          </a:prstGeom>
          <a:solidFill>
            <a:schemeClr val="dk1"/>
          </a:solidFill>
          <a:ln>
            <a:noFill/>
          </a:ln>
        </p:spPr>
        <p:txBody>
          <a:bodyPr lIns="487600" tIns="487600" rIns="487600" bIns="487600" anchor="ctr" anchorCtr="0">
            <a:noAutofit/>
          </a:bodyPr>
          <a:lstStyle/>
          <a:p>
            <a:pPr lvl="0">
              <a:spcBef>
                <a:spcPts val="0"/>
              </a:spcBef>
              <a:buNone/>
            </a:pPr>
            <a:endParaRPr/>
          </a:p>
        </p:txBody>
      </p:sp>
      <p:cxnSp>
        <p:nvCxnSpPr>
          <p:cNvPr id="45" name="Shape 45"/>
          <p:cNvCxnSpPr/>
          <p:nvPr/>
        </p:nvCxnSpPr>
        <p:spPr>
          <a:xfrm>
            <a:off x="24142439" y="28771200"/>
            <a:ext cx="2247900" cy="0"/>
          </a:xfrm>
          <a:prstGeom prst="straightConnector1">
            <a:avLst/>
          </a:prstGeom>
          <a:noFill/>
          <a:ln w="19050" cap="flat" cmpd="sng">
            <a:solidFill>
              <a:schemeClr val="lt1"/>
            </a:solidFill>
            <a:prstDash val="solid"/>
            <a:round/>
            <a:headEnd type="none" w="med" len="med"/>
            <a:tailEnd type="none" w="med" len="med"/>
          </a:ln>
        </p:spPr>
      </p:cxnSp>
      <p:sp>
        <p:nvSpPr>
          <p:cNvPr id="46" name="Shape 46"/>
          <p:cNvSpPr txBox="1">
            <a:spLocks noGrp="1"/>
          </p:cNvSpPr>
          <p:nvPr>
            <p:ph type="title"/>
          </p:nvPr>
        </p:nvSpPr>
        <p:spPr>
          <a:xfrm>
            <a:off x="1274400" y="6920960"/>
            <a:ext cx="19416900" cy="10945800"/>
          </a:xfrm>
          <a:prstGeom prst="rect">
            <a:avLst/>
          </a:prstGeom>
        </p:spPr>
        <p:txBody>
          <a:bodyPr lIns="487600" tIns="487600" rIns="487600" bIns="487600" anchor="b" anchorCtr="0"/>
          <a:lstStyle>
            <a:lvl1pPr lvl="0" algn="ctr">
              <a:spcBef>
                <a:spcPts val="0"/>
              </a:spcBef>
              <a:buSzPct val="100000"/>
              <a:defRPr sz="22400"/>
            </a:lvl1pPr>
            <a:lvl2pPr lvl="1" algn="ctr">
              <a:spcBef>
                <a:spcPts val="0"/>
              </a:spcBef>
              <a:buSzPct val="100000"/>
              <a:defRPr sz="22400"/>
            </a:lvl2pPr>
            <a:lvl3pPr lvl="2" algn="ctr">
              <a:spcBef>
                <a:spcPts val="0"/>
              </a:spcBef>
              <a:buSzPct val="100000"/>
              <a:defRPr sz="22400"/>
            </a:lvl3pPr>
            <a:lvl4pPr lvl="3" algn="ctr">
              <a:spcBef>
                <a:spcPts val="0"/>
              </a:spcBef>
              <a:buSzPct val="100000"/>
              <a:defRPr sz="22400"/>
            </a:lvl4pPr>
            <a:lvl5pPr lvl="4" algn="ctr">
              <a:spcBef>
                <a:spcPts val="0"/>
              </a:spcBef>
              <a:buSzPct val="100000"/>
              <a:defRPr sz="22400"/>
            </a:lvl5pPr>
            <a:lvl6pPr lvl="5" algn="ctr">
              <a:spcBef>
                <a:spcPts val="0"/>
              </a:spcBef>
              <a:buSzPct val="100000"/>
              <a:defRPr sz="22400"/>
            </a:lvl6pPr>
            <a:lvl7pPr lvl="6" algn="ctr">
              <a:spcBef>
                <a:spcPts val="0"/>
              </a:spcBef>
              <a:buSzPct val="100000"/>
              <a:defRPr sz="22400"/>
            </a:lvl7pPr>
            <a:lvl8pPr lvl="7" algn="ctr">
              <a:spcBef>
                <a:spcPts val="0"/>
              </a:spcBef>
              <a:buSzPct val="100000"/>
              <a:defRPr sz="22400"/>
            </a:lvl8pPr>
            <a:lvl9pPr lvl="8" algn="ctr">
              <a:spcBef>
                <a:spcPts val="0"/>
              </a:spcBef>
              <a:buSzPct val="100000"/>
              <a:defRPr sz="22400"/>
            </a:lvl9pPr>
          </a:lstStyle>
          <a:p>
            <a:endParaRPr/>
          </a:p>
        </p:txBody>
      </p:sp>
      <p:sp>
        <p:nvSpPr>
          <p:cNvPr id="47" name="Shape 47"/>
          <p:cNvSpPr txBox="1">
            <a:spLocks noGrp="1"/>
          </p:cNvSpPr>
          <p:nvPr>
            <p:ph type="subTitle" idx="1"/>
          </p:nvPr>
        </p:nvSpPr>
        <p:spPr>
          <a:xfrm>
            <a:off x="1274400" y="18209286"/>
            <a:ext cx="19416900" cy="8611199"/>
          </a:xfrm>
          <a:prstGeom prst="rect">
            <a:avLst/>
          </a:prstGeom>
        </p:spPr>
        <p:txBody>
          <a:bodyPr lIns="487600" tIns="487600" rIns="487600" bIns="487600" anchor="t" anchorCtr="0"/>
          <a:lstStyle>
            <a:lvl1pPr lvl="0" algn="ctr">
              <a:lnSpc>
                <a:spcPct val="100000"/>
              </a:lnSpc>
              <a:spcBef>
                <a:spcPts val="0"/>
              </a:spcBef>
              <a:spcAft>
                <a:spcPts val="0"/>
              </a:spcAft>
              <a:buClr>
                <a:schemeClr val="dk1"/>
              </a:buClr>
              <a:buSzPct val="100000"/>
              <a:buNone/>
              <a:defRPr sz="11200">
                <a:solidFill>
                  <a:schemeClr val="dk1"/>
                </a:solidFill>
              </a:defRPr>
            </a:lvl1pPr>
            <a:lvl2pPr lvl="1" algn="ctr">
              <a:lnSpc>
                <a:spcPct val="100000"/>
              </a:lnSpc>
              <a:spcBef>
                <a:spcPts val="0"/>
              </a:spcBef>
              <a:spcAft>
                <a:spcPts val="0"/>
              </a:spcAft>
              <a:buClr>
                <a:schemeClr val="dk1"/>
              </a:buClr>
              <a:buSzPct val="100000"/>
              <a:buNone/>
              <a:defRPr sz="11200">
                <a:solidFill>
                  <a:schemeClr val="dk1"/>
                </a:solidFill>
              </a:defRPr>
            </a:lvl2pPr>
            <a:lvl3pPr lvl="2" algn="ctr">
              <a:lnSpc>
                <a:spcPct val="100000"/>
              </a:lnSpc>
              <a:spcBef>
                <a:spcPts val="0"/>
              </a:spcBef>
              <a:spcAft>
                <a:spcPts val="0"/>
              </a:spcAft>
              <a:buClr>
                <a:schemeClr val="dk1"/>
              </a:buClr>
              <a:buSzPct val="100000"/>
              <a:buNone/>
              <a:defRPr sz="11200">
                <a:solidFill>
                  <a:schemeClr val="dk1"/>
                </a:solidFill>
              </a:defRPr>
            </a:lvl3pPr>
            <a:lvl4pPr lvl="3" algn="ctr">
              <a:lnSpc>
                <a:spcPct val="100000"/>
              </a:lnSpc>
              <a:spcBef>
                <a:spcPts val="0"/>
              </a:spcBef>
              <a:spcAft>
                <a:spcPts val="0"/>
              </a:spcAft>
              <a:buClr>
                <a:schemeClr val="dk1"/>
              </a:buClr>
              <a:buSzPct val="100000"/>
              <a:buNone/>
              <a:defRPr sz="11200">
                <a:solidFill>
                  <a:schemeClr val="dk1"/>
                </a:solidFill>
              </a:defRPr>
            </a:lvl4pPr>
            <a:lvl5pPr lvl="4" algn="ctr">
              <a:lnSpc>
                <a:spcPct val="100000"/>
              </a:lnSpc>
              <a:spcBef>
                <a:spcPts val="0"/>
              </a:spcBef>
              <a:spcAft>
                <a:spcPts val="0"/>
              </a:spcAft>
              <a:buClr>
                <a:schemeClr val="dk1"/>
              </a:buClr>
              <a:buSzPct val="100000"/>
              <a:buNone/>
              <a:defRPr sz="11200">
                <a:solidFill>
                  <a:schemeClr val="dk1"/>
                </a:solidFill>
              </a:defRPr>
            </a:lvl5pPr>
            <a:lvl6pPr lvl="5" algn="ctr">
              <a:lnSpc>
                <a:spcPct val="100000"/>
              </a:lnSpc>
              <a:spcBef>
                <a:spcPts val="0"/>
              </a:spcBef>
              <a:spcAft>
                <a:spcPts val="0"/>
              </a:spcAft>
              <a:buClr>
                <a:schemeClr val="dk1"/>
              </a:buClr>
              <a:buSzPct val="100000"/>
              <a:buNone/>
              <a:defRPr sz="11200">
                <a:solidFill>
                  <a:schemeClr val="dk1"/>
                </a:solidFill>
              </a:defRPr>
            </a:lvl6pPr>
            <a:lvl7pPr lvl="6" algn="ctr">
              <a:lnSpc>
                <a:spcPct val="100000"/>
              </a:lnSpc>
              <a:spcBef>
                <a:spcPts val="0"/>
              </a:spcBef>
              <a:spcAft>
                <a:spcPts val="0"/>
              </a:spcAft>
              <a:buClr>
                <a:schemeClr val="dk1"/>
              </a:buClr>
              <a:buSzPct val="100000"/>
              <a:buNone/>
              <a:defRPr sz="11200">
                <a:solidFill>
                  <a:schemeClr val="dk1"/>
                </a:solidFill>
              </a:defRPr>
            </a:lvl7pPr>
            <a:lvl8pPr lvl="7" algn="ctr">
              <a:lnSpc>
                <a:spcPct val="100000"/>
              </a:lnSpc>
              <a:spcBef>
                <a:spcPts val="0"/>
              </a:spcBef>
              <a:spcAft>
                <a:spcPts val="0"/>
              </a:spcAft>
              <a:buClr>
                <a:schemeClr val="dk1"/>
              </a:buClr>
              <a:buSzPct val="100000"/>
              <a:buNone/>
              <a:defRPr sz="11200">
                <a:solidFill>
                  <a:schemeClr val="dk1"/>
                </a:solidFill>
              </a:defRPr>
            </a:lvl8pPr>
            <a:lvl9pPr lvl="8" algn="ctr">
              <a:lnSpc>
                <a:spcPct val="100000"/>
              </a:lnSpc>
              <a:spcBef>
                <a:spcPts val="0"/>
              </a:spcBef>
              <a:spcAft>
                <a:spcPts val="0"/>
              </a:spcAft>
              <a:buClr>
                <a:schemeClr val="dk1"/>
              </a:buClr>
              <a:buSzPct val="100000"/>
              <a:buNone/>
              <a:defRPr sz="11200">
                <a:solidFill>
                  <a:schemeClr val="dk1"/>
                </a:solidFill>
              </a:defRPr>
            </a:lvl9pPr>
          </a:lstStyle>
          <a:p>
            <a:endParaRPr/>
          </a:p>
        </p:txBody>
      </p:sp>
      <p:sp>
        <p:nvSpPr>
          <p:cNvPr id="48" name="Shape 48"/>
          <p:cNvSpPr txBox="1">
            <a:spLocks noGrp="1"/>
          </p:cNvSpPr>
          <p:nvPr>
            <p:ph type="body" idx="2"/>
          </p:nvPr>
        </p:nvSpPr>
        <p:spPr>
          <a:xfrm>
            <a:off x="23709600" y="4634879"/>
            <a:ext cx="18417600" cy="23648700"/>
          </a:xfrm>
          <a:prstGeom prst="rect">
            <a:avLst/>
          </a:prstGeom>
        </p:spPr>
        <p:txBody>
          <a:bodyPr lIns="487600" tIns="487600" rIns="487600" bIns="487600"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49" name="Shape 49"/>
          <p:cNvSpPr txBox="1">
            <a:spLocks noGrp="1"/>
          </p:cNvSpPr>
          <p:nvPr>
            <p:ph type="sldNum" idx="12"/>
          </p:nvPr>
        </p:nvSpPr>
        <p:spPr>
          <a:xfrm>
            <a:off x="40753200" y="29958459"/>
            <a:ext cx="2633700" cy="2519100"/>
          </a:xfrm>
          <a:prstGeom prst="rect">
            <a:avLst/>
          </a:prstGeom>
        </p:spPr>
        <p:txBody>
          <a:bodyPr lIns="487600" tIns="487600" rIns="487600" bIns="487600" anchor="ctr" anchorCtr="0">
            <a:noAutofit/>
          </a:bodyPr>
          <a:lstStyle/>
          <a:p>
            <a:pPr lvl="0">
              <a:spcBef>
                <a:spcPts val="0"/>
              </a:spcBef>
              <a:buNone/>
            </a:pPr>
            <a:fld id="{00000000-1234-1234-1234-123412341234}" type="slidenum">
              <a:rPr lang="en-US">
                <a:solidFill>
                  <a:schemeClr val="lt1"/>
                </a:solidFill>
              </a:rPr>
              <a:t>‹#›</a:t>
            </a:fld>
            <a:endParaRPr lang="en-US">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50"/>
        <p:cNvGrpSpPr/>
        <p:nvPr/>
      </p:nvGrpSpPr>
      <p:grpSpPr>
        <a:xfrm>
          <a:off x="0" y="0"/>
          <a:ext cx="0" cy="0"/>
          <a:chOff x="0" y="0"/>
          <a:chExt cx="0" cy="0"/>
        </a:xfrm>
      </p:grpSpPr>
      <p:sp>
        <p:nvSpPr>
          <p:cNvPr id="51" name="Shape 51"/>
          <p:cNvSpPr txBox="1">
            <a:spLocks noGrp="1"/>
          </p:cNvSpPr>
          <p:nvPr>
            <p:ph type="body" idx="1"/>
          </p:nvPr>
        </p:nvSpPr>
        <p:spPr>
          <a:xfrm>
            <a:off x="1496160" y="27075680"/>
            <a:ext cx="28794300" cy="3872700"/>
          </a:xfrm>
          <a:prstGeom prst="rect">
            <a:avLst/>
          </a:prstGeom>
        </p:spPr>
        <p:txBody>
          <a:bodyPr lIns="487600" tIns="487600" rIns="487600" bIns="487600" anchor="ctr" anchorCtr="0"/>
          <a:lstStyle>
            <a:lvl1pPr lvl="0">
              <a:lnSpc>
                <a:spcPct val="100000"/>
              </a:lnSpc>
              <a:spcBef>
                <a:spcPts val="0"/>
              </a:spcBef>
              <a:spcAft>
                <a:spcPts val="0"/>
              </a:spcAft>
              <a:buClr>
                <a:schemeClr val="dk1"/>
              </a:buClr>
              <a:buSzPct val="100000"/>
              <a:buFont typeface="Oswald"/>
              <a:buNone/>
              <a:defRPr sz="11200">
                <a:solidFill>
                  <a:schemeClr val="dk1"/>
                </a:solidFill>
                <a:latin typeface="Oswald"/>
                <a:ea typeface="Oswald"/>
                <a:cs typeface="Oswald"/>
                <a:sym typeface="Oswald"/>
              </a:defRPr>
            </a:lvl1pPr>
          </a:lstStyle>
          <a:p>
            <a:endParaRPr/>
          </a:p>
        </p:txBody>
      </p:sp>
      <p:sp>
        <p:nvSpPr>
          <p:cNvPr id="52" name="Shape 52"/>
          <p:cNvSpPr txBox="1">
            <a:spLocks noGrp="1"/>
          </p:cNvSpPr>
          <p:nvPr>
            <p:ph type="sldNum" idx="12"/>
          </p:nvPr>
        </p:nvSpPr>
        <p:spPr>
          <a:xfrm>
            <a:off x="40753200" y="29958459"/>
            <a:ext cx="2633700" cy="2519100"/>
          </a:xfrm>
          <a:prstGeom prst="rect">
            <a:avLst/>
          </a:prstGeom>
        </p:spPr>
        <p:txBody>
          <a:bodyPr lIns="487600" tIns="487600" rIns="487600" bIns="487600" anchor="ctr" anchorCtr="0">
            <a:noAutofit/>
          </a:bodyPr>
          <a:lstStyle/>
          <a:p>
            <a:pPr lvl="0">
              <a:spcBef>
                <a:spcPts val="0"/>
              </a:spcBef>
              <a:buNone/>
            </a:pPr>
            <a:fld id="{00000000-1234-1234-1234-123412341234}" type="slidenum">
              <a:rPr lang="en-US"/>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1496160" y="2848160"/>
            <a:ext cx="40899000" cy="3665400"/>
          </a:xfrm>
          <a:prstGeom prst="rect">
            <a:avLst/>
          </a:prstGeom>
          <a:noFill/>
          <a:ln>
            <a:noFill/>
          </a:ln>
        </p:spPr>
        <p:txBody>
          <a:bodyPr lIns="487600" tIns="487600" rIns="487600" bIns="487600" anchor="t" anchorCtr="0"/>
          <a:lstStyle>
            <a:lvl1pPr lvl="0">
              <a:spcBef>
                <a:spcPts val="0"/>
              </a:spcBef>
              <a:buClr>
                <a:schemeClr val="dk1"/>
              </a:buClr>
              <a:buSzPct val="100000"/>
              <a:buFont typeface="Oswald"/>
              <a:buNone/>
              <a:defRPr sz="16000">
                <a:solidFill>
                  <a:schemeClr val="dk1"/>
                </a:solidFill>
                <a:latin typeface="Oswald"/>
                <a:ea typeface="Oswald"/>
                <a:cs typeface="Oswald"/>
                <a:sym typeface="Oswald"/>
              </a:defRPr>
            </a:lvl1pPr>
            <a:lvl2pPr lvl="1">
              <a:spcBef>
                <a:spcPts val="0"/>
              </a:spcBef>
              <a:buClr>
                <a:schemeClr val="dk1"/>
              </a:buClr>
              <a:buSzPct val="100000"/>
              <a:buFont typeface="Oswald"/>
              <a:buNone/>
              <a:defRPr sz="16000">
                <a:solidFill>
                  <a:schemeClr val="dk1"/>
                </a:solidFill>
                <a:latin typeface="Oswald"/>
                <a:ea typeface="Oswald"/>
                <a:cs typeface="Oswald"/>
                <a:sym typeface="Oswald"/>
              </a:defRPr>
            </a:lvl2pPr>
            <a:lvl3pPr lvl="2">
              <a:spcBef>
                <a:spcPts val="0"/>
              </a:spcBef>
              <a:buClr>
                <a:schemeClr val="dk1"/>
              </a:buClr>
              <a:buSzPct val="100000"/>
              <a:buFont typeface="Oswald"/>
              <a:buNone/>
              <a:defRPr sz="16000">
                <a:solidFill>
                  <a:schemeClr val="dk1"/>
                </a:solidFill>
                <a:latin typeface="Oswald"/>
                <a:ea typeface="Oswald"/>
                <a:cs typeface="Oswald"/>
                <a:sym typeface="Oswald"/>
              </a:defRPr>
            </a:lvl3pPr>
            <a:lvl4pPr lvl="3">
              <a:spcBef>
                <a:spcPts val="0"/>
              </a:spcBef>
              <a:buClr>
                <a:schemeClr val="dk1"/>
              </a:buClr>
              <a:buSzPct val="100000"/>
              <a:buFont typeface="Oswald"/>
              <a:buNone/>
              <a:defRPr sz="16000">
                <a:solidFill>
                  <a:schemeClr val="dk1"/>
                </a:solidFill>
                <a:latin typeface="Oswald"/>
                <a:ea typeface="Oswald"/>
                <a:cs typeface="Oswald"/>
                <a:sym typeface="Oswald"/>
              </a:defRPr>
            </a:lvl4pPr>
            <a:lvl5pPr lvl="4">
              <a:spcBef>
                <a:spcPts val="0"/>
              </a:spcBef>
              <a:buClr>
                <a:schemeClr val="dk1"/>
              </a:buClr>
              <a:buSzPct val="100000"/>
              <a:buFont typeface="Oswald"/>
              <a:buNone/>
              <a:defRPr sz="16000">
                <a:solidFill>
                  <a:schemeClr val="dk1"/>
                </a:solidFill>
                <a:latin typeface="Oswald"/>
                <a:ea typeface="Oswald"/>
                <a:cs typeface="Oswald"/>
                <a:sym typeface="Oswald"/>
              </a:defRPr>
            </a:lvl5pPr>
            <a:lvl6pPr lvl="5">
              <a:spcBef>
                <a:spcPts val="0"/>
              </a:spcBef>
              <a:buClr>
                <a:schemeClr val="dk1"/>
              </a:buClr>
              <a:buSzPct val="100000"/>
              <a:buFont typeface="Oswald"/>
              <a:buNone/>
              <a:defRPr sz="16000">
                <a:solidFill>
                  <a:schemeClr val="dk1"/>
                </a:solidFill>
                <a:latin typeface="Oswald"/>
                <a:ea typeface="Oswald"/>
                <a:cs typeface="Oswald"/>
                <a:sym typeface="Oswald"/>
              </a:defRPr>
            </a:lvl6pPr>
            <a:lvl7pPr lvl="6">
              <a:spcBef>
                <a:spcPts val="0"/>
              </a:spcBef>
              <a:buClr>
                <a:schemeClr val="dk1"/>
              </a:buClr>
              <a:buSzPct val="100000"/>
              <a:buFont typeface="Oswald"/>
              <a:buNone/>
              <a:defRPr sz="16000">
                <a:solidFill>
                  <a:schemeClr val="dk1"/>
                </a:solidFill>
                <a:latin typeface="Oswald"/>
                <a:ea typeface="Oswald"/>
                <a:cs typeface="Oswald"/>
                <a:sym typeface="Oswald"/>
              </a:defRPr>
            </a:lvl7pPr>
            <a:lvl8pPr lvl="7">
              <a:spcBef>
                <a:spcPts val="0"/>
              </a:spcBef>
              <a:buClr>
                <a:schemeClr val="dk1"/>
              </a:buClr>
              <a:buSzPct val="100000"/>
              <a:buFont typeface="Oswald"/>
              <a:buNone/>
              <a:defRPr sz="16000">
                <a:solidFill>
                  <a:schemeClr val="dk1"/>
                </a:solidFill>
                <a:latin typeface="Oswald"/>
                <a:ea typeface="Oswald"/>
                <a:cs typeface="Oswald"/>
                <a:sym typeface="Oswald"/>
              </a:defRPr>
            </a:lvl8pPr>
            <a:lvl9pPr lvl="8">
              <a:spcBef>
                <a:spcPts val="0"/>
              </a:spcBef>
              <a:buClr>
                <a:schemeClr val="dk1"/>
              </a:buClr>
              <a:buSzPct val="100000"/>
              <a:buFont typeface="Oswald"/>
              <a:buNone/>
              <a:defRPr sz="16000">
                <a:solidFill>
                  <a:schemeClr val="dk1"/>
                </a:solidFill>
                <a:latin typeface="Oswald"/>
                <a:ea typeface="Oswald"/>
                <a:cs typeface="Oswald"/>
                <a:sym typeface="Oswald"/>
              </a:defRPr>
            </a:lvl9pPr>
          </a:lstStyle>
          <a:p>
            <a:endParaRPr/>
          </a:p>
        </p:txBody>
      </p:sp>
      <p:sp>
        <p:nvSpPr>
          <p:cNvPr id="11" name="Shape 11"/>
          <p:cNvSpPr txBox="1">
            <a:spLocks noGrp="1"/>
          </p:cNvSpPr>
          <p:nvPr>
            <p:ph type="body" idx="1"/>
          </p:nvPr>
        </p:nvSpPr>
        <p:spPr>
          <a:xfrm>
            <a:off x="1496160" y="7375839"/>
            <a:ext cx="40899000" cy="21864900"/>
          </a:xfrm>
          <a:prstGeom prst="rect">
            <a:avLst/>
          </a:prstGeom>
          <a:noFill/>
          <a:ln>
            <a:noFill/>
          </a:ln>
        </p:spPr>
        <p:txBody>
          <a:bodyPr lIns="487600" tIns="487600" rIns="487600" bIns="487600" anchor="t" anchorCtr="0"/>
          <a:lstStyle>
            <a:lvl1pPr lvl="0">
              <a:lnSpc>
                <a:spcPct val="115000"/>
              </a:lnSpc>
              <a:spcBef>
                <a:spcPts val="0"/>
              </a:spcBef>
              <a:spcAft>
                <a:spcPts val="8500"/>
              </a:spcAft>
              <a:buClr>
                <a:schemeClr val="accent3"/>
              </a:buClr>
              <a:buSzPct val="100000"/>
              <a:buFont typeface="Average"/>
              <a:defRPr sz="9600">
                <a:solidFill>
                  <a:schemeClr val="accent3"/>
                </a:solidFill>
                <a:latin typeface="Average"/>
                <a:ea typeface="Average"/>
                <a:cs typeface="Average"/>
                <a:sym typeface="Average"/>
              </a:defRPr>
            </a:lvl1pPr>
            <a:lvl2pPr lvl="1">
              <a:lnSpc>
                <a:spcPct val="115000"/>
              </a:lnSpc>
              <a:spcBef>
                <a:spcPts val="0"/>
              </a:spcBef>
              <a:spcAft>
                <a:spcPts val="8500"/>
              </a:spcAft>
              <a:buClr>
                <a:schemeClr val="accent3"/>
              </a:buClr>
              <a:buSzPct val="100000"/>
              <a:buFont typeface="Average"/>
              <a:defRPr sz="7500">
                <a:solidFill>
                  <a:schemeClr val="accent3"/>
                </a:solidFill>
                <a:latin typeface="Average"/>
                <a:ea typeface="Average"/>
                <a:cs typeface="Average"/>
                <a:sym typeface="Average"/>
              </a:defRPr>
            </a:lvl2pPr>
            <a:lvl3pPr lvl="2">
              <a:lnSpc>
                <a:spcPct val="115000"/>
              </a:lnSpc>
              <a:spcBef>
                <a:spcPts val="0"/>
              </a:spcBef>
              <a:spcAft>
                <a:spcPts val="8500"/>
              </a:spcAft>
              <a:buClr>
                <a:schemeClr val="accent3"/>
              </a:buClr>
              <a:buSzPct val="100000"/>
              <a:buFont typeface="Average"/>
              <a:defRPr sz="7500">
                <a:solidFill>
                  <a:schemeClr val="accent3"/>
                </a:solidFill>
                <a:latin typeface="Average"/>
                <a:ea typeface="Average"/>
                <a:cs typeface="Average"/>
                <a:sym typeface="Average"/>
              </a:defRPr>
            </a:lvl3pPr>
            <a:lvl4pPr lvl="3">
              <a:lnSpc>
                <a:spcPct val="115000"/>
              </a:lnSpc>
              <a:spcBef>
                <a:spcPts val="0"/>
              </a:spcBef>
              <a:spcAft>
                <a:spcPts val="8500"/>
              </a:spcAft>
              <a:buClr>
                <a:schemeClr val="accent3"/>
              </a:buClr>
              <a:buSzPct val="100000"/>
              <a:buFont typeface="Average"/>
              <a:defRPr sz="7500">
                <a:solidFill>
                  <a:schemeClr val="accent3"/>
                </a:solidFill>
                <a:latin typeface="Average"/>
                <a:ea typeface="Average"/>
                <a:cs typeface="Average"/>
                <a:sym typeface="Average"/>
              </a:defRPr>
            </a:lvl4pPr>
            <a:lvl5pPr lvl="4">
              <a:lnSpc>
                <a:spcPct val="115000"/>
              </a:lnSpc>
              <a:spcBef>
                <a:spcPts val="0"/>
              </a:spcBef>
              <a:spcAft>
                <a:spcPts val="8500"/>
              </a:spcAft>
              <a:buClr>
                <a:schemeClr val="accent3"/>
              </a:buClr>
              <a:buSzPct val="100000"/>
              <a:buFont typeface="Average"/>
              <a:defRPr sz="7500">
                <a:solidFill>
                  <a:schemeClr val="accent3"/>
                </a:solidFill>
                <a:latin typeface="Average"/>
                <a:ea typeface="Average"/>
                <a:cs typeface="Average"/>
                <a:sym typeface="Average"/>
              </a:defRPr>
            </a:lvl5pPr>
            <a:lvl6pPr lvl="5">
              <a:lnSpc>
                <a:spcPct val="115000"/>
              </a:lnSpc>
              <a:spcBef>
                <a:spcPts val="0"/>
              </a:spcBef>
              <a:spcAft>
                <a:spcPts val="8500"/>
              </a:spcAft>
              <a:buClr>
                <a:schemeClr val="accent3"/>
              </a:buClr>
              <a:buSzPct val="100000"/>
              <a:buFont typeface="Average"/>
              <a:defRPr sz="7500">
                <a:solidFill>
                  <a:schemeClr val="accent3"/>
                </a:solidFill>
                <a:latin typeface="Average"/>
                <a:ea typeface="Average"/>
                <a:cs typeface="Average"/>
                <a:sym typeface="Average"/>
              </a:defRPr>
            </a:lvl6pPr>
            <a:lvl7pPr lvl="6">
              <a:lnSpc>
                <a:spcPct val="115000"/>
              </a:lnSpc>
              <a:spcBef>
                <a:spcPts val="0"/>
              </a:spcBef>
              <a:spcAft>
                <a:spcPts val="8500"/>
              </a:spcAft>
              <a:buClr>
                <a:schemeClr val="accent3"/>
              </a:buClr>
              <a:buSzPct val="100000"/>
              <a:buFont typeface="Average"/>
              <a:defRPr sz="7500">
                <a:solidFill>
                  <a:schemeClr val="accent3"/>
                </a:solidFill>
                <a:latin typeface="Average"/>
                <a:ea typeface="Average"/>
                <a:cs typeface="Average"/>
                <a:sym typeface="Average"/>
              </a:defRPr>
            </a:lvl7pPr>
            <a:lvl8pPr lvl="7">
              <a:lnSpc>
                <a:spcPct val="115000"/>
              </a:lnSpc>
              <a:spcBef>
                <a:spcPts val="0"/>
              </a:spcBef>
              <a:spcAft>
                <a:spcPts val="8500"/>
              </a:spcAft>
              <a:buClr>
                <a:schemeClr val="accent3"/>
              </a:buClr>
              <a:buSzPct val="100000"/>
              <a:buFont typeface="Average"/>
              <a:defRPr sz="7500">
                <a:solidFill>
                  <a:schemeClr val="accent3"/>
                </a:solidFill>
                <a:latin typeface="Average"/>
                <a:ea typeface="Average"/>
                <a:cs typeface="Average"/>
                <a:sym typeface="Average"/>
              </a:defRPr>
            </a:lvl8pPr>
            <a:lvl9pPr lvl="8">
              <a:lnSpc>
                <a:spcPct val="115000"/>
              </a:lnSpc>
              <a:spcBef>
                <a:spcPts val="0"/>
              </a:spcBef>
              <a:spcAft>
                <a:spcPts val="8500"/>
              </a:spcAft>
              <a:buClr>
                <a:schemeClr val="accent3"/>
              </a:buClr>
              <a:buSzPct val="100000"/>
              <a:buFont typeface="Average"/>
              <a:defRPr sz="7500">
                <a:solidFill>
                  <a:schemeClr val="accent3"/>
                </a:solidFill>
                <a:latin typeface="Average"/>
                <a:ea typeface="Average"/>
                <a:cs typeface="Average"/>
                <a:sym typeface="Average"/>
              </a:defRPr>
            </a:lvl9pPr>
          </a:lstStyle>
          <a:p>
            <a:endParaRPr/>
          </a:p>
        </p:txBody>
      </p:sp>
      <p:sp>
        <p:nvSpPr>
          <p:cNvPr id="12" name="Shape 12"/>
          <p:cNvSpPr txBox="1">
            <a:spLocks noGrp="1"/>
          </p:cNvSpPr>
          <p:nvPr>
            <p:ph type="sldNum" idx="12"/>
          </p:nvPr>
        </p:nvSpPr>
        <p:spPr>
          <a:xfrm>
            <a:off x="40753200" y="29958459"/>
            <a:ext cx="2633700" cy="2519100"/>
          </a:xfrm>
          <a:prstGeom prst="rect">
            <a:avLst/>
          </a:prstGeom>
          <a:noFill/>
          <a:ln>
            <a:noFill/>
          </a:ln>
        </p:spPr>
        <p:txBody>
          <a:bodyPr lIns="487600" tIns="487600" rIns="487600" bIns="487600" anchor="ctr" anchorCtr="0">
            <a:noAutofit/>
          </a:bodyPr>
          <a:lstStyle/>
          <a:p>
            <a:pPr lvl="0" algn="r">
              <a:spcBef>
                <a:spcPts val="0"/>
              </a:spcBef>
              <a:buNone/>
            </a:pPr>
            <a:fld id="{00000000-1234-1234-1234-123412341234}" type="slidenum">
              <a:rPr lang="en-US" sz="5300">
                <a:solidFill>
                  <a:schemeClr val="accent3"/>
                </a:solidFill>
                <a:latin typeface="Average"/>
                <a:ea typeface="Average"/>
                <a:cs typeface="Average"/>
                <a:sym typeface="Average"/>
              </a:rPr>
              <a:t>‹#›</a:t>
            </a:fld>
            <a:endParaRPr lang="en-US" sz="5300">
              <a:solidFill>
                <a:schemeClr val="accent3"/>
              </a:solidFill>
              <a:latin typeface="Average"/>
              <a:ea typeface="Average"/>
              <a:cs typeface="Average"/>
              <a:sym typeface="Average"/>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xml"/><Relationship Id="rId7" Type="http://schemas.openxmlformats.org/officeDocument/2006/relationships/hyperlink" Target="https://doi.org/10.1186/1471-2431-12-112" TargetMode="Externa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png"/><Relationship Id="rId10" Type="http://schemas.openxmlformats.org/officeDocument/2006/relationships/image" Target="../media/image5.png"/><Relationship Id="rId4" Type="http://schemas.openxmlformats.org/officeDocument/2006/relationships/notesSlide" Target="../notesSlides/notesSlide1.xml"/><Relationship Id="rId9"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Shape 63"/>
        <p:cNvGrpSpPr/>
        <p:nvPr/>
      </p:nvGrpSpPr>
      <p:grpSpPr>
        <a:xfrm>
          <a:off x="0" y="0"/>
          <a:ext cx="0" cy="0"/>
          <a:chOff x="0" y="0"/>
          <a:chExt cx="0" cy="0"/>
        </a:xfrm>
      </p:grpSpPr>
      <p:sp>
        <p:nvSpPr>
          <p:cNvPr id="64" name="Shape 64"/>
          <p:cNvSpPr txBox="1"/>
          <p:nvPr/>
        </p:nvSpPr>
        <p:spPr>
          <a:xfrm>
            <a:off x="4619877" y="341177"/>
            <a:ext cx="34770900" cy="3862756"/>
          </a:xfrm>
          <a:prstGeom prst="rect">
            <a:avLst/>
          </a:prstGeom>
          <a:noFill/>
          <a:ln>
            <a:noFill/>
          </a:ln>
        </p:spPr>
        <p:txBody>
          <a:bodyPr lIns="91225" tIns="45600" rIns="91225" bIns="45600" anchor="t" anchorCtr="0">
            <a:noAutofit/>
          </a:bodyPr>
          <a:lstStyle/>
          <a:p>
            <a:pPr lvl="0" rtl="0">
              <a:spcBef>
                <a:spcPts val="0"/>
              </a:spcBef>
              <a:buClr>
                <a:schemeClr val="dk1"/>
              </a:buClr>
              <a:buFont typeface="Arial"/>
              <a:buNone/>
            </a:pPr>
            <a:endParaRPr lang="en-US" sz="1050" b="1" dirty="0">
              <a:solidFill>
                <a:schemeClr val="dk1"/>
              </a:solidFill>
              <a:latin typeface="Candara"/>
              <a:ea typeface="Candara"/>
              <a:cs typeface="Candara"/>
            </a:endParaRPr>
          </a:p>
          <a:p>
            <a:pPr algn="ctr"/>
            <a:r>
              <a:rPr lang="en-US" sz="7200" b="1" dirty="0">
                <a:solidFill>
                  <a:srgbClr val="002060"/>
                </a:solidFill>
                <a:sym typeface="Century Gothic"/>
              </a:rPr>
              <a:t>A Comparison of Treatment Approaches in Childhood Apraxia of Speech</a:t>
            </a:r>
            <a:endParaRPr lang="en-US" sz="7200" dirty="0">
              <a:solidFill>
                <a:srgbClr val="002060"/>
              </a:solidFill>
            </a:endParaRPr>
          </a:p>
          <a:p>
            <a:pPr algn="ctr"/>
            <a:br>
              <a:rPr lang="en-US" dirty="0"/>
            </a:br>
            <a:endParaRPr lang="en-US" dirty="0"/>
          </a:p>
          <a:p>
            <a:pPr algn="ctr">
              <a:buClr>
                <a:srgbClr val="FFFFFF"/>
              </a:buClr>
              <a:buSzPct val="25000"/>
            </a:pPr>
            <a:r>
              <a:rPr lang="en-US" sz="4000" b="1" dirty="0">
                <a:solidFill>
                  <a:srgbClr val="073763"/>
                </a:solidFill>
                <a:latin typeface="Century Gothic"/>
                <a:ea typeface="Century Gothic"/>
                <a:cs typeface="Century Gothic"/>
                <a:sym typeface="Century Gothic"/>
              </a:rPr>
              <a:t> </a:t>
            </a:r>
            <a:r>
              <a:rPr lang="en-US" sz="4400" b="1" dirty="0">
                <a:solidFill>
                  <a:srgbClr val="073763"/>
                </a:solidFill>
                <a:latin typeface="Century Gothic"/>
                <a:ea typeface="Century Gothic"/>
                <a:cs typeface="Century Gothic"/>
                <a:sym typeface="Century Gothic"/>
              </a:rPr>
              <a:t>Christina Blumstein, Kristen Eckert, Lauren Esposito</a:t>
            </a:r>
            <a:r>
              <a:rPr lang="en-US" sz="4000" b="1" dirty="0">
                <a:solidFill>
                  <a:srgbClr val="073763"/>
                </a:solidFill>
                <a:latin typeface="Century Gothic"/>
                <a:ea typeface="Century Gothic"/>
                <a:cs typeface="Century Gothic"/>
                <a:sym typeface="Century Gothic"/>
              </a:rPr>
              <a:t> </a:t>
            </a:r>
            <a:br>
              <a:rPr lang="en-US" sz="4000" b="1" i="0" u="none" dirty="0">
                <a:latin typeface="Century Gothic"/>
                <a:ea typeface="Century Gothic"/>
                <a:cs typeface="Century Gothic"/>
              </a:rPr>
            </a:br>
            <a:r>
              <a:rPr lang="en-US" sz="4000" b="1" i="0" u="none" dirty="0">
                <a:solidFill>
                  <a:srgbClr val="073763"/>
                </a:solidFill>
                <a:latin typeface="Century Gothic"/>
                <a:ea typeface="Century Gothic"/>
                <a:cs typeface="Century Gothic"/>
                <a:sym typeface="Century Gothic"/>
              </a:rPr>
              <a:t>Monmouth Universit</a:t>
            </a:r>
            <a:r>
              <a:rPr lang="en-US" sz="4000" b="1" dirty="0">
                <a:solidFill>
                  <a:srgbClr val="073763"/>
                </a:solidFill>
                <a:latin typeface="Century Gothic"/>
                <a:ea typeface="Century Gothic"/>
                <a:cs typeface="Century Gothic"/>
                <a:sym typeface="Century Gothic"/>
              </a:rPr>
              <a:t>y Graduate Students, School of Education </a:t>
            </a:r>
            <a:endParaRPr lang="en-US" sz="4000" b="1" dirty="0">
              <a:solidFill>
                <a:srgbClr val="073763"/>
              </a:solidFill>
              <a:latin typeface="Century Gothic"/>
              <a:ea typeface="Century Gothic"/>
              <a:cs typeface="Century Gothic"/>
            </a:endParaRPr>
          </a:p>
        </p:txBody>
      </p:sp>
      <p:sp>
        <p:nvSpPr>
          <p:cNvPr id="65" name="Shape 65"/>
          <p:cNvSpPr txBox="1"/>
          <p:nvPr/>
        </p:nvSpPr>
        <p:spPr>
          <a:xfrm>
            <a:off x="1062166" y="16855689"/>
            <a:ext cx="9982200" cy="1323049"/>
          </a:xfrm>
          <a:prstGeom prst="rect">
            <a:avLst/>
          </a:prstGeom>
          <a:solidFill>
            <a:schemeClr val="bg1">
              <a:lumMod val="20000"/>
              <a:lumOff val="80000"/>
            </a:schemeClr>
          </a:solidFill>
          <a:ln>
            <a:noFill/>
          </a:ln>
        </p:spPr>
        <p:txBody>
          <a:bodyPr lIns="91250" tIns="45600" rIns="91250" bIns="45600" anchor="t" anchorCtr="0">
            <a:noAutofit/>
          </a:bodyPr>
          <a:lstStyle/>
          <a:p>
            <a:pPr marL="0" marR="0" lvl="0" indent="0" algn="ctr" rtl="0">
              <a:lnSpc>
                <a:spcPct val="100000"/>
              </a:lnSpc>
              <a:spcBef>
                <a:spcPts val="0"/>
              </a:spcBef>
              <a:spcAft>
                <a:spcPts val="0"/>
              </a:spcAft>
              <a:buClr>
                <a:srgbClr val="F8F8F8"/>
              </a:buClr>
              <a:buSzPct val="25000"/>
              <a:buFont typeface="Arial Narrow"/>
              <a:buNone/>
            </a:pPr>
            <a:r>
              <a:rPr lang="en-US" sz="6000" b="1">
                <a:solidFill>
                  <a:srgbClr val="073763"/>
                </a:solidFill>
                <a:latin typeface="Century Gothic"/>
                <a:ea typeface="Century Gothic"/>
                <a:cs typeface="Century Gothic"/>
                <a:sym typeface="Century Gothic"/>
              </a:rPr>
              <a:t>Purpose</a:t>
            </a:r>
            <a:r>
              <a:rPr lang="en-US" sz="7200" b="1">
                <a:solidFill>
                  <a:srgbClr val="073763"/>
                </a:solidFill>
                <a:latin typeface="Century Gothic"/>
                <a:ea typeface="Century Gothic"/>
                <a:cs typeface="Century Gothic"/>
                <a:sym typeface="Century Gothic"/>
              </a:rPr>
              <a:t> </a:t>
            </a:r>
          </a:p>
        </p:txBody>
      </p:sp>
      <p:sp>
        <p:nvSpPr>
          <p:cNvPr id="66" name="Shape 66"/>
          <p:cNvSpPr txBox="1"/>
          <p:nvPr/>
        </p:nvSpPr>
        <p:spPr>
          <a:xfrm>
            <a:off x="1032856" y="18178739"/>
            <a:ext cx="9982200" cy="3907366"/>
          </a:xfrm>
          <a:prstGeom prst="rect">
            <a:avLst/>
          </a:prstGeom>
          <a:solidFill>
            <a:srgbClr val="FFFFFF"/>
          </a:solidFill>
          <a:ln>
            <a:noFill/>
          </a:ln>
        </p:spPr>
        <p:txBody>
          <a:bodyPr lIns="457200" tIns="457200" rIns="457200" bIns="457200" anchor="t" anchorCtr="0">
            <a:noAutofit/>
          </a:bodyPr>
          <a:lstStyle/>
          <a:p>
            <a:pPr algn="ctr"/>
            <a:r>
              <a:rPr lang="en-US" sz="4400" dirty="0">
                <a:solidFill>
                  <a:srgbClr val="002060"/>
                </a:solidFill>
                <a:latin typeface="+mj-lt"/>
                <a:ea typeface="Century Gothic"/>
                <a:sym typeface="Century Gothic"/>
              </a:rPr>
              <a:t>This study will seek to compare the effectiveness of DTTC and PROMPT treatments on the accuracy of sound production at the word level in CAS.</a:t>
            </a:r>
            <a:endParaRPr lang="en-US" dirty="0">
              <a:solidFill>
                <a:srgbClr val="002060"/>
              </a:solidFill>
              <a:latin typeface="+mj-lt"/>
            </a:endParaRPr>
          </a:p>
        </p:txBody>
      </p:sp>
      <p:pic>
        <p:nvPicPr>
          <p:cNvPr id="67" name="Shape 67" descr="MonBird.png"/>
          <p:cNvPicPr preferRelativeResize="0"/>
          <p:nvPr/>
        </p:nvPicPr>
        <p:blipFill>
          <a:blip r:embed="rId5">
            <a:alphaModFix/>
          </a:blip>
          <a:stretch>
            <a:fillRect/>
          </a:stretch>
        </p:blipFill>
        <p:spPr>
          <a:xfrm>
            <a:off x="-676698" y="341177"/>
            <a:ext cx="6713821" cy="3634838"/>
          </a:xfrm>
          <a:prstGeom prst="rect">
            <a:avLst/>
          </a:prstGeom>
          <a:noFill/>
          <a:ln>
            <a:noFill/>
          </a:ln>
        </p:spPr>
      </p:pic>
      <p:sp>
        <p:nvSpPr>
          <p:cNvPr id="68" name="Shape 68"/>
          <p:cNvSpPr txBox="1"/>
          <p:nvPr/>
        </p:nvSpPr>
        <p:spPr>
          <a:xfrm>
            <a:off x="1037028" y="3973479"/>
            <a:ext cx="9969700" cy="2647496"/>
          </a:xfrm>
          <a:prstGeom prst="rect">
            <a:avLst/>
          </a:prstGeom>
          <a:solidFill>
            <a:schemeClr val="bg1">
              <a:lumMod val="20000"/>
              <a:lumOff val="80000"/>
            </a:schemeClr>
          </a:solidFill>
          <a:ln>
            <a:solidFill>
              <a:schemeClr val="bg1">
                <a:lumMod val="40000"/>
                <a:lumOff val="60000"/>
              </a:schemeClr>
            </a:solidFill>
          </a:ln>
        </p:spPr>
        <p:txBody>
          <a:bodyPr lIns="91250" tIns="45600" rIns="91250" bIns="45600" anchor="t" anchorCtr="0">
            <a:noAutofit/>
          </a:bodyPr>
          <a:lstStyle/>
          <a:p>
            <a:pPr algn="ctr">
              <a:buClr>
                <a:srgbClr val="F8F8F8"/>
              </a:buClr>
              <a:buSzPct val="25000"/>
            </a:pPr>
            <a:r>
              <a:rPr lang="en-US" sz="5400" b="1">
                <a:solidFill>
                  <a:srgbClr val="073763"/>
                </a:solidFill>
                <a:latin typeface="Century Gothic"/>
                <a:ea typeface="Century Gothic"/>
                <a:cs typeface="Century Gothic"/>
                <a:sym typeface="Century Gothic"/>
              </a:rPr>
              <a:t>Childhood Apraxia of Speech (CAS) &amp; Treatment Methods</a:t>
            </a:r>
            <a:endParaRPr lang="en-US" sz="5400" b="1">
              <a:solidFill>
                <a:srgbClr val="073763"/>
              </a:solidFill>
              <a:latin typeface="Century Gothic"/>
              <a:ea typeface="Century Gothic"/>
              <a:cs typeface="Century Gothic"/>
            </a:endParaRPr>
          </a:p>
        </p:txBody>
      </p:sp>
      <p:pic>
        <p:nvPicPr>
          <p:cNvPr id="69" name="Shape 69" descr="Monmouth Logo.png"/>
          <p:cNvPicPr preferRelativeResize="0"/>
          <p:nvPr/>
        </p:nvPicPr>
        <p:blipFill>
          <a:blip r:embed="rId6">
            <a:alphaModFix/>
          </a:blip>
          <a:stretch>
            <a:fillRect/>
          </a:stretch>
        </p:blipFill>
        <p:spPr>
          <a:xfrm>
            <a:off x="38323988" y="-9208"/>
            <a:ext cx="3910701" cy="3941352"/>
          </a:xfrm>
          <a:prstGeom prst="rect">
            <a:avLst/>
          </a:prstGeom>
          <a:noFill/>
          <a:ln>
            <a:noFill/>
          </a:ln>
        </p:spPr>
      </p:pic>
      <p:sp>
        <p:nvSpPr>
          <p:cNvPr id="70" name="Shape 70"/>
          <p:cNvSpPr txBox="1"/>
          <p:nvPr/>
        </p:nvSpPr>
        <p:spPr>
          <a:xfrm>
            <a:off x="1002357" y="6661627"/>
            <a:ext cx="9972380" cy="10175093"/>
          </a:xfrm>
          <a:prstGeom prst="rect">
            <a:avLst/>
          </a:prstGeom>
          <a:solidFill>
            <a:srgbClr val="FFFFFF"/>
          </a:solidFill>
          <a:ln>
            <a:noFill/>
          </a:ln>
        </p:spPr>
        <p:txBody>
          <a:bodyPr lIns="457200" tIns="457200" rIns="457200" bIns="457200" anchor="t" anchorCtr="0">
            <a:noAutofit/>
          </a:bodyPr>
          <a:lstStyle/>
          <a:p>
            <a:pPr algn="ctr"/>
            <a:r>
              <a:rPr lang="en-US" sz="4400" dirty="0">
                <a:solidFill>
                  <a:srgbClr val="002060"/>
                </a:solidFill>
                <a:latin typeface="+mj-lt"/>
                <a:ea typeface="Century Gothic"/>
              </a:rPr>
              <a:t>Childhood Apraxia of Speech (CAS) is a neurological condition in which the precision and consistency of movements underlying speech are impaired in the absence of neuromuscular deficits. The core impairment of CAS is planning and programming the movement sequences to produce speech sounds. Dynamic Temporal and Tactile Cueing (DTTC) and Prompts for Restructuring Oral Muscular Phonetic Targets (PROMPT) are both treatment approaches for CAS.</a:t>
            </a:r>
            <a:endParaRPr lang="en-US" dirty="0">
              <a:solidFill>
                <a:srgbClr val="002060"/>
              </a:solidFill>
              <a:latin typeface="+mj-lt"/>
            </a:endParaRPr>
          </a:p>
        </p:txBody>
      </p:sp>
      <p:sp>
        <p:nvSpPr>
          <p:cNvPr id="73" name="Shape 73"/>
          <p:cNvSpPr txBox="1"/>
          <p:nvPr/>
        </p:nvSpPr>
        <p:spPr>
          <a:xfrm>
            <a:off x="1064847" y="22035801"/>
            <a:ext cx="9982200" cy="1476300"/>
          </a:xfrm>
          <a:prstGeom prst="rect">
            <a:avLst/>
          </a:prstGeom>
          <a:solidFill>
            <a:schemeClr val="bg1">
              <a:lumMod val="20000"/>
              <a:lumOff val="80000"/>
            </a:schemeClr>
          </a:solidFill>
          <a:ln>
            <a:noFill/>
          </a:ln>
        </p:spPr>
        <p:txBody>
          <a:bodyPr lIns="91250" tIns="45600" rIns="91250" bIns="45600" anchor="t" anchorCtr="0">
            <a:noAutofit/>
          </a:bodyPr>
          <a:lstStyle/>
          <a:p>
            <a:pPr marL="0" marR="0" lvl="0" indent="0" algn="ctr" rtl="0">
              <a:lnSpc>
                <a:spcPct val="100000"/>
              </a:lnSpc>
              <a:spcBef>
                <a:spcPts val="0"/>
              </a:spcBef>
              <a:spcAft>
                <a:spcPts val="0"/>
              </a:spcAft>
              <a:buClr>
                <a:srgbClr val="F8F8F8"/>
              </a:buClr>
              <a:buSzPct val="25000"/>
              <a:buFont typeface="Arial Narrow"/>
              <a:buNone/>
            </a:pPr>
            <a:r>
              <a:rPr lang="en-US" sz="6000" b="1">
                <a:solidFill>
                  <a:srgbClr val="073763"/>
                </a:solidFill>
                <a:latin typeface="Century Gothic"/>
                <a:ea typeface="Century Gothic"/>
                <a:cs typeface="Century Gothic"/>
                <a:sym typeface="Century Gothic"/>
              </a:rPr>
              <a:t>Research Question</a:t>
            </a:r>
            <a:r>
              <a:rPr lang="en-US" sz="7200" b="1">
                <a:solidFill>
                  <a:srgbClr val="073763"/>
                </a:solidFill>
                <a:latin typeface="Century Gothic"/>
                <a:ea typeface="Century Gothic"/>
                <a:cs typeface="Century Gothic"/>
                <a:sym typeface="Century Gothic"/>
              </a:rPr>
              <a:t> </a:t>
            </a:r>
          </a:p>
        </p:txBody>
      </p:sp>
      <p:sp>
        <p:nvSpPr>
          <p:cNvPr id="74" name="Shape 74"/>
          <p:cNvSpPr txBox="1"/>
          <p:nvPr/>
        </p:nvSpPr>
        <p:spPr>
          <a:xfrm>
            <a:off x="21909978" y="24463650"/>
            <a:ext cx="10196751" cy="1353699"/>
          </a:xfrm>
          <a:prstGeom prst="rect">
            <a:avLst/>
          </a:prstGeom>
          <a:solidFill>
            <a:schemeClr val="bg1">
              <a:lumMod val="20000"/>
              <a:lumOff val="80000"/>
            </a:schemeClr>
          </a:solidFill>
          <a:ln>
            <a:noFill/>
          </a:ln>
        </p:spPr>
        <p:txBody>
          <a:bodyPr lIns="91250" tIns="45600" rIns="91250" bIns="45600" anchor="t" anchorCtr="0">
            <a:noAutofit/>
          </a:bodyPr>
          <a:lstStyle/>
          <a:p>
            <a:pPr marL="0" marR="0" lvl="0" indent="0" algn="ctr" rtl="0">
              <a:lnSpc>
                <a:spcPct val="100000"/>
              </a:lnSpc>
              <a:spcBef>
                <a:spcPts val="0"/>
              </a:spcBef>
              <a:spcAft>
                <a:spcPts val="0"/>
              </a:spcAft>
              <a:buClr>
                <a:srgbClr val="F8F8F8"/>
              </a:buClr>
              <a:buSzPct val="25000"/>
              <a:buFont typeface="Arial Narrow"/>
              <a:buNone/>
            </a:pPr>
            <a:r>
              <a:rPr lang="en-US" sz="6000" b="1" dirty="0">
                <a:solidFill>
                  <a:srgbClr val="073763"/>
                </a:solidFill>
                <a:latin typeface="Century Gothic"/>
                <a:ea typeface="Century Gothic"/>
                <a:cs typeface="Century Gothic"/>
                <a:sym typeface="Century Gothic"/>
              </a:rPr>
              <a:t>References </a:t>
            </a:r>
            <a:r>
              <a:rPr lang="en-US" sz="7200" b="1" dirty="0">
                <a:solidFill>
                  <a:srgbClr val="073763"/>
                </a:solidFill>
                <a:latin typeface="Century Gothic"/>
                <a:ea typeface="Century Gothic"/>
                <a:cs typeface="Century Gothic"/>
                <a:sym typeface="Century Gothic"/>
              </a:rPr>
              <a:t> </a:t>
            </a:r>
          </a:p>
        </p:txBody>
      </p:sp>
      <p:sp>
        <p:nvSpPr>
          <p:cNvPr id="75" name="Shape 75"/>
          <p:cNvSpPr txBox="1"/>
          <p:nvPr/>
        </p:nvSpPr>
        <p:spPr>
          <a:xfrm>
            <a:off x="22005327" y="26001250"/>
            <a:ext cx="10218353" cy="6676247"/>
          </a:xfrm>
          <a:prstGeom prst="rect">
            <a:avLst/>
          </a:prstGeom>
          <a:solidFill>
            <a:srgbClr val="FFFFFF"/>
          </a:solidFill>
          <a:ln>
            <a:noFill/>
          </a:ln>
        </p:spPr>
        <p:txBody>
          <a:bodyPr lIns="457200" tIns="457200" rIns="457200" bIns="457200" anchor="t" anchorCtr="0">
            <a:noAutofit/>
          </a:bodyPr>
          <a:lstStyle/>
          <a:p>
            <a:pPr marL="457200" indent="-69850">
              <a:buClr>
                <a:srgbClr val="000000"/>
              </a:buClr>
              <a:buFont typeface="Arial"/>
            </a:pPr>
            <a:r>
              <a:rPr lang="en-US" sz="2600" dirty="0">
                <a:solidFill>
                  <a:srgbClr val="002060"/>
                </a:solidFill>
                <a:highlight>
                  <a:srgbClr val="FFFFFF"/>
                </a:highlight>
                <a:latin typeface="+mj-lt"/>
              </a:rPr>
              <a:t>Dale, P. S., &amp; Hayden, D. A. (2013). Treating speech subsystems in childhood apraxia of speech with tactual input: The PROMPT approach. </a:t>
            </a:r>
            <a:r>
              <a:rPr lang="en-US" sz="2600" i="1" dirty="0">
                <a:solidFill>
                  <a:srgbClr val="002060"/>
                </a:solidFill>
                <a:highlight>
                  <a:srgbClr val="FFFFFF"/>
                </a:highlight>
                <a:latin typeface="+mj-lt"/>
              </a:rPr>
              <a:t>American Journal of Speech-Language Pathology</a:t>
            </a:r>
            <a:r>
              <a:rPr lang="en-US" sz="2600" dirty="0">
                <a:solidFill>
                  <a:srgbClr val="002060"/>
                </a:solidFill>
                <a:highlight>
                  <a:srgbClr val="FFFFFF"/>
                </a:highlight>
                <a:latin typeface="+mj-lt"/>
              </a:rPr>
              <a:t>, </a:t>
            </a:r>
            <a:r>
              <a:rPr lang="en-US" sz="2600" i="1" dirty="0">
                <a:solidFill>
                  <a:srgbClr val="002060"/>
                </a:solidFill>
                <a:highlight>
                  <a:srgbClr val="FFFFFF"/>
                </a:highlight>
                <a:latin typeface="+mj-lt"/>
              </a:rPr>
              <a:t>22</a:t>
            </a:r>
            <a:r>
              <a:rPr lang="en-US" sz="2600" dirty="0">
                <a:solidFill>
                  <a:srgbClr val="002060"/>
                </a:solidFill>
                <a:highlight>
                  <a:srgbClr val="FFFFFF"/>
                </a:highlight>
                <a:latin typeface="+mj-lt"/>
              </a:rPr>
              <a:t>(4),644-66. https://doi.org/10.1044/1058-0360(2013/12-0055). </a:t>
            </a:r>
            <a:endParaRPr lang="en-US" sz="2600" dirty="0">
              <a:solidFill>
                <a:srgbClr val="002060"/>
              </a:solidFill>
              <a:latin typeface="+mj-lt"/>
            </a:endParaRPr>
          </a:p>
          <a:p>
            <a:pPr marL="457200" indent="-69850">
              <a:buFont typeface="Arial"/>
            </a:pPr>
            <a:endParaRPr lang="en-US" sz="2600" dirty="0">
              <a:solidFill>
                <a:srgbClr val="002060"/>
              </a:solidFill>
              <a:highlight>
                <a:srgbClr val="FFFFFF"/>
              </a:highlight>
              <a:latin typeface="+mj-lt"/>
            </a:endParaRPr>
          </a:p>
          <a:p>
            <a:pPr marL="457200" indent="-69850">
              <a:buFont typeface="Arial"/>
            </a:pPr>
            <a:r>
              <a:rPr lang="en-US" sz="2600" dirty="0">
                <a:solidFill>
                  <a:srgbClr val="002060"/>
                </a:solidFill>
                <a:highlight>
                  <a:srgbClr val="FFFFFF"/>
                </a:highlight>
                <a:latin typeface="+mj-lt"/>
              </a:rPr>
              <a:t>Murray, E., McCabe, P., &amp; Ballard, K. J. (2012). A comparison of two treatments for childhood apraxia of speech: methods and treatment protocol for a parallel group </a:t>
            </a:r>
            <a:r>
              <a:rPr lang="en-US" sz="2600" dirty="0" err="1">
                <a:solidFill>
                  <a:srgbClr val="002060"/>
                </a:solidFill>
                <a:highlight>
                  <a:srgbClr val="FFFFFF"/>
                </a:highlight>
                <a:latin typeface="+mj-lt"/>
              </a:rPr>
              <a:t>randomised</a:t>
            </a:r>
            <a:r>
              <a:rPr lang="en-US" sz="2600" dirty="0">
                <a:solidFill>
                  <a:srgbClr val="002060"/>
                </a:solidFill>
                <a:highlight>
                  <a:srgbClr val="FFFFFF"/>
                </a:highlight>
                <a:latin typeface="+mj-lt"/>
              </a:rPr>
              <a:t> control trial. </a:t>
            </a:r>
            <a:r>
              <a:rPr lang="en-US" sz="2600" i="1" dirty="0">
                <a:solidFill>
                  <a:srgbClr val="002060"/>
                </a:solidFill>
                <a:highlight>
                  <a:srgbClr val="FFFFFF"/>
                </a:highlight>
                <a:latin typeface="+mj-lt"/>
              </a:rPr>
              <a:t>BMC pediatrics</a:t>
            </a:r>
            <a:r>
              <a:rPr lang="en-US" sz="2600" dirty="0">
                <a:solidFill>
                  <a:srgbClr val="002060"/>
                </a:solidFill>
                <a:highlight>
                  <a:srgbClr val="FFFFFF"/>
                </a:highlight>
                <a:latin typeface="+mj-lt"/>
              </a:rPr>
              <a:t>, </a:t>
            </a:r>
            <a:r>
              <a:rPr lang="en-US" sz="2600" i="1" dirty="0">
                <a:solidFill>
                  <a:srgbClr val="002060"/>
                </a:solidFill>
                <a:highlight>
                  <a:srgbClr val="FFFFFF"/>
                </a:highlight>
                <a:latin typeface="+mj-lt"/>
              </a:rPr>
              <a:t>12</a:t>
            </a:r>
            <a:r>
              <a:rPr lang="en-US" sz="2600" dirty="0">
                <a:solidFill>
                  <a:srgbClr val="002060"/>
                </a:solidFill>
                <a:highlight>
                  <a:srgbClr val="FFFFFF"/>
                </a:highlight>
                <a:latin typeface="+mj-lt"/>
              </a:rPr>
              <a:t>, 112. </a:t>
            </a:r>
            <a:r>
              <a:rPr lang="en-US" sz="2600" dirty="0">
                <a:solidFill>
                  <a:srgbClr val="002060"/>
                </a:solidFill>
                <a:highlight>
                  <a:srgbClr val="FFFFFF"/>
                </a:highlight>
                <a:latin typeface="+mj-lt"/>
                <a:hlinkClick r:id="rId7">
                  <a:extLst>
                    <a:ext uri="{A12FA001-AC4F-418D-AE19-62706E023703}">
                      <ahyp:hlinkClr xmlns:ahyp="http://schemas.microsoft.com/office/drawing/2018/hyperlinkcolor" val="tx"/>
                    </a:ext>
                  </a:extLst>
                </a:hlinkClick>
              </a:rPr>
              <a:t>https://doi.org/10.1186/1471-2431-12-112</a:t>
            </a:r>
            <a:endParaRPr lang="en-US" sz="2600" dirty="0">
              <a:solidFill>
                <a:srgbClr val="002060"/>
              </a:solidFill>
              <a:latin typeface="+mj-lt"/>
            </a:endParaRPr>
          </a:p>
          <a:p>
            <a:pPr marL="457200" indent="-69850">
              <a:buFont typeface="Arial"/>
            </a:pPr>
            <a:endParaRPr lang="en-US" sz="2600" dirty="0">
              <a:solidFill>
                <a:srgbClr val="002060"/>
              </a:solidFill>
              <a:highlight>
                <a:srgbClr val="FFFFFF"/>
              </a:highlight>
              <a:latin typeface="+mj-lt"/>
            </a:endParaRPr>
          </a:p>
          <a:p>
            <a:pPr marL="457200" indent="-69850">
              <a:buFont typeface="Arial"/>
            </a:pPr>
            <a:r>
              <a:rPr lang="en-US" sz="2600" dirty="0">
                <a:solidFill>
                  <a:srgbClr val="002060"/>
                </a:solidFill>
                <a:highlight>
                  <a:srgbClr val="FFFFFF"/>
                </a:highlight>
                <a:latin typeface="+mj-lt"/>
              </a:rPr>
              <a:t>Strand, E. A., Stoeckel, R., &amp; Baas, B. (2006). Treatment of severe childhood apraxia of speech: a treatment efficacy study. </a:t>
            </a:r>
            <a:r>
              <a:rPr lang="en-US" sz="2600" i="1" dirty="0">
                <a:solidFill>
                  <a:srgbClr val="002060"/>
                </a:solidFill>
                <a:highlight>
                  <a:srgbClr val="FFFFFF"/>
                </a:highlight>
                <a:latin typeface="+mj-lt"/>
              </a:rPr>
              <a:t>Journal of Medical Speech - Language Pathology</a:t>
            </a:r>
            <a:r>
              <a:rPr lang="en-US" sz="2600" dirty="0">
                <a:solidFill>
                  <a:srgbClr val="002060"/>
                </a:solidFill>
                <a:highlight>
                  <a:srgbClr val="FFFFFF"/>
                </a:highlight>
                <a:latin typeface="+mj-lt"/>
              </a:rPr>
              <a:t>, </a:t>
            </a:r>
            <a:r>
              <a:rPr lang="en-US" sz="2600" i="1" dirty="0">
                <a:solidFill>
                  <a:srgbClr val="002060"/>
                </a:solidFill>
                <a:highlight>
                  <a:srgbClr val="FFFFFF"/>
                </a:highlight>
                <a:latin typeface="+mj-lt"/>
              </a:rPr>
              <a:t>14</a:t>
            </a:r>
            <a:r>
              <a:rPr lang="en-US" sz="2600" dirty="0">
                <a:solidFill>
                  <a:srgbClr val="002060"/>
                </a:solidFill>
                <a:highlight>
                  <a:srgbClr val="FFFFFF"/>
                </a:highlight>
                <a:latin typeface="+mj-lt"/>
              </a:rPr>
              <a:t>(4), 297.</a:t>
            </a:r>
          </a:p>
          <a:p>
            <a:br>
              <a:rPr lang="en-US" dirty="0">
                <a:latin typeface="+mj-lt"/>
              </a:rPr>
            </a:br>
            <a:endParaRPr lang="en-US" dirty="0">
              <a:latin typeface="+mj-lt"/>
            </a:endParaRPr>
          </a:p>
        </p:txBody>
      </p:sp>
      <p:sp>
        <p:nvSpPr>
          <p:cNvPr id="76" name="Shape 76"/>
          <p:cNvSpPr txBox="1"/>
          <p:nvPr/>
        </p:nvSpPr>
        <p:spPr>
          <a:xfrm>
            <a:off x="11580750" y="4014114"/>
            <a:ext cx="9982200" cy="1393900"/>
          </a:xfrm>
          <a:prstGeom prst="rect">
            <a:avLst/>
          </a:prstGeom>
          <a:solidFill>
            <a:schemeClr val="bg1">
              <a:lumMod val="20000"/>
              <a:lumOff val="80000"/>
            </a:schemeClr>
          </a:solidFill>
          <a:ln>
            <a:noFill/>
          </a:ln>
        </p:spPr>
        <p:txBody>
          <a:bodyPr lIns="91250" tIns="45600" rIns="91250" bIns="45600" anchor="t" anchorCtr="0">
            <a:noAutofit/>
          </a:bodyPr>
          <a:lstStyle/>
          <a:p>
            <a:pPr algn="ctr">
              <a:buClr>
                <a:srgbClr val="F8F8F8"/>
              </a:buClr>
              <a:buSzPct val="25000"/>
            </a:pPr>
            <a:r>
              <a:rPr lang="en-US" sz="4700" b="1">
                <a:solidFill>
                  <a:srgbClr val="073763"/>
                </a:solidFill>
                <a:latin typeface="Century Gothic"/>
                <a:ea typeface="Century Gothic"/>
                <a:cs typeface="Century Gothic"/>
                <a:sym typeface="Century Gothic"/>
              </a:rPr>
              <a:t>Literature Review Findings (cont.)</a:t>
            </a:r>
            <a:endParaRPr lang="en-US" sz="4700" b="1">
              <a:solidFill>
                <a:srgbClr val="073763"/>
              </a:solidFill>
              <a:latin typeface="Century Gothic"/>
              <a:ea typeface="Century Gothic"/>
              <a:cs typeface="Century Gothic"/>
            </a:endParaRPr>
          </a:p>
        </p:txBody>
      </p:sp>
      <p:sp>
        <p:nvSpPr>
          <p:cNvPr id="84" name="Shape 84"/>
          <p:cNvSpPr txBox="1"/>
          <p:nvPr/>
        </p:nvSpPr>
        <p:spPr>
          <a:xfrm>
            <a:off x="11580750" y="5350705"/>
            <a:ext cx="9982200" cy="27289945"/>
          </a:xfrm>
          <a:prstGeom prst="rect">
            <a:avLst/>
          </a:prstGeom>
          <a:solidFill>
            <a:srgbClr val="FFFFFF"/>
          </a:solidFill>
          <a:ln>
            <a:noFill/>
          </a:ln>
        </p:spPr>
        <p:txBody>
          <a:bodyPr lIns="457200" tIns="457200" rIns="457200" bIns="457200" anchor="t" anchorCtr="0">
            <a:noAutofit/>
          </a:bodyPr>
          <a:lstStyle/>
          <a:p>
            <a:r>
              <a:rPr lang="en-US" sz="3150" dirty="0">
                <a:solidFill>
                  <a:srgbClr val="002060"/>
                </a:solidFill>
                <a:latin typeface="+mj-lt"/>
              </a:rPr>
              <a:t>Dynamic Temporal and Tactile Cueing (DTTC) treatment for CAS was used. Motor learning principles were the rationale for treatment. Implementation of treatment was provided and data showed response to treatment. Three participants showed significant improvement following treatment across all utterances. The authors concluded that frequent treatment while incorporating motor learning principles facilitates improvement in these participants with CAS. Murray et al. (2012) proposed a study comparing Rapid Syllable Transition Treatment (</a:t>
            </a:r>
            <a:r>
              <a:rPr lang="en-US" sz="3150" dirty="0" err="1">
                <a:solidFill>
                  <a:srgbClr val="002060"/>
                </a:solidFill>
                <a:latin typeface="+mj-lt"/>
              </a:rPr>
              <a:t>ReST</a:t>
            </a:r>
            <a:r>
              <a:rPr lang="en-US" sz="3150" dirty="0">
                <a:solidFill>
                  <a:srgbClr val="002060"/>
                </a:solidFill>
                <a:latin typeface="+mj-lt"/>
              </a:rPr>
              <a:t>) and Nuffield Dyspraxia </a:t>
            </a:r>
            <a:r>
              <a:rPr lang="en-US" sz="3150" dirty="0" err="1">
                <a:solidFill>
                  <a:srgbClr val="002060"/>
                </a:solidFill>
                <a:latin typeface="+mj-lt"/>
              </a:rPr>
              <a:t>Programme</a:t>
            </a:r>
            <a:r>
              <a:rPr lang="en-US" sz="3150" dirty="0">
                <a:solidFill>
                  <a:srgbClr val="002060"/>
                </a:solidFill>
                <a:latin typeface="+mj-lt"/>
              </a:rPr>
              <a:t> - Third Edition (NDP3). The planned study is a parallel group, fixed size, randomized control trial. It is meant to target English speaking children, ages 4-12 with a suspected diagnosis of CAS. After a diagnostic assessment and baseline assessment probe, twenty children will be chosen to participate and will randomly be given one of the two treatments. Licensed speech-language pathologists will administer either </a:t>
            </a:r>
            <a:r>
              <a:rPr lang="en-US" sz="3150" dirty="0" err="1">
                <a:solidFill>
                  <a:srgbClr val="002060"/>
                </a:solidFill>
                <a:latin typeface="+mj-lt"/>
              </a:rPr>
              <a:t>ReST</a:t>
            </a:r>
            <a:r>
              <a:rPr lang="en-US" sz="3150" dirty="0">
                <a:solidFill>
                  <a:srgbClr val="002060"/>
                </a:solidFill>
                <a:latin typeface="+mj-lt"/>
              </a:rPr>
              <a:t> or NDP3 to each child four times a week for one hour. These two treatments will be conducted in parallel over the span of three weeks. This study was proposed, but never performed, and therefore does not include results. However, outcome assessments and measures were taken into consideration, as it was determined that those participating in the study would follow up with post-treatment assessments one week, one month, and four months after treatment. Dale et al. (2013) describe the treatment approach, Prompts for Restructuring Oral Muscular Phonetic Targets (PROMPT), and how it aims to improve speech sound disorders in children. PROMPT is commonly used for children with Childhood Apraxia of Speech (CAS) and utilizes tactile-kinesthetic-proprioceptive (TKP) cues to support and shape the movement of the articulators for speech. The purpose of this study was to evaluate the efficacy of PROMPT for children with CAS. Four children with CAS, ages 3:6 to 4:8, were treated using PROMPT for 8 weeks, two times per week. Treatment included full PROMPT, PROMPT with TKP cues, and treatment of PROMPT without TPK cues. This design permitted both between-subjects and within-subjects comparisons to evaluate the effect of TKP cues. All 4 children made significant gains during treatment, and the researchers found that PROMPT as a whole is effective for treating children with CAS. The researchers suggest that the inclusion of TKP cues with PROMPT seems to have a greater effect on improving speech sound disorders in children with apraxia of speech.</a:t>
            </a:r>
            <a:endParaRPr lang="en-US" sz="3150" dirty="0">
              <a:latin typeface="+mj-lt"/>
            </a:endParaRPr>
          </a:p>
          <a:p>
            <a:endParaRPr lang="en-US" sz="1600" dirty="0"/>
          </a:p>
        </p:txBody>
      </p:sp>
      <p:sp>
        <p:nvSpPr>
          <p:cNvPr id="86" name="Shape 86"/>
          <p:cNvSpPr txBox="1"/>
          <p:nvPr/>
        </p:nvSpPr>
        <p:spPr>
          <a:xfrm>
            <a:off x="22194956" y="10072975"/>
            <a:ext cx="10242490" cy="2312343"/>
          </a:xfrm>
          <a:prstGeom prst="rect">
            <a:avLst/>
          </a:prstGeom>
          <a:solidFill>
            <a:schemeClr val="bg1">
              <a:lumMod val="20000"/>
              <a:lumOff val="80000"/>
            </a:schemeClr>
          </a:solidFill>
          <a:ln>
            <a:noFill/>
          </a:ln>
        </p:spPr>
        <p:txBody>
          <a:bodyPr lIns="91250" tIns="45600" rIns="91250" bIns="45600" anchor="t" anchorCtr="0">
            <a:noAutofit/>
          </a:bodyPr>
          <a:lstStyle/>
          <a:p>
            <a:pPr algn="ctr">
              <a:buClr>
                <a:srgbClr val="F8F8F8"/>
              </a:buClr>
              <a:buSzPct val="25000"/>
            </a:pPr>
            <a:r>
              <a:rPr lang="en-US" sz="6000" b="1">
                <a:solidFill>
                  <a:srgbClr val="073763"/>
                </a:solidFill>
                <a:latin typeface="Century Gothic"/>
                <a:ea typeface="Century Gothic"/>
                <a:cs typeface="Century Gothic"/>
                <a:sym typeface="Century Gothic"/>
              </a:rPr>
              <a:t>Proposed </a:t>
            </a:r>
          </a:p>
          <a:p>
            <a:pPr algn="ctr">
              <a:buClr>
                <a:srgbClr val="F8F8F8"/>
              </a:buClr>
              <a:buSzPct val="25000"/>
            </a:pPr>
            <a:r>
              <a:rPr lang="en-US" sz="6000" b="1">
                <a:solidFill>
                  <a:srgbClr val="073763"/>
                </a:solidFill>
                <a:latin typeface="Century Gothic"/>
                <a:ea typeface="Century Gothic"/>
                <a:cs typeface="Century Gothic"/>
                <a:sym typeface="Century Gothic"/>
              </a:rPr>
              <a:t>Methodology: Participants</a:t>
            </a:r>
            <a:endParaRPr lang="en-US" sz="7200" b="1">
              <a:solidFill>
                <a:srgbClr val="073763"/>
              </a:solidFill>
              <a:latin typeface="Century Gothic"/>
              <a:ea typeface="Century Gothic"/>
              <a:cs typeface="Century Gothic"/>
              <a:sym typeface="Century Gothic"/>
            </a:endParaRPr>
          </a:p>
        </p:txBody>
      </p:sp>
      <p:sp>
        <p:nvSpPr>
          <p:cNvPr id="87" name="Shape 87"/>
          <p:cNvSpPr txBox="1"/>
          <p:nvPr/>
        </p:nvSpPr>
        <p:spPr>
          <a:xfrm>
            <a:off x="22200193" y="12319012"/>
            <a:ext cx="10218410" cy="7639490"/>
          </a:xfrm>
          <a:prstGeom prst="rect">
            <a:avLst/>
          </a:prstGeom>
          <a:solidFill>
            <a:srgbClr val="FFFFFF"/>
          </a:solidFill>
          <a:ln>
            <a:noFill/>
          </a:ln>
        </p:spPr>
        <p:txBody>
          <a:bodyPr lIns="457200" tIns="457200" rIns="457200" bIns="457200" anchor="t" anchorCtr="0">
            <a:noAutofit/>
          </a:bodyPr>
          <a:lstStyle/>
          <a:p>
            <a:r>
              <a:rPr lang="en-US" sz="3600" dirty="0">
                <a:solidFill>
                  <a:srgbClr val="002060"/>
                </a:solidFill>
                <a:latin typeface="+mj-lt"/>
                <a:ea typeface="Century Gothic"/>
                <a:sym typeface="Century Gothic"/>
              </a:rPr>
              <a:t>The proposed study will include a 7:8 female child as the participant. The child will be diagnosed with Childhood Apraxia of Speech (CAS). The child does not present with any coexisting diagnoses. She is enrolled in public elementary school and receives</a:t>
            </a:r>
            <a:endParaRPr lang="en-US" dirty="0">
              <a:solidFill>
                <a:srgbClr val="002060"/>
              </a:solidFill>
              <a:latin typeface="+mj-lt"/>
            </a:endParaRPr>
          </a:p>
          <a:p>
            <a:r>
              <a:rPr lang="en-US" sz="3600" dirty="0">
                <a:solidFill>
                  <a:srgbClr val="002060"/>
                </a:solidFill>
                <a:latin typeface="+mj-lt"/>
                <a:ea typeface="Century Gothic"/>
                <a:sym typeface="Century Gothic"/>
              </a:rPr>
              <a:t>30-minute sessions of speech therapy during school twice a week. At home, her mother tries to practice speech sounds and correct productions when she can. She has difficulty with transitions between sounds, and struggles especially with words containing /s/, /r/, and “</a:t>
            </a:r>
            <a:r>
              <a:rPr lang="en-US" sz="3600" dirty="0" err="1">
                <a:solidFill>
                  <a:srgbClr val="002060"/>
                </a:solidFill>
                <a:latin typeface="+mj-lt"/>
                <a:ea typeface="Century Gothic"/>
                <a:sym typeface="Century Gothic"/>
              </a:rPr>
              <a:t>th</a:t>
            </a:r>
            <a:r>
              <a:rPr lang="en-US" sz="3600" dirty="0">
                <a:solidFill>
                  <a:srgbClr val="002060"/>
                </a:solidFill>
                <a:latin typeface="+mj-lt"/>
                <a:ea typeface="Century Gothic"/>
                <a:sym typeface="Century Gothic"/>
              </a:rPr>
              <a:t>” sounds.</a:t>
            </a:r>
            <a:endParaRPr lang="en-US" dirty="0">
              <a:solidFill>
                <a:srgbClr val="002060"/>
              </a:solidFill>
              <a:latin typeface="+mj-lt"/>
              <a:sym typeface="Century Gothic"/>
            </a:endParaRPr>
          </a:p>
          <a:p>
            <a:endParaRPr lang="en-US" sz="3600" dirty="0">
              <a:solidFill>
                <a:srgbClr val="002060"/>
              </a:solidFill>
              <a:ea typeface="Century Gothic"/>
            </a:endParaRPr>
          </a:p>
          <a:p>
            <a:pPr marL="457200" indent="-419100">
              <a:buClr>
                <a:srgbClr val="073763"/>
              </a:buClr>
              <a:buSzPct val="100000"/>
              <a:buFont typeface="Century Gothic"/>
              <a:buChar char="●"/>
            </a:pPr>
            <a:endParaRPr lang="en-US" sz="3000" dirty="0"/>
          </a:p>
        </p:txBody>
      </p:sp>
      <p:sp>
        <p:nvSpPr>
          <p:cNvPr id="2" name="Shape 86">
            <a:extLst>
              <a:ext uri="{FF2B5EF4-FFF2-40B4-BE49-F238E27FC236}">
                <a16:creationId xmlns:a16="http://schemas.microsoft.com/office/drawing/2014/main" id="{139FD40F-7920-8343-FF43-CAE07A67CCF3}"/>
              </a:ext>
            </a:extLst>
          </p:cNvPr>
          <p:cNvSpPr txBox="1"/>
          <p:nvPr/>
        </p:nvSpPr>
        <p:spPr>
          <a:xfrm>
            <a:off x="33041162" y="3950678"/>
            <a:ext cx="10580691" cy="2850519"/>
          </a:xfrm>
          <a:prstGeom prst="rect">
            <a:avLst/>
          </a:prstGeom>
          <a:solidFill>
            <a:schemeClr val="bg1">
              <a:lumMod val="20000"/>
              <a:lumOff val="80000"/>
            </a:schemeClr>
          </a:solidFill>
          <a:ln>
            <a:noFill/>
          </a:ln>
        </p:spPr>
        <p:txBody>
          <a:bodyPr lIns="91250" tIns="45600" rIns="91250" bIns="45600" anchor="t" anchorCtr="0">
            <a:noAutofit/>
          </a:bodyPr>
          <a:lstStyle/>
          <a:p>
            <a:pPr algn="ctr">
              <a:buClr>
                <a:srgbClr val="F8F8F8"/>
              </a:buClr>
              <a:buSzPct val="25000"/>
            </a:pPr>
            <a:r>
              <a:rPr lang="en-US" sz="6000" b="1">
                <a:solidFill>
                  <a:srgbClr val="073763"/>
                </a:solidFill>
                <a:latin typeface="Century Gothic"/>
                <a:ea typeface="Century Gothic"/>
                <a:cs typeface="Century Gothic"/>
                <a:sym typeface="Century Gothic"/>
              </a:rPr>
              <a:t>Proposed </a:t>
            </a:r>
            <a:endParaRPr lang="en-US" sz="6000" b="1">
              <a:solidFill>
                <a:srgbClr val="073763"/>
              </a:solidFill>
              <a:latin typeface="Century Gothic"/>
              <a:ea typeface="Century Gothic"/>
              <a:cs typeface="Century Gothic"/>
            </a:endParaRPr>
          </a:p>
          <a:p>
            <a:pPr algn="ctr">
              <a:buClr>
                <a:srgbClr val="F8F8F8"/>
              </a:buClr>
              <a:buSzPct val="25000"/>
            </a:pPr>
            <a:r>
              <a:rPr lang="en-US" sz="6000" b="1">
                <a:solidFill>
                  <a:srgbClr val="073763"/>
                </a:solidFill>
                <a:latin typeface="Century Gothic"/>
                <a:ea typeface="Century Gothic"/>
                <a:cs typeface="Century Gothic"/>
                <a:sym typeface="Century Gothic"/>
              </a:rPr>
              <a:t>Methodology: Procedure</a:t>
            </a:r>
            <a:r>
              <a:rPr lang="en-US" sz="8000" b="1">
                <a:solidFill>
                  <a:srgbClr val="073763"/>
                </a:solidFill>
                <a:latin typeface="Century Gothic"/>
                <a:ea typeface="Century Gothic"/>
                <a:cs typeface="Century Gothic"/>
                <a:sym typeface="Century Gothic"/>
              </a:rPr>
              <a:t> </a:t>
            </a:r>
            <a:endParaRPr lang="en-US" sz="8000" b="1">
              <a:solidFill>
                <a:srgbClr val="073763"/>
              </a:solidFill>
              <a:latin typeface="Century Gothic"/>
              <a:ea typeface="Century Gothic"/>
              <a:cs typeface="Century Gothic"/>
            </a:endParaRPr>
          </a:p>
        </p:txBody>
      </p:sp>
      <p:sp>
        <p:nvSpPr>
          <p:cNvPr id="3" name="Shape 84">
            <a:extLst>
              <a:ext uri="{FF2B5EF4-FFF2-40B4-BE49-F238E27FC236}">
                <a16:creationId xmlns:a16="http://schemas.microsoft.com/office/drawing/2014/main" id="{FE5B8518-0D65-AC00-7CE7-D5476FCA65DB}"/>
              </a:ext>
            </a:extLst>
          </p:cNvPr>
          <p:cNvSpPr txBox="1"/>
          <p:nvPr/>
        </p:nvSpPr>
        <p:spPr>
          <a:xfrm>
            <a:off x="33040365" y="6659334"/>
            <a:ext cx="10606825" cy="25974062"/>
          </a:xfrm>
          <a:prstGeom prst="rect">
            <a:avLst/>
          </a:prstGeom>
          <a:solidFill>
            <a:srgbClr val="FFFFFF"/>
          </a:solidFill>
          <a:ln>
            <a:noFill/>
          </a:ln>
        </p:spPr>
        <p:txBody>
          <a:bodyPr lIns="457200" tIns="457200" rIns="457200" bIns="457200" anchor="t" anchorCtr="0">
            <a:noAutofit/>
          </a:bodyPr>
          <a:lstStyle/>
          <a:p>
            <a:r>
              <a:rPr lang="en-US" sz="3200" dirty="0">
                <a:solidFill>
                  <a:srgbClr val="002060"/>
                </a:solidFill>
                <a:latin typeface="+mj-lt"/>
              </a:rPr>
              <a:t>This study will utilize a sample of convenience. This child will be selected specifically for this study because she has Childhood Apraxia of Speech (CAS). The study will utilize a ABACA design, representing the following phases: initial baseline (initial Phase A), Dynamic Temporal and Tactile Cueing (DTTC) (Phase B) and Prompts for Restructuring Oral Muscular Phonetic Targets (PROMPT) treatments (Phase C) and two return to baseline phases (one A Phase following each treatment). During the study, the child will not receive her normal speech therapy services outside of the study, and her mother will not cue her at home. This will be done in order to avoid confounding variables. The percentage of sounds produced correctly within 20 random age-appropriate words (dependent variable) will be measured and compared during all phases of the study. During the baseline phases, the client will be asked to produce the 20 random words without using specific therapy techniques and without help. No treatment or cueing will be given for the baseline phases. To establish a stable baseline for the first baseline session, the child will be asked to produce the 20 words and the accuracy of production of speech sounds in the words will be measured. Baseline sessions will continue until a stable baseline is reached over at least 3 consecutive sessions. During the treatment phases, the child will participate in DTTC or PROMPT therapy depending on whether it is the B or C phase. The child will be asked to produce the 20 random words while receiving the treatment. Treatment will be two sessions per week for one hour per session . There will be 5 sessions in the B phase, 5 sessions in the C phase, and 5 sessions in the return to baseline phases. The licensed, certified treating SLP, who will be blind to the study’s hypothesis, will be trained and certified in PROMPT and DTTC, and have at least 5 years’ experience using these approaches. To ensure treatment fidelity, the sessions will be recorded, and the investigators will watch the recorded sessions to make sure the SLP is conducting the treatment as expected. Feedback will be given to adjust treatment as needed. For reliability purposes, all baseline and treatment sessions will be recorded. After all phases of the study are completed, trained researchers who have no knowledge of the study hypothesis will watch the videos and take data on the dependent variable. Two weeks later, the researchers will swap data and rescore 20% of each other’s data to check for inter-rater reliability. The researchers will also rescore 20% of their own data to check for intra-rater reliability.</a:t>
            </a:r>
          </a:p>
          <a:p>
            <a:endParaRPr lang="en-US" sz="3300" dirty="0">
              <a:solidFill>
                <a:srgbClr val="002060"/>
              </a:solidFill>
              <a:latin typeface="+mj-lt"/>
            </a:endParaRPr>
          </a:p>
          <a:p>
            <a:br>
              <a:rPr lang="en-US" dirty="0">
                <a:latin typeface="+mj-lt"/>
              </a:rPr>
            </a:br>
            <a:endParaRPr lang="en-US" sz="3300" dirty="0">
              <a:latin typeface="+mj-lt"/>
            </a:endParaRPr>
          </a:p>
          <a:p>
            <a:endParaRPr lang="en-US" sz="3200" dirty="0">
              <a:solidFill>
                <a:srgbClr val="002060"/>
              </a:solidFill>
            </a:endParaRPr>
          </a:p>
        </p:txBody>
      </p:sp>
      <p:sp>
        <p:nvSpPr>
          <p:cNvPr id="4" name="Shape 86">
            <a:extLst>
              <a:ext uri="{FF2B5EF4-FFF2-40B4-BE49-F238E27FC236}">
                <a16:creationId xmlns:a16="http://schemas.microsoft.com/office/drawing/2014/main" id="{EA404488-A51D-0909-8BAE-ACFEF390B58F}"/>
              </a:ext>
            </a:extLst>
          </p:cNvPr>
          <p:cNvSpPr txBox="1"/>
          <p:nvPr/>
        </p:nvSpPr>
        <p:spPr>
          <a:xfrm>
            <a:off x="979599" y="26064095"/>
            <a:ext cx="9935988" cy="1307890"/>
          </a:xfrm>
          <a:prstGeom prst="rect">
            <a:avLst/>
          </a:prstGeom>
          <a:solidFill>
            <a:schemeClr val="bg1">
              <a:lumMod val="20000"/>
              <a:lumOff val="80000"/>
            </a:schemeClr>
          </a:solidFill>
          <a:ln>
            <a:noFill/>
          </a:ln>
        </p:spPr>
        <p:txBody>
          <a:bodyPr lIns="91250" tIns="45600" rIns="91250" bIns="45600" anchor="t" anchorCtr="0">
            <a:noAutofit/>
          </a:bodyPr>
          <a:lstStyle/>
          <a:p>
            <a:pPr algn="ctr">
              <a:buClr>
                <a:srgbClr val="F8F8F8"/>
              </a:buClr>
              <a:buSzPct val="25000"/>
            </a:pPr>
            <a:r>
              <a:rPr lang="en-US" sz="4800" b="1">
                <a:solidFill>
                  <a:srgbClr val="073763"/>
                </a:solidFill>
                <a:latin typeface="Century Gothic"/>
              </a:rPr>
              <a:t>Literature Review Findings</a:t>
            </a:r>
          </a:p>
        </p:txBody>
      </p:sp>
      <p:sp>
        <p:nvSpPr>
          <p:cNvPr id="5" name="Shape 71">
            <a:extLst>
              <a:ext uri="{FF2B5EF4-FFF2-40B4-BE49-F238E27FC236}">
                <a16:creationId xmlns:a16="http://schemas.microsoft.com/office/drawing/2014/main" id="{4172455F-ABC0-0D64-D48D-C04EDFA6F907}"/>
              </a:ext>
            </a:extLst>
          </p:cNvPr>
          <p:cNvSpPr txBox="1"/>
          <p:nvPr/>
        </p:nvSpPr>
        <p:spPr>
          <a:xfrm>
            <a:off x="1008907" y="23518998"/>
            <a:ext cx="9887570" cy="2527216"/>
          </a:xfrm>
          <a:prstGeom prst="rect">
            <a:avLst/>
          </a:prstGeom>
          <a:solidFill>
            <a:srgbClr val="FFFFFF"/>
          </a:solidFill>
          <a:ln>
            <a:noFill/>
          </a:ln>
        </p:spPr>
        <p:txBody>
          <a:bodyPr lIns="457200" tIns="457200" rIns="457200" bIns="457200" anchor="t" anchorCtr="0">
            <a:noAutofit/>
          </a:bodyPr>
          <a:lstStyle/>
          <a:p>
            <a:pPr algn="ctr"/>
            <a:r>
              <a:rPr lang="en-US" sz="3650" dirty="0">
                <a:solidFill>
                  <a:srgbClr val="002060"/>
                </a:solidFill>
                <a:latin typeface="+mj-lt"/>
                <a:ea typeface="Century Gothic"/>
              </a:rPr>
              <a:t>Are PROMPT and DTTC effective treatments for sound production at the word level in Childhood Apraxia of Speech?</a:t>
            </a:r>
            <a:endParaRPr lang="en-US" sz="3650" dirty="0">
              <a:solidFill>
                <a:srgbClr val="002060"/>
              </a:solidFill>
              <a:latin typeface="+mj-lt"/>
            </a:endParaRPr>
          </a:p>
        </p:txBody>
      </p:sp>
      <p:sp>
        <p:nvSpPr>
          <p:cNvPr id="6" name="Shape 87">
            <a:extLst>
              <a:ext uri="{FF2B5EF4-FFF2-40B4-BE49-F238E27FC236}">
                <a16:creationId xmlns:a16="http://schemas.microsoft.com/office/drawing/2014/main" id="{7CB44A1B-1008-470F-2A10-7F45675D77A6}"/>
              </a:ext>
            </a:extLst>
          </p:cNvPr>
          <p:cNvSpPr txBox="1"/>
          <p:nvPr/>
        </p:nvSpPr>
        <p:spPr>
          <a:xfrm>
            <a:off x="1009595" y="27185827"/>
            <a:ext cx="10006539" cy="5482263"/>
          </a:xfrm>
          <a:prstGeom prst="rect">
            <a:avLst/>
          </a:prstGeom>
          <a:solidFill>
            <a:srgbClr val="FFFFFF"/>
          </a:solidFill>
          <a:ln>
            <a:noFill/>
          </a:ln>
        </p:spPr>
        <p:txBody>
          <a:bodyPr lIns="457200" tIns="457200" rIns="457200" bIns="457200" anchor="t" anchorCtr="0">
            <a:noAutofit/>
          </a:bodyPr>
          <a:lstStyle/>
          <a:p>
            <a:r>
              <a:rPr lang="en-US" sz="3000" dirty="0">
                <a:solidFill>
                  <a:srgbClr val="002060"/>
                </a:solidFill>
                <a:latin typeface="+mj-lt"/>
              </a:rPr>
              <a:t>Strand et al. (2006) report data regarding the efficacy of treatment for four young, male children with severe Childhood Apraxia of Speech (CAS). At the beginning of treatment, all participants were essentially nonverbal. A multiple baseline, single-subject design across behaviors was utilized for both independent and dependent variables to determine an experimental control. Procedures were replicated for all of the four participants. Data for baseline, maintenance, and probe phases was collected throughout the study</a:t>
            </a:r>
          </a:p>
        </p:txBody>
      </p:sp>
      <p:pic>
        <p:nvPicPr>
          <p:cNvPr id="8" name="Picture 8">
            <a:extLst>
              <a:ext uri="{FF2B5EF4-FFF2-40B4-BE49-F238E27FC236}">
                <a16:creationId xmlns:a16="http://schemas.microsoft.com/office/drawing/2014/main" id="{4E3F63DB-8061-EBF8-2F04-CB44F3C0CDD9}"/>
              </a:ext>
            </a:extLst>
          </p:cNvPr>
          <p:cNvPicPr>
            <a:picLocks noChangeAspect="1"/>
          </p:cNvPicPr>
          <p:nvPr/>
        </p:nvPicPr>
        <p:blipFill>
          <a:blip r:embed="rId8"/>
          <a:stretch>
            <a:fillRect/>
          </a:stretch>
        </p:blipFill>
        <p:spPr>
          <a:xfrm>
            <a:off x="22566269" y="3985073"/>
            <a:ext cx="9455609" cy="5730527"/>
          </a:xfrm>
          <a:prstGeom prst="rect">
            <a:avLst/>
          </a:prstGeom>
        </p:spPr>
      </p:pic>
      <p:pic>
        <p:nvPicPr>
          <p:cNvPr id="9" name="Picture 9">
            <a:extLst>
              <a:ext uri="{FF2B5EF4-FFF2-40B4-BE49-F238E27FC236}">
                <a16:creationId xmlns:a16="http://schemas.microsoft.com/office/drawing/2014/main" id="{C6317972-E7CA-79A8-1D57-7D4D3BB793E8}"/>
              </a:ext>
            </a:extLst>
          </p:cNvPr>
          <p:cNvPicPr>
            <a:picLocks noChangeAspect="1"/>
          </p:cNvPicPr>
          <p:nvPr/>
        </p:nvPicPr>
        <p:blipFill>
          <a:blip r:embed="rId9"/>
          <a:stretch>
            <a:fillRect/>
          </a:stretch>
        </p:blipFill>
        <p:spPr>
          <a:xfrm>
            <a:off x="22658219" y="20131965"/>
            <a:ext cx="9302358" cy="4117673"/>
          </a:xfrm>
          <a:prstGeom prst="rect">
            <a:avLst/>
          </a:prstGeom>
        </p:spPr>
      </p:pic>
      <p:pic>
        <p:nvPicPr>
          <p:cNvPr id="11" name="Audio 10">
            <a:hlinkClick r:id="" action="ppaction://media"/>
            <a:extLst>
              <a:ext uri="{FF2B5EF4-FFF2-40B4-BE49-F238E27FC236}">
                <a16:creationId xmlns:a16="http://schemas.microsoft.com/office/drawing/2014/main" id="{28C010E2-8FC6-37F7-DF10-E681318BBF7C}"/>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42926000" y="31953200"/>
            <a:ext cx="812800" cy="812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51266"/>
    </mc:Choice>
    <mc:Fallback xmlns="">
      <p:transition spd="slow" advTm="15126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theme/theme1.xml><?xml version="1.0" encoding="utf-8"?>
<a:theme xmlns:a="http://schemas.openxmlformats.org/drawingml/2006/main"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1485</Words>
  <Application>Microsoft Office PowerPoint</Application>
  <PresentationFormat>Custom</PresentationFormat>
  <Paragraphs>33</Paragraphs>
  <Slides>1</Slides>
  <Notes>1</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Arial Narrow</vt:lpstr>
      <vt:lpstr>Average</vt:lpstr>
      <vt:lpstr>Candara</vt:lpstr>
      <vt:lpstr>Century Gothic</vt:lpstr>
      <vt:lpstr>Oswald</vt:lpstr>
      <vt:lpstr>slate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Kathleen</dc:creator>
  <cp:lastModifiedBy>Lauren Esposito</cp:lastModifiedBy>
  <cp:revision>24</cp:revision>
  <dcterms:modified xsi:type="dcterms:W3CDTF">2023-04-08T14:53:24Z</dcterms:modified>
</cp:coreProperties>
</file>