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5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9647" autoAdjust="0"/>
  </p:normalViewPr>
  <p:slideViewPr>
    <p:cSldViewPr>
      <p:cViewPr varScale="1">
        <p:scale>
          <a:sx n="14" d="100"/>
          <a:sy n="14" d="100"/>
        </p:scale>
        <p:origin x="200" y="1128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43F2A9-362F-8561-B7C6-C7CC244B55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2230144-E11A-62E0-4B55-755EAA2863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9DF321F-FE0D-C081-B50E-B9F6F4F61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18D38D6-1599-0B13-3C87-4E2C40481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340" y="6243775"/>
            <a:ext cx="28676921" cy="12044222"/>
          </a:xfrm>
        </p:spPr>
        <p:txBody>
          <a:bodyPr anchor="b">
            <a:normAutofit/>
          </a:bodyPr>
          <a:lstStyle>
            <a:lvl1pPr algn="ctr">
              <a:defRPr sz="21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340" y="18653767"/>
            <a:ext cx="28676921" cy="6583675"/>
          </a:xfrm>
        </p:spPr>
        <p:txBody>
          <a:bodyPr>
            <a:normAutofit/>
          </a:bodyPr>
          <a:lstStyle>
            <a:lvl1pPr marL="0" indent="0" algn="ctr">
              <a:buNone/>
              <a:defRPr sz="9680">
                <a:solidFill>
                  <a:schemeClr val="bg1">
                    <a:lumMod val="50000"/>
                  </a:schemeClr>
                </a:solidFill>
              </a:defRPr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7C867-9CCF-B347-BC23-23E59A794979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FDD4-F053-4848-975F-D408D9405A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4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522" y="20588995"/>
            <a:ext cx="34202626" cy="3895728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9657" y="3351653"/>
            <a:ext cx="32414356" cy="15427853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5458" y="24521894"/>
            <a:ext cx="34202692" cy="3275866"/>
          </a:xfrm>
        </p:spPr>
        <p:txBody>
          <a:bodyPr/>
          <a:lstStyle>
            <a:lvl1pPr marL="0" indent="0" algn="ctr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8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8" y="2926082"/>
            <a:ext cx="34202692" cy="16450776"/>
          </a:xfrm>
        </p:spPr>
        <p:txBody>
          <a:bodyPr anchor="ctr"/>
          <a:lstStyle>
            <a:lvl1pPr algn="ctr"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5458" y="20183141"/>
            <a:ext cx="34202692" cy="7614624"/>
          </a:xfrm>
        </p:spPr>
        <p:txBody>
          <a:bodyPr anchor="ctr"/>
          <a:lstStyle>
            <a:lvl1pPr marL="0" indent="0" algn="ctr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0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499" y="4188425"/>
            <a:ext cx="30699082" cy="13103592"/>
          </a:xfrm>
        </p:spPr>
        <p:txBody>
          <a:bodyPr anchor="ctr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78129" y="17328154"/>
            <a:ext cx="28882586" cy="2854982"/>
          </a:xfrm>
        </p:spPr>
        <p:txBody>
          <a:bodyPr anchor="t">
            <a:normAutofit/>
          </a:bodyPr>
          <a:lstStyle>
            <a:lvl1pPr marL="0" indent="0">
              <a:buNone/>
              <a:defRPr sz="616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5458" y="20989428"/>
            <a:ext cx="34202692" cy="68210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45555" y="4261723"/>
            <a:ext cx="2406307" cy="2806925"/>
          </a:xfrm>
          <a:prstGeom prst="rect">
            <a:avLst/>
          </a:prstGeom>
        </p:spPr>
        <p:txBody>
          <a:bodyPr vert="horz" lIns="402336" tIns="201168" rIns="402336" bIns="20116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5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40574" y="14976072"/>
            <a:ext cx="2436020" cy="2806925"/>
          </a:xfrm>
          <a:prstGeom prst="rect">
            <a:avLst/>
          </a:prstGeom>
        </p:spPr>
        <p:txBody>
          <a:bodyPr vert="horz" lIns="402336" tIns="201168" rIns="402336" bIns="20116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5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59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8" y="10265868"/>
            <a:ext cx="34202692" cy="12056808"/>
          </a:xfrm>
        </p:spPr>
        <p:txBody>
          <a:bodyPr anchor="b"/>
          <a:lstStyle>
            <a:lvl1pPr algn="ctr"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5458" y="22379208"/>
            <a:ext cx="34202692" cy="5475091"/>
          </a:xfrm>
        </p:spPr>
        <p:txBody>
          <a:bodyPr anchor="t"/>
          <a:lstStyle>
            <a:lvl1pPr marL="0" indent="0" algn="ctr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28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15458" y="2926080"/>
            <a:ext cx="34202692" cy="7704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15456" y="11362046"/>
            <a:ext cx="10886621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056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015456" y="14128111"/>
            <a:ext cx="10886621" cy="13669656"/>
          </a:xfrm>
        </p:spPr>
        <p:txBody>
          <a:bodyPr anchor="t">
            <a:normAutofit/>
          </a:bodyPr>
          <a:lstStyle>
            <a:lvl1pPr marL="0" indent="0" algn="ctr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92887" y="11362046"/>
            <a:ext cx="10862020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056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4656455" y="14128111"/>
            <a:ext cx="10901057" cy="13669656"/>
          </a:xfrm>
        </p:spPr>
        <p:txBody>
          <a:bodyPr anchor="t">
            <a:normAutofit/>
          </a:bodyPr>
          <a:lstStyle>
            <a:lvl1pPr marL="0" indent="0" algn="ctr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311886" y="11362046"/>
            <a:ext cx="10906262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056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311886" y="14128111"/>
            <a:ext cx="10906262" cy="13669656"/>
          </a:xfrm>
        </p:spPr>
        <p:txBody>
          <a:bodyPr anchor="t">
            <a:normAutofit/>
          </a:bodyPr>
          <a:lstStyle>
            <a:lvl1pPr marL="0" indent="0" algn="ctr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6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15458" y="2931705"/>
            <a:ext cx="34202692" cy="76988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015459" y="20183136"/>
            <a:ext cx="10878151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968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015459" y="11362046"/>
            <a:ext cx="10878151" cy="73152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040"/>
            </a:lvl1pPr>
            <a:lvl2pPr marL="2011680" indent="0">
              <a:buNone/>
              <a:defRPr sz="7040"/>
            </a:lvl2pPr>
            <a:lvl3pPr marL="4023360" indent="0">
              <a:buNone/>
              <a:defRPr sz="7040"/>
            </a:lvl3pPr>
            <a:lvl4pPr marL="6035040" indent="0">
              <a:buNone/>
              <a:defRPr sz="7040"/>
            </a:lvl4pPr>
            <a:lvl5pPr marL="8046720" indent="0">
              <a:buNone/>
              <a:defRPr sz="7040"/>
            </a:lvl5pPr>
            <a:lvl6pPr marL="10058400" indent="0">
              <a:buNone/>
              <a:defRPr sz="7040"/>
            </a:lvl6pPr>
            <a:lvl7pPr marL="12070080" indent="0">
              <a:buNone/>
              <a:defRPr sz="7040"/>
            </a:lvl7pPr>
            <a:lvl8pPr marL="14081760" indent="0">
              <a:buNone/>
              <a:defRPr sz="7040"/>
            </a:lvl8pPr>
            <a:lvl9pPr marL="16093440" indent="0">
              <a:buNone/>
              <a:defRPr sz="70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015459" y="22949194"/>
            <a:ext cx="10878151" cy="4848566"/>
          </a:xfrm>
        </p:spPr>
        <p:txBody>
          <a:bodyPr anchor="t">
            <a:normAutofit/>
          </a:bodyPr>
          <a:lstStyle>
            <a:lvl1pPr marL="0" indent="0" algn="ctr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61106" y="20183136"/>
            <a:ext cx="10896032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968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4656448" y="11362046"/>
            <a:ext cx="10901062" cy="7315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040"/>
            </a:lvl1pPr>
            <a:lvl2pPr marL="2011680" indent="0">
              <a:buNone/>
              <a:defRPr sz="7040"/>
            </a:lvl2pPr>
            <a:lvl3pPr marL="4023360" indent="0">
              <a:buNone/>
              <a:defRPr sz="7040"/>
            </a:lvl3pPr>
            <a:lvl4pPr marL="6035040" indent="0">
              <a:buNone/>
              <a:defRPr sz="7040"/>
            </a:lvl4pPr>
            <a:lvl5pPr marL="8046720" indent="0">
              <a:buNone/>
              <a:defRPr sz="7040"/>
            </a:lvl5pPr>
            <a:lvl6pPr marL="10058400" indent="0">
              <a:buNone/>
              <a:defRPr sz="7040"/>
            </a:lvl6pPr>
            <a:lvl7pPr marL="12070080" indent="0">
              <a:buNone/>
              <a:defRPr sz="7040"/>
            </a:lvl7pPr>
            <a:lvl8pPr marL="14081760" indent="0">
              <a:buNone/>
              <a:defRPr sz="7040"/>
            </a:lvl8pPr>
            <a:lvl9pPr marL="16093440" indent="0">
              <a:buNone/>
              <a:defRPr sz="70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4656448" y="22949191"/>
            <a:ext cx="10901062" cy="4848571"/>
          </a:xfrm>
        </p:spPr>
        <p:txBody>
          <a:bodyPr anchor="t">
            <a:normAutofit/>
          </a:bodyPr>
          <a:lstStyle>
            <a:lvl1pPr marL="0" indent="0" algn="ctr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311888" y="20183136"/>
            <a:ext cx="10892248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968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6311886" y="11362046"/>
            <a:ext cx="10906262" cy="7315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040"/>
            </a:lvl1pPr>
            <a:lvl2pPr marL="2011680" indent="0">
              <a:buNone/>
              <a:defRPr sz="7040"/>
            </a:lvl2pPr>
            <a:lvl3pPr marL="4023360" indent="0">
              <a:buNone/>
              <a:defRPr sz="7040"/>
            </a:lvl3pPr>
            <a:lvl4pPr marL="6035040" indent="0">
              <a:buNone/>
              <a:defRPr sz="7040"/>
            </a:lvl4pPr>
            <a:lvl5pPr marL="8046720" indent="0">
              <a:buNone/>
              <a:defRPr sz="7040"/>
            </a:lvl5pPr>
            <a:lvl6pPr marL="10058400" indent="0">
              <a:buNone/>
              <a:defRPr sz="7040"/>
            </a:lvl6pPr>
            <a:lvl7pPr marL="12070080" indent="0">
              <a:buNone/>
              <a:defRPr sz="7040"/>
            </a:lvl7pPr>
            <a:lvl8pPr marL="14081760" indent="0">
              <a:buNone/>
              <a:defRPr sz="7040"/>
            </a:lvl8pPr>
            <a:lvl9pPr marL="16093440" indent="0">
              <a:buNone/>
              <a:defRPr sz="70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311472" y="22949182"/>
            <a:ext cx="10906676" cy="4848581"/>
          </a:xfrm>
        </p:spPr>
        <p:txBody>
          <a:bodyPr anchor="t">
            <a:normAutofit/>
          </a:bodyPr>
          <a:lstStyle>
            <a:lvl1pPr marL="0" indent="0" algn="ctr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81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015458" y="11362053"/>
            <a:ext cx="34202692" cy="16435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49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2926092"/>
            <a:ext cx="8425978" cy="24871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015459" y="2926092"/>
            <a:ext cx="25273789" cy="2487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3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80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15452" y="11362049"/>
            <a:ext cx="34200628" cy="1643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8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6" y="3977110"/>
            <a:ext cx="34160782" cy="13136731"/>
          </a:xfrm>
        </p:spPr>
        <p:txBody>
          <a:bodyPr anchor="b">
            <a:normAutofit/>
          </a:bodyPr>
          <a:lstStyle>
            <a:lvl1pPr>
              <a:defRPr sz="1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5456" y="17555801"/>
            <a:ext cx="34160782" cy="6567278"/>
          </a:xfrm>
        </p:spPr>
        <p:txBody>
          <a:bodyPr>
            <a:normAutofit/>
          </a:bodyPr>
          <a:lstStyle>
            <a:lvl1pPr marL="0" indent="0" algn="ctr">
              <a:buNone/>
              <a:defRPr sz="8800">
                <a:solidFill>
                  <a:schemeClr val="bg1">
                    <a:lumMod val="50000"/>
                  </a:schemeClr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3BBA5-12B9-5644-9178-584BC6783D38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C57-5B4B-294F-8EAF-9B23369C89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7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5461" y="2968889"/>
            <a:ext cx="34202687" cy="7661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015452" y="11362049"/>
            <a:ext cx="16849888" cy="1643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0368260" y="11362049"/>
            <a:ext cx="16847820" cy="1643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2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5461" y="2968889"/>
            <a:ext cx="34202687" cy="7661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83" y="11380887"/>
            <a:ext cx="16082466" cy="326397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144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3015456" y="14644865"/>
            <a:ext cx="16849888" cy="13152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08197" y="11380887"/>
            <a:ext cx="16109953" cy="326397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1440" b="0">
                <a:solidFill>
                  <a:schemeClr val="tx1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20368262" y="14644865"/>
            <a:ext cx="16847824" cy="13152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5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4E05C-6770-7644-B0DD-3F375CC99F9B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B755-AD91-3241-817E-F407534742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15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E0171-9E83-3C43-935F-4308CC2A4A30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0616-DD3E-ED4F-8972-29EEEE17F7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81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7" y="2926080"/>
            <a:ext cx="12987770" cy="9711610"/>
          </a:xfrm>
        </p:spPr>
        <p:txBody>
          <a:bodyPr anchor="b"/>
          <a:lstStyle>
            <a:lvl1pPr algn="ctr"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6757607" y="2926087"/>
            <a:ext cx="20460537" cy="2487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5459" y="12637690"/>
            <a:ext cx="12987775" cy="15160070"/>
          </a:xfrm>
        </p:spPr>
        <p:txBody>
          <a:bodyPr/>
          <a:lstStyle>
            <a:lvl1pPr marL="0" indent="0" algn="ctr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8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61" y="2926080"/>
            <a:ext cx="18170319" cy="9711619"/>
          </a:xfrm>
        </p:spPr>
        <p:txBody>
          <a:bodyPr anchor="b"/>
          <a:lstStyle>
            <a:lvl1pPr algn="ctr"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018790" y="2926085"/>
            <a:ext cx="13225744" cy="2487168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5522" y="12637697"/>
            <a:ext cx="18170258" cy="15160066"/>
          </a:xfrm>
        </p:spPr>
        <p:txBody>
          <a:bodyPr/>
          <a:lstStyle>
            <a:lvl1pPr marL="0" indent="0" algn="ctr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7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3"/>
            <a:ext cx="40233609" cy="32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5461" y="2968889"/>
            <a:ext cx="34202687" cy="766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5458" y="11362053"/>
            <a:ext cx="34202692" cy="1643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39833" y="2823972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1066D-1B1D-4E49-A9D4-36779223642C}" type="datetimeFigureOut">
              <a:rPr lang="en-US" smtClean="0"/>
              <a:pPr>
                <a:defRPr/>
              </a:pPr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5459" y="28239727"/>
            <a:ext cx="22020526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96242" y="28239727"/>
            <a:ext cx="252190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fld id="{BAD81B09-A1BA-3D48-B0A5-F8983D9E70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  <p:sldLayoutId id="2147484203" r:id="rId18"/>
  </p:sldLayoutIdLst>
  <p:txStyles>
    <p:titleStyle>
      <a:lvl1pPr algn="ctr" defTabSz="4023360" rtl="0" eaLnBrk="1" latinLnBrk="0" hangingPunct="1">
        <a:lnSpc>
          <a:spcPct val="90000"/>
        </a:lnSpc>
        <a:spcBef>
          <a:spcPct val="0"/>
        </a:spcBef>
        <a:buNone/>
        <a:defRPr sz="1584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120000"/>
        </a:lnSpc>
        <a:spcBef>
          <a:spcPts val="4400"/>
        </a:spcBef>
        <a:buClr>
          <a:schemeClr val="tx1"/>
        </a:buClr>
        <a:buFont typeface="Arial" panose="020B0604020202020204" pitchFamily="34" charset="0"/>
        <a:buChar char="•"/>
        <a:defRPr sz="8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79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70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6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6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6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6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6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120000"/>
        </a:lnSpc>
        <a:spcBef>
          <a:spcPts val="2200"/>
        </a:spcBef>
        <a:buClr>
          <a:schemeClr val="tx1"/>
        </a:buClr>
        <a:buFont typeface="Arial" panose="020B0604020202020204" pitchFamily="34" charset="0"/>
        <a:buChar char="•"/>
        <a:defRPr sz="6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slideLayout" Target="../slideLayouts/slideLayout18.xml"/><Relationship Id="rId7" Type="http://schemas.openxmlformats.org/officeDocument/2006/relationships/hyperlink" Target="https://laventanaciudadana.cl/que-hacemos-juguemos-al-bingo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720870-57C4-FA68-D6DA-6B6BE4F2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A6277F-429C-6DB6-2F6B-CCA9BAE5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97180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5600" b="1" i="1" dirty="0">
                <a:latin typeface="Arial" charset="0"/>
              </a:rPr>
              <a:t>Catherine Forsyth</a:t>
            </a:r>
            <a:br>
              <a:rPr lang="en-US" sz="4400" i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39335A3-3610-5C54-6147-F556F8B6B9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57800"/>
            <a:ext cx="14325600" cy="27006549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i="1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Long Branch, New Jersey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Population: 32,383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Poverty rate: 18.24%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Citizenship: 81.5%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White: 68.1%, African American: 13.66%, Other: 11.19%, Two or More: 5.19%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2800" dirty="0"/>
              <a:t>https://</a:t>
            </a:r>
            <a:r>
              <a:rPr lang="en-US" sz="2800" dirty="0" err="1"/>
              <a:t>worldpopulationreview.com</a:t>
            </a:r>
            <a:r>
              <a:rPr lang="en-US" sz="2800" dirty="0"/>
              <a:t>/us-cities/long-branch-</a:t>
            </a:r>
            <a:r>
              <a:rPr lang="en-US" sz="2800" dirty="0" err="1"/>
              <a:t>nj</a:t>
            </a:r>
            <a:r>
              <a:rPr lang="en-US" sz="2800" dirty="0"/>
              <a:t>-population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48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i="1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Amerigo A. Anastasia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K-5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562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10 to 1 student-teacher ratio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296 male/266 female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Hispanic: 54.4%, White: 30.2%, African American: 9.8%, Two or More: 5.2%, Asian: 0.4%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2800" dirty="0"/>
              <a:t>https://</a:t>
            </a:r>
            <a:r>
              <a:rPr lang="en-US" sz="2800" dirty="0" err="1"/>
              <a:t>www.niche.com</a:t>
            </a:r>
            <a:r>
              <a:rPr lang="en-US" sz="2800" dirty="0"/>
              <a:t>/k12/</a:t>
            </a:r>
            <a:r>
              <a:rPr lang="en-US" sz="2800" dirty="0" err="1"/>
              <a:t>amerigo</a:t>
            </a:r>
            <a:r>
              <a:rPr lang="en-US" sz="2800" dirty="0"/>
              <a:t>-a-</a:t>
            </a:r>
            <a:r>
              <a:rPr lang="en-US" sz="2800" dirty="0" err="1"/>
              <a:t>anastasia</a:t>
            </a:r>
            <a:r>
              <a:rPr lang="en-US" sz="2800" dirty="0"/>
              <a:t>-school-long-branch-</a:t>
            </a:r>
            <a:r>
              <a:rPr lang="en-US" sz="2800" dirty="0" err="1"/>
              <a:t>nj</a:t>
            </a:r>
            <a:r>
              <a:rPr lang="en-US" sz="2800" dirty="0"/>
              <a:t>/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i="1" dirty="0">
                <a:solidFill>
                  <a:srgbClr val="0070C0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1</a:t>
            </a:r>
            <a:r>
              <a:rPr lang="en-US" sz="4800" baseline="30000" dirty="0"/>
              <a:t>st</a:t>
            </a:r>
            <a:r>
              <a:rPr lang="en-US" sz="4800" dirty="0"/>
              <a:t> and 2</a:t>
            </a:r>
            <a:r>
              <a:rPr lang="en-US" sz="4800" baseline="30000" dirty="0"/>
              <a:t>nd</a:t>
            </a:r>
            <a:r>
              <a:rPr lang="en-US" sz="4800" dirty="0"/>
              <a:t> Grade, Mrs. Gregory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9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Desks on one half of classroom, rug/open space on the other half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Laptops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E98D3A1-F774-A575-C1DD-81076AE8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28529D47-6315-C950-8AC3-B33BAF12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600" y="5181600"/>
            <a:ext cx="10439400" cy="2020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Calibri"/>
              </a:rPr>
              <a:t>Description of Students</a:t>
            </a:r>
            <a:endParaRPr lang="en-US" sz="5400" b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1 female &amp; 8 male students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All 9 students have disabilities 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Self-contained Learning Disabilities Classroom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Active group of eager learners </a:t>
            </a:r>
            <a:endParaRPr lang="en-US" sz="5400" b="1" i="1" u="sng" dirty="0">
              <a:solidFill>
                <a:schemeClr val="tx2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EDS330 Foundations of Special Education: Development Across the Lifespan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Created BINGO game that includes numbers up to 50 as well as single digit addition sentences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dirty="0">
              <a:solidFill>
                <a:srgbClr val="7030A0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Role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observed the class during math and special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Gave guidance and corrections when appropriate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Gave positive reinforcement to all students </a:t>
            </a: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B2DDDD26-CD95-56DE-2288-A98BE2AE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77444"/>
            <a:ext cx="336804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210BC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Addition BINGO</a:t>
            </a:r>
            <a:endParaRPr lang="en-US" altLang="en-US" sz="7300" b="1" dirty="0">
              <a:solidFill>
                <a:srgbClr val="210B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2F943E47-6DCD-1754-A6F5-9D5C85FC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0" y="4953000"/>
            <a:ext cx="13868400" cy="23083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Learned how to interact with students in classroom setting, adjust to any and all distractions or set-backs that could happen throughout the day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Understanding the disabilities discussed in the coursework gave an opportunity to act on my knowledge in the field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Impacts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was an extra set of hands in the classroom, which gave the students another person to go to if they needed assistance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helped one student figure out how to work out single addition math sentences in a new way that they understood better than previous ways taught to them</a:t>
            </a:r>
          </a:p>
          <a:p>
            <a:pPr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  <a:cs typeface="Arial" charset="0"/>
              </a:rPr>
              <a:t>Future Goals</a:t>
            </a:r>
            <a:endParaRPr lang="en-US" sz="5400" b="1" dirty="0">
              <a:latin typeface="+mn-lt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plan to continue to grow </a:t>
            </a:r>
            <a:r>
              <a:rPr lang="en-US" sz="5400" dirty="0">
                <a:cs typeface="Arial" charset="0"/>
              </a:rPr>
              <a:t>with</a:t>
            </a:r>
            <a:r>
              <a:rPr lang="en-US" sz="5400" dirty="0">
                <a:latin typeface="+mn-lt"/>
                <a:cs typeface="Arial" charset="0"/>
              </a:rPr>
              <a:t> </a:t>
            </a:r>
            <a:r>
              <a:rPr lang="en-US" sz="5400" dirty="0">
                <a:cs typeface="Arial" charset="0"/>
              </a:rPr>
              <a:t>giving s</a:t>
            </a:r>
            <a:r>
              <a:rPr lang="en-US" sz="5400" dirty="0">
                <a:latin typeface="+mn-lt"/>
                <a:cs typeface="Arial" charset="0"/>
              </a:rPr>
              <a:t>tudents positive reinforcements for their achievements rather than </a:t>
            </a:r>
            <a:r>
              <a:rPr lang="en-US" sz="5400" dirty="0">
                <a:cs typeface="Arial" charset="0"/>
              </a:rPr>
              <a:t>negative criticism for what they are doing incorrectly</a:t>
            </a:r>
            <a:endParaRPr lang="en-US" sz="5400" dirty="0">
              <a:latin typeface="+mn-lt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+mn-lt"/>
                <a:cs typeface="Arial" charset="0"/>
              </a:rPr>
              <a:t>I want to continue to gain more knowledge on different approaches to teaching that is inclusive for all students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FA082724-B0FF-7015-3D70-6DA48CBD8B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7E84DF7E-4A13-B347-CC86-4ED56FB18A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4205DA7A-799F-252B-8523-A58F5F6A6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550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1B074410-7605-E3AF-6F8E-5F716B7F1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820774" y="24787774"/>
            <a:ext cx="11242675" cy="7476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BEBC8-5BDC-16AC-D75E-407770122D75}"/>
              </a:ext>
            </a:extLst>
          </p:cNvPr>
          <p:cNvSpPr txBox="1"/>
          <p:nvPr/>
        </p:nvSpPr>
        <p:spPr>
          <a:xfrm>
            <a:off x="13820774" y="30058433"/>
            <a:ext cx="11242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laventanaciudadana.cl/que-hacemos-juguemos-al-bing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" name="Audio Recording Nov 29, 2022 at 8:25:15 PM">
            <a:hlinkClick r:id="" action="ppaction://media"/>
            <a:extLst>
              <a:ext uri="{FF2B5EF4-FFF2-40B4-BE49-F238E27FC236}">
                <a16:creationId xmlns:a16="http://schemas.microsoft.com/office/drawing/2014/main" id="{14D3DCE8-B4DB-75DF-EA29-4B73B3F64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710400" y="1605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{9FEE4956-9B31-A84E-BA94-4C8D4EA56EA7}tf10001073</Template>
  <TotalTime>1990</TotalTime>
  <Pages>1</Pages>
  <Words>382</Words>
  <Application>Microsoft Macintosh PowerPoint</Application>
  <PresentationFormat>Custom</PresentationFormat>
  <Paragraphs>62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Tw Cen MT</vt:lpstr>
      <vt:lpstr>Droplet</vt:lpstr>
      <vt:lpstr>      Catherine Forsyth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Catherine K. Forsyth</cp:lastModifiedBy>
  <cp:revision>152</cp:revision>
  <cp:lastPrinted>2002-03-27T20:40:30Z</cp:lastPrinted>
  <dcterms:created xsi:type="dcterms:W3CDTF">1999-04-12T09:26:27Z</dcterms:created>
  <dcterms:modified xsi:type="dcterms:W3CDTF">2022-11-30T01:34:22Z</dcterms:modified>
</cp:coreProperties>
</file>