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/>
    <p:restoredTop sz="94649"/>
  </p:normalViewPr>
  <p:slideViewPr>
    <p:cSldViewPr snapToGrid="0" snapToObjects="1">
      <p:cViewPr varScale="1">
        <p:scale>
          <a:sx n="76" d="100"/>
          <a:sy n="76" d="100"/>
        </p:scale>
        <p:origin x="2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8E22-E8B5-818F-3B51-95161A121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81D9E-FA14-FEC1-12FE-CEDDE03FA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DBF2B-721C-F105-C2B6-F4323F6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6AEE-7A57-5DA1-4E18-D197E663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A528-23A3-5B93-0510-3EB57B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3EAC-4DCC-FFBC-9FE4-3B157F21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FD188-F6E5-078B-C222-151C4CA0D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F77CC-1BFB-A711-6377-79E68E9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DC953-FC7B-C94A-8885-55324E84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BE23-BFFD-DCE8-ABE2-E96C2D12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0CF70-4960-B6AC-B1CD-ECC4DC41A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B12D0-ED5D-8BC8-941C-01847B458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8CD7-1E07-03BD-3C2A-AA0A4BA8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B2B9-3C64-F817-BC30-39294132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9653D-DCC2-E714-903F-A5A25B34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261A-EC03-A95B-1582-DF8948C0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F68E-E5DE-8947-E55C-D6D8F64E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F0D9-0DF0-E0BE-921F-72A7E266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B0B2-036D-5530-0C4F-51579A75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C23B-C3A3-7C0B-E452-7587631A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CCCB-6D3F-4BFB-41AA-657E86A1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9A0C0-F1A6-525C-873E-BD5B925F0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1AC8-783B-49C8-813C-21DEE1A2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06C3C-E468-0713-EC42-7A498E85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CEF6-7AA0-1D22-5DC6-644F8925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4655-EC9A-0008-D268-94A5F153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ED424-FEB9-681D-6A23-7E02416E9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EA654-8106-E889-881A-4D36C8C1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D5972-D836-5786-E4C7-AD2AD4D3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E27D0-1381-8E14-593E-5C5EA66C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6E1FC-306B-7C8E-2CE9-54AA9BDF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9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E595-B6FD-8AB9-823D-F09FC9B5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B540-E360-C288-F123-EA0E0ED05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8402B-F3E0-0C5C-AD2A-E9EB4F9ED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9284D-69AC-83ED-C3A3-3924A4A20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EA119-C8DB-6AF9-587F-BE2F36342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BD1B5-18E7-0B6A-AA14-1552811A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3A27F-E20F-447F-8038-EB131CDC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28732-4476-7F26-F08C-216994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6388-5A1B-261A-9F8E-FCF92C8C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42FD8-5FA3-13E3-3F84-8ACDB64C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BD143-75AE-5675-81BF-C4398161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363DA-80A4-AC10-8C24-0307A913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90BD6-1E95-7EAC-60AB-0E7E29A9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90600-A297-E5EF-DEBA-22EAF011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E3B5F-9831-2E30-90CE-622A4587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B2BF-C248-C12B-4ED3-55E56B33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70067-DED4-D228-ECFE-E72BF710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F5058-5D87-036B-E135-84CFFAD7A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2F183-5815-C9D3-D8F9-DA05DB81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19FDC-8288-57CD-67A8-0C847E5D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EEAE-214D-0FDE-EB8A-1FDF8BC8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420F-D060-0461-2FA1-B0B87720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A7A83-AF2B-FBCE-1E3B-BE572EF28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9290B-51CC-8625-F593-CB00339E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CE06-300A-CA40-D104-16D409A6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22CF-8923-22AB-2464-50ADC434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0AEC6-34FE-D68F-38F9-9E70EDB1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B9824-0957-6B14-B35A-CF9C8046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545BD-1E76-E3F6-73FF-328232B3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BC4E-252A-AC32-BB06-8D61F729C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463D-EB15-EA4A-A6D2-387C3E06D8B4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1C8B-228E-44DB-E64C-C592BE242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E82E-82E5-AC1A-E7F8-E376AC29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6F1C-DFCD-9749-9D57-4E61517E3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4811-513E-2A4E-C9A3-A30F7997C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53878-08FE-6B51-FB6D-9218AF232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A22F49-90B0-4318-8496-79EA5F0DB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Recording Nov 30, 2022 at 2:55:26 PM">
            <a:hlinkClick r:id="" action="ppaction://media"/>
            <a:extLst>
              <a:ext uri="{FF2B5EF4-FFF2-40B4-BE49-F238E27FC236}">
                <a16:creationId xmlns:a16="http://schemas.microsoft.com/office/drawing/2014/main" id="{FDF7F4C9-0BA7-9AA8-F700-402A3230B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03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E. Cosentino</dc:creator>
  <cp:lastModifiedBy>Madeline E. Cosentino</cp:lastModifiedBy>
  <cp:revision>1</cp:revision>
  <dcterms:created xsi:type="dcterms:W3CDTF">2022-11-29T21:46:14Z</dcterms:created>
  <dcterms:modified xsi:type="dcterms:W3CDTF">2022-11-30T19:59:10Z</dcterms:modified>
</cp:coreProperties>
</file>