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4" r:id="rId1"/>
  </p:sldMasterIdLst>
  <p:notesMasterIdLst>
    <p:notesMasterId r:id="rId3"/>
  </p:notesMasterIdLst>
  <p:handoutMasterIdLst>
    <p:handoutMasterId r:id="rId4"/>
  </p:handoutMasterIdLst>
  <p:sldIdLst>
    <p:sldId id="256" r:id="rId2"/>
  </p:sldIdLst>
  <p:sldSz cx="40233600" cy="32918400"/>
  <p:notesSz cx="6858000" cy="9144000"/>
  <p:defaultTextStyle>
    <a:defPPr>
      <a:defRPr lang="en-US"/>
    </a:defPPr>
    <a:lvl1pPr algn="l" rtl="0" eaLnBrk="0" fontAlgn="base" hangingPunct="0">
      <a:spcBef>
        <a:spcPct val="0"/>
      </a:spcBef>
      <a:spcAft>
        <a:spcPct val="0"/>
      </a:spcAft>
      <a:defRPr sz="2300" kern="1200">
        <a:solidFill>
          <a:schemeClr val="tx1"/>
        </a:solidFill>
        <a:latin typeface="Times New Roman" panose="02020603050405020304" pitchFamily="18" charset="0"/>
        <a:ea typeface="+mn-ea"/>
        <a:cs typeface="+mn-cs"/>
      </a:defRPr>
    </a:lvl1pPr>
    <a:lvl2pPr marL="455613" indent="1588" algn="l" rtl="0" eaLnBrk="0" fontAlgn="base" hangingPunct="0">
      <a:spcBef>
        <a:spcPct val="0"/>
      </a:spcBef>
      <a:spcAft>
        <a:spcPct val="0"/>
      </a:spcAft>
      <a:defRPr sz="2300" kern="1200">
        <a:solidFill>
          <a:schemeClr val="tx1"/>
        </a:solidFill>
        <a:latin typeface="Times New Roman" panose="02020603050405020304" pitchFamily="18" charset="0"/>
        <a:ea typeface="+mn-ea"/>
        <a:cs typeface="+mn-cs"/>
      </a:defRPr>
    </a:lvl2pPr>
    <a:lvl3pPr marL="912813" indent="1588" algn="l" rtl="0" eaLnBrk="0" fontAlgn="base" hangingPunct="0">
      <a:spcBef>
        <a:spcPct val="0"/>
      </a:spcBef>
      <a:spcAft>
        <a:spcPct val="0"/>
      </a:spcAft>
      <a:defRPr sz="2300" kern="1200">
        <a:solidFill>
          <a:schemeClr val="tx1"/>
        </a:solidFill>
        <a:latin typeface="Times New Roman" panose="02020603050405020304" pitchFamily="18" charset="0"/>
        <a:ea typeface="+mn-ea"/>
        <a:cs typeface="+mn-cs"/>
      </a:defRPr>
    </a:lvl3pPr>
    <a:lvl4pPr marL="1370013" indent="1588" algn="l" rtl="0" eaLnBrk="0" fontAlgn="base" hangingPunct="0">
      <a:spcBef>
        <a:spcPct val="0"/>
      </a:spcBef>
      <a:spcAft>
        <a:spcPct val="0"/>
      </a:spcAft>
      <a:defRPr sz="2300" kern="1200">
        <a:solidFill>
          <a:schemeClr val="tx1"/>
        </a:solidFill>
        <a:latin typeface="Times New Roman" panose="02020603050405020304" pitchFamily="18" charset="0"/>
        <a:ea typeface="+mn-ea"/>
        <a:cs typeface="+mn-cs"/>
      </a:defRPr>
    </a:lvl4pPr>
    <a:lvl5pPr marL="1827213" indent="1588" algn="l" rtl="0" eaLnBrk="0" fontAlgn="base" hangingPunct="0">
      <a:spcBef>
        <a:spcPct val="0"/>
      </a:spcBef>
      <a:spcAft>
        <a:spcPct val="0"/>
      </a:spcAft>
      <a:defRPr sz="2300" kern="1200">
        <a:solidFill>
          <a:schemeClr val="tx1"/>
        </a:solidFill>
        <a:latin typeface="Times New Roman" panose="02020603050405020304" pitchFamily="18" charset="0"/>
        <a:ea typeface="+mn-ea"/>
        <a:cs typeface="+mn-cs"/>
      </a:defRPr>
    </a:lvl5pPr>
    <a:lvl6pPr marL="2286000" algn="l" defTabSz="914400" rtl="0" eaLnBrk="1" latinLnBrk="0" hangingPunct="1">
      <a:defRPr sz="2300" kern="1200">
        <a:solidFill>
          <a:schemeClr val="tx1"/>
        </a:solidFill>
        <a:latin typeface="Times New Roman" panose="02020603050405020304" pitchFamily="18" charset="0"/>
        <a:ea typeface="+mn-ea"/>
        <a:cs typeface="+mn-cs"/>
      </a:defRPr>
    </a:lvl6pPr>
    <a:lvl7pPr marL="2743200" algn="l" defTabSz="914400" rtl="0" eaLnBrk="1" latinLnBrk="0" hangingPunct="1">
      <a:defRPr sz="2300" kern="1200">
        <a:solidFill>
          <a:schemeClr val="tx1"/>
        </a:solidFill>
        <a:latin typeface="Times New Roman" panose="02020603050405020304" pitchFamily="18" charset="0"/>
        <a:ea typeface="+mn-ea"/>
        <a:cs typeface="+mn-cs"/>
      </a:defRPr>
    </a:lvl7pPr>
    <a:lvl8pPr marL="3200400" algn="l" defTabSz="914400" rtl="0" eaLnBrk="1" latinLnBrk="0" hangingPunct="1">
      <a:defRPr sz="2300" kern="1200">
        <a:solidFill>
          <a:schemeClr val="tx1"/>
        </a:solidFill>
        <a:latin typeface="Times New Roman" panose="02020603050405020304" pitchFamily="18" charset="0"/>
        <a:ea typeface="+mn-ea"/>
        <a:cs typeface="+mn-cs"/>
      </a:defRPr>
    </a:lvl8pPr>
    <a:lvl9pPr marL="3657600" algn="l" defTabSz="914400" rtl="0" eaLnBrk="1" latinLnBrk="0" hangingPunct="1">
      <a:defRPr sz="23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267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9647" autoAdjust="0"/>
  </p:normalViewPr>
  <p:slideViewPr>
    <p:cSldViewPr>
      <p:cViewPr varScale="1">
        <p:scale>
          <a:sx n="23" d="100"/>
          <a:sy n="23" d="100"/>
        </p:scale>
        <p:origin x="2920" y="248"/>
      </p:cViewPr>
      <p:guideLst>
        <p:guide orient="horz" pos="10368"/>
        <p:guide pos="12672"/>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07E011C4-5B53-DCBE-3976-DE33A78B3C13}"/>
              </a:ext>
            </a:extLst>
          </p:cNvPr>
          <p:cNvSpPr>
            <a:spLocks noGrp="1" noChangeArrowheads="1"/>
          </p:cNvSpPr>
          <p:nvPr>
            <p:ph type="body" sz="quarter" idx="3"/>
          </p:nvPr>
        </p:nvSpPr>
        <p:spPr bwMode="auto">
          <a:xfrm>
            <a:off x="909638" y="4343400"/>
            <a:ext cx="5038725" cy="4119563"/>
          </a:xfrm>
          <a:prstGeom prst="rect">
            <a:avLst/>
          </a:prstGeom>
          <a:noFill/>
          <a:ln w="12700">
            <a:noFill/>
            <a:miter lim="800000"/>
            <a:headEnd/>
            <a:tailEnd/>
          </a:ln>
          <a:effectLst/>
        </p:spPr>
        <p:txBody>
          <a:bodyPr vert="horz" wrap="square" lIns="90623" tIns="44517" rIns="90623" bIns="4451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5" name="Rectangle 3">
            <a:extLst>
              <a:ext uri="{FF2B5EF4-FFF2-40B4-BE49-F238E27FC236}">
                <a16:creationId xmlns:a16="http://schemas.microsoft.com/office/drawing/2014/main" id="{7A4AEA6F-ACD9-BFC6-20B2-DAC38BD1BB6C}"/>
              </a:ext>
            </a:extLst>
          </p:cNvPr>
          <p:cNvSpPr>
            <a:spLocks noGrp="1" noRot="1" noChangeAspect="1" noChangeArrowheads="1" noTextEdit="1"/>
          </p:cNvSpPr>
          <p:nvPr>
            <p:ph type="sldImg" idx="2"/>
          </p:nvPr>
        </p:nvSpPr>
        <p:spPr bwMode="auto">
          <a:xfrm>
            <a:off x="1333500" y="684213"/>
            <a:ext cx="4191000" cy="3429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Times New Roman" pitchFamily="18" charset="0"/>
        <a:ea typeface="+mn-ea"/>
        <a:cs typeface="+mn-cs"/>
      </a:defRPr>
    </a:lvl1pPr>
    <a:lvl2pPr marL="455613" algn="l" rtl="0" eaLnBrk="0" fontAlgn="base" hangingPunct="0">
      <a:spcBef>
        <a:spcPct val="30000"/>
      </a:spcBef>
      <a:spcAft>
        <a:spcPct val="0"/>
      </a:spcAft>
      <a:defRPr sz="1400" kern="1200">
        <a:solidFill>
          <a:schemeClr val="tx1"/>
        </a:solidFill>
        <a:latin typeface="Times New Roman" pitchFamily="18" charset="0"/>
        <a:ea typeface="+mn-ea"/>
        <a:cs typeface="+mn-cs"/>
      </a:defRPr>
    </a:lvl2pPr>
    <a:lvl3pPr marL="912813" algn="l" rtl="0" eaLnBrk="0" fontAlgn="base" hangingPunct="0">
      <a:spcBef>
        <a:spcPct val="30000"/>
      </a:spcBef>
      <a:spcAft>
        <a:spcPct val="0"/>
      </a:spcAft>
      <a:defRPr sz="1400" kern="1200">
        <a:solidFill>
          <a:schemeClr val="tx1"/>
        </a:solidFill>
        <a:latin typeface="Times New Roman" pitchFamily="18" charset="0"/>
        <a:ea typeface="+mn-ea"/>
        <a:cs typeface="+mn-cs"/>
      </a:defRPr>
    </a:lvl3pPr>
    <a:lvl4pPr marL="1370013" algn="l" rtl="0" eaLnBrk="0" fontAlgn="base" hangingPunct="0">
      <a:spcBef>
        <a:spcPct val="30000"/>
      </a:spcBef>
      <a:spcAft>
        <a:spcPct val="0"/>
      </a:spcAft>
      <a:defRPr sz="1400" kern="1200">
        <a:solidFill>
          <a:schemeClr val="tx1"/>
        </a:solidFill>
        <a:latin typeface="Times New Roman" pitchFamily="18" charset="0"/>
        <a:ea typeface="+mn-ea"/>
        <a:cs typeface="+mn-cs"/>
      </a:defRPr>
    </a:lvl4pPr>
    <a:lvl5pPr marL="1827213" algn="l" rtl="0" eaLnBrk="0" fontAlgn="base" hangingPunct="0">
      <a:spcBef>
        <a:spcPct val="30000"/>
      </a:spcBef>
      <a:spcAft>
        <a:spcPct val="0"/>
      </a:spcAft>
      <a:defRPr sz="1400" kern="1200">
        <a:solidFill>
          <a:schemeClr val="tx1"/>
        </a:solidFill>
        <a:latin typeface="Times New Roman" pitchFamily="18" charset="0"/>
        <a:ea typeface="+mn-ea"/>
        <a:cs typeface="+mn-cs"/>
      </a:defRPr>
    </a:lvl5pPr>
    <a:lvl6pPr marL="2284927" algn="l" defTabSz="913969" rtl="0" eaLnBrk="1" latinLnBrk="0" hangingPunct="1">
      <a:defRPr sz="1400" kern="1200">
        <a:solidFill>
          <a:schemeClr val="tx1"/>
        </a:solidFill>
        <a:latin typeface="+mn-lt"/>
        <a:ea typeface="+mn-ea"/>
        <a:cs typeface="+mn-cs"/>
      </a:defRPr>
    </a:lvl6pPr>
    <a:lvl7pPr marL="2741912" algn="l" defTabSz="913969" rtl="0" eaLnBrk="1" latinLnBrk="0" hangingPunct="1">
      <a:defRPr sz="1400" kern="1200">
        <a:solidFill>
          <a:schemeClr val="tx1"/>
        </a:solidFill>
        <a:latin typeface="+mn-lt"/>
        <a:ea typeface="+mn-ea"/>
        <a:cs typeface="+mn-cs"/>
      </a:defRPr>
    </a:lvl7pPr>
    <a:lvl8pPr marL="3198897" algn="l" defTabSz="913969" rtl="0" eaLnBrk="1" latinLnBrk="0" hangingPunct="1">
      <a:defRPr sz="1400" kern="1200">
        <a:solidFill>
          <a:schemeClr val="tx1"/>
        </a:solidFill>
        <a:latin typeface="+mn-lt"/>
        <a:ea typeface="+mn-ea"/>
        <a:cs typeface="+mn-cs"/>
      </a:defRPr>
    </a:lvl8pPr>
    <a:lvl9pPr marL="3655881" algn="l" defTabSz="913969"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7C60AE4F-C391-0144-FCFB-ABE7819D66AE}"/>
              </a:ext>
            </a:extLst>
          </p:cNvPr>
          <p:cNvSpPr>
            <a:spLocks noGrp="1" noRot="1" noChangeAspect="1" noChangeArrowheads="1" noTextEdit="1"/>
          </p:cNvSpPr>
          <p:nvPr>
            <p:ph type="sldImg"/>
          </p:nvPr>
        </p:nvSpPr>
        <p:spPr>
          <a:ln/>
        </p:spPr>
      </p:sp>
      <p:sp>
        <p:nvSpPr>
          <p:cNvPr id="5123" name="Rectangle 3">
            <a:extLst>
              <a:ext uri="{FF2B5EF4-FFF2-40B4-BE49-F238E27FC236}">
                <a16:creationId xmlns:a16="http://schemas.microsoft.com/office/drawing/2014/main" id="{C56696E2-A7E3-90A9-A260-540FB5E291BE}"/>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17520" y="10226042"/>
            <a:ext cx="34198560" cy="7056120"/>
          </a:xfrm>
        </p:spPr>
        <p:txBody>
          <a:bodyPr/>
          <a:lstStyle/>
          <a:p>
            <a:r>
              <a:rPr lang="en-US"/>
              <a:t>Click to edit Master title style</a:t>
            </a:r>
          </a:p>
        </p:txBody>
      </p:sp>
      <p:sp>
        <p:nvSpPr>
          <p:cNvPr id="3" name="Subtitle 2"/>
          <p:cNvSpPr>
            <a:spLocks noGrp="1"/>
          </p:cNvSpPr>
          <p:nvPr>
            <p:ph type="subTitle" idx="1"/>
          </p:nvPr>
        </p:nvSpPr>
        <p:spPr>
          <a:xfrm>
            <a:off x="6035040" y="18653760"/>
            <a:ext cx="28163520" cy="8412480"/>
          </a:xfrm>
        </p:spPr>
        <p:txBody>
          <a:bodyPr/>
          <a:lstStyle>
            <a:lvl1pPr marL="0" indent="0" algn="ctr">
              <a:buNone/>
              <a:defRPr>
                <a:solidFill>
                  <a:schemeClr val="tx1">
                    <a:tint val="75000"/>
                  </a:schemeClr>
                </a:solidFill>
              </a:defRPr>
            </a:lvl1pPr>
            <a:lvl2pPr marL="2089555" indent="0" algn="ctr">
              <a:buNone/>
              <a:defRPr>
                <a:solidFill>
                  <a:schemeClr val="tx1">
                    <a:tint val="75000"/>
                  </a:schemeClr>
                </a:solidFill>
              </a:defRPr>
            </a:lvl2pPr>
            <a:lvl3pPr marL="4179105" indent="0" algn="ctr">
              <a:buNone/>
              <a:defRPr>
                <a:solidFill>
                  <a:schemeClr val="tx1">
                    <a:tint val="75000"/>
                  </a:schemeClr>
                </a:solidFill>
              </a:defRPr>
            </a:lvl3pPr>
            <a:lvl4pPr marL="6268660" indent="0" algn="ctr">
              <a:buNone/>
              <a:defRPr>
                <a:solidFill>
                  <a:schemeClr val="tx1">
                    <a:tint val="75000"/>
                  </a:schemeClr>
                </a:solidFill>
              </a:defRPr>
            </a:lvl4pPr>
            <a:lvl5pPr marL="8358211" indent="0" algn="ctr">
              <a:buNone/>
              <a:defRPr>
                <a:solidFill>
                  <a:schemeClr val="tx1">
                    <a:tint val="75000"/>
                  </a:schemeClr>
                </a:solidFill>
              </a:defRPr>
            </a:lvl5pPr>
            <a:lvl6pPr marL="10447766" indent="0" algn="ctr">
              <a:buNone/>
              <a:defRPr>
                <a:solidFill>
                  <a:schemeClr val="tx1">
                    <a:tint val="75000"/>
                  </a:schemeClr>
                </a:solidFill>
              </a:defRPr>
            </a:lvl6pPr>
            <a:lvl7pPr marL="12537320" indent="0" algn="ctr">
              <a:buNone/>
              <a:defRPr>
                <a:solidFill>
                  <a:schemeClr val="tx1">
                    <a:tint val="75000"/>
                  </a:schemeClr>
                </a:solidFill>
              </a:defRPr>
            </a:lvl7pPr>
            <a:lvl8pPr marL="14626875" indent="0" algn="ctr">
              <a:buNone/>
              <a:defRPr>
                <a:solidFill>
                  <a:schemeClr val="tx1">
                    <a:tint val="75000"/>
                  </a:schemeClr>
                </a:solidFill>
              </a:defRPr>
            </a:lvl8pPr>
            <a:lvl9pPr marL="16716426"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44204CA6-9D61-35DB-F800-74543B019E16}"/>
              </a:ext>
            </a:extLst>
          </p:cNvPr>
          <p:cNvSpPr>
            <a:spLocks noGrp="1"/>
          </p:cNvSpPr>
          <p:nvPr>
            <p:ph type="dt" sz="half" idx="10"/>
          </p:nvPr>
        </p:nvSpPr>
        <p:spPr/>
        <p:txBody>
          <a:bodyPr/>
          <a:lstStyle>
            <a:lvl1pPr>
              <a:defRPr/>
            </a:lvl1pPr>
          </a:lstStyle>
          <a:p>
            <a:pPr>
              <a:defRPr/>
            </a:pPr>
            <a:fld id="{F338F264-56F3-C14B-BE53-A2A075AA5145}" type="datetimeFigureOut">
              <a:rPr lang="en-US"/>
              <a:pPr>
                <a:defRPr/>
              </a:pPr>
              <a:t>11/30/22</a:t>
            </a:fld>
            <a:endParaRPr lang="en-US"/>
          </a:p>
        </p:txBody>
      </p:sp>
      <p:sp>
        <p:nvSpPr>
          <p:cNvPr id="5" name="Footer Placeholder 4">
            <a:extLst>
              <a:ext uri="{FF2B5EF4-FFF2-40B4-BE49-F238E27FC236}">
                <a16:creationId xmlns:a16="http://schemas.microsoft.com/office/drawing/2014/main" id="{9800C3F8-D815-D88D-5E45-93557F5ED45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52C5A47-DDA4-9E3E-76ED-DE3589D818BC}"/>
              </a:ext>
            </a:extLst>
          </p:cNvPr>
          <p:cNvSpPr>
            <a:spLocks noGrp="1"/>
          </p:cNvSpPr>
          <p:nvPr>
            <p:ph type="sldNum" sz="quarter" idx="12"/>
          </p:nvPr>
        </p:nvSpPr>
        <p:spPr/>
        <p:txBody>
          <a:bodyPr/>
          <a:lstStyle>
            <a:lvl1pPr>
              <a:defRPr/>
            </a:lvl1pPr>
          </a:lstStyle>
          <a:p>
            <a:fld id="{BB17851D-8005-E649-AA10-BE7CC72FAFB6}" type="slidenum">
              <a:rPr lang="en-US" altLang="en-US"/>
              <a:pPr/>
              <a:t>‹#›</a:t>
            </a:fld>
            <a:endParaRPr lang="en-US" altLang="en-US"/>
          </a:p>
        </p:txBody>
      </p:sp>
    </p:spTree>
    <p:extLst>
      <p:ext uri="{BB962C8B-B14F-4D97-AF65-F5344CB8AC3E}">
        <p14:creationId xmlns:p14="http://schemas.microsoft.com/office/powerpoint/2010/main" val="4068764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2895A8-E865-F824-0DAD-544677844174}"/>
              </a:ext>
            </a:extLst>
          </p:cNvPr>
          <p:cNvSpPr>
            <a:spLocks noGrp="1"/>
          </p:cNvSpPr>
          <p:nvPr>
            <p:ph type="dt" sz="half" idx="10"/>
          </p:nvPr>
        </p:nvSpPr>
        <p:spPr/>
        <p:txBody>
          <a:bodyPr/>
          <a:lstStyle>
            <a:lvl1pPr>
              <a:defRPr/>
            </a:lvl1pPr>
          </a:lstStyle>
          <a:p>
            <a:pPr>
              <a:defRPr/>
            </a:pPr>
            <a:fld id="{F8D931FE-8D5F-0F46-A20F-005DA123C071}" type="datetimeFigureOut">
              <a:rPr lang="en-US"/>
              <a:pPr>
                <a:defRPr/>
              </a:pPr>
              <a:t>11/30/22</a:t>
            </a:fld>
            <a:endParaRPr lang="en-US"/>
          </a:p>
        </p:txBody>
      </p:sp>
      <p:sp>
        <p:nvSpPr>
          <p:cNvPr id="5" name="Footer Placeholder 4">
            <a:extLst>
              <a:ext uri="{FF2B5EF4-FFF2-40B4-BE49-F238E27FC236}">
                <a16:creationId xmlns:a16="http://schemas.microsoft.com/office/drawing/2014/main" id="{24B74C9E-09A3-4819-1CB2-4FFE7331673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5D08A15-0FB3-9584-442E-05EF427F0748}"/>
              </a:ext>
            </a:extLst>
          </p:cNvPr>
          <p:cNvSpPr>
            <a:spLocks noGrp="1"/>
          </p:cNvSpPr>
          <p:nvPr>
            <p:ph type="sldNum" sz="quarter" idx="12"/>
          </p:nvPr>
        </p:nvSpPr>
        <p:spPr/>
        <p:txBody>
          <a:bodyPr/>
          <a:lstStyle>
            <a:lvl1pPr>
              <a:defRPr/>
            </a:lvl1pPr>
          </a:lstStyle>
          <a:p>
            <a:fld id="{73D90BB2-172D-284F-A821-F3F55950C9DB}" type="slidenum">
              <a:rPr lang="en-US" altLang="en-US"/>
              <a:pPr/>
              <a:t>‹#›</a:t>
            </a:fld>
            <a:endParaRPr lang="en-US" altLang="en-US"/>
          </a:p>
        </p:txBody>
      </p:sp>
    </p:spTree>
    <p:extLst>
      <p:ext uri="{BB962C8B-B14F-4D97-AF65-F5344CB8AC3E}">
        <p14:creationId xmlns:p14="http://schemas.microsoft.com/office/powerpoint/2010/main" val="1671805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9169360" y="1318270"/>
            <a:ext cx="9052560" cy="2808732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011680" y="1318270"/>
            <a:ext cx="26487120" cy="280873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9BFBF6-C676-6586-E812-4F670027F5C2}"/>
              </a:ext>
            </a:extLst>
          </p:cNvPr>
          <p:cNvSpPr>
            <a:spLocks noGrp="1"/>
          </p:cNvSpPr>
          <p:nvPr>
            <p:ph type="dt" sz="half" idx="10"/>
          </p:nvPr>
        </p:nvSpPr>
        <p:spPr/>
        <p:txBody>
          <a:bodyPr/>
          <a:lstStyle>
            <a:lvl1pPr>
              <a:defRPr/>
            </a:lvl1pPr>
          </a:lstStyle>
          <a:p>
            <a:pPr>
              <a:defRPr/>
            </a:pPr>
            <a:fld id="{0DABF21D-BA94-7040-A832-934EC57079B7}" type="datetimeFigureOut">
              <a:rPr lang="en-US"/>
              <a:pPr>
                <a:defRPr/>
              </a:pPr>
              <a:t>11/30/22</a:t>
            </a:fld>
            <a:endParaRPr lang="en-US"/>
          </a:p>
        </p:txBody>
      </p:sp>
      <p:sp>
        <p:nvSpPr>
          <p:cNvPr id="5" name="Footer Placeholder 4">
            <a:extLst>
              <a:ext uri="{FF2B5EF4-FFF2-40B4-BE49-F238E27FC236}">
                <a16:creationId xmlns:a16="http://schemas.microsoft.com/office/drawing/2014/main" id="{189004CF-4A88-6886-CAED-C18EDB8C882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FC87502-EA22-CA31-A9F5-F0E2F7CB6040}"/>
              </a:ext>
            </a:extLst>
          </p:cNvPr>
          <p:cNvSpPr>
            <a:spLocks noGrp="1"/>
          </p:cNvSpPr>
          <p:nvPr>
            <p:ph type="sldNum" sz="quarter" idx="12"/>
          </p:nvPr>
        </p:nvSpPr>
        <p:spPr/>
        <p:txBody>
          <a:bodyPr/>
          <a:lstStyle>
            <a:lvl1pPr>
              <a:defRPr/>
            </a:lvl1pPr>
          </a:lstStyle>
          <a:p>
            <a:fld id="{380ADF25-9A7B-3244-AE7C-6F7CAC8D47AF}" type="slidenum">
              <a:rPr lang="en-US" altLang="en-US"/>
              <a:pPr/>
              <a:t>‹#›</a:t>
            </a:fld>
            <a:endParaRPr lang="en-US" altLang="en-US"/>
          </a:p>
        </p:txBody>
      </p:sp>
    </p:spTree>
    <p:extLst>
      <p:ext uri="{BB962C8B-B14F-4D97-AF65-F5344CB8AC3E}">
        <p14:creationId xmlns:p14="http://schemas.microsoft.com/office/powerpoint/2010/main" val="1834377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2941638" y="944570"/>
            <a:ext cx="34197926" cy="3246437"/>
          </a:xfrm>
        </p:spPr>
        <p:txBody>
          <a:bodyPr/>
          <a:lstStyle/>
          <a:p>
            <a:r>
              <a:rPr lang="en-US"/>
              <a:t>Click to edit Master title style</a:t>
            </a:r>
          </a:p>
        </p:txBody>
      </p:sp>
      <p:sp>
        <p:nvSpPr>
          <p:cNvPr id="3" name="Text Placeholder 2"/>
          <p:cNvSpPr>
            <a:spLocks noGrp="1"/>
          </p:cNvSpPr>
          <p:nvPr>
            <p:ph type="body" sz="half" idx="1"/>
          </p:nvPr>
        </p:nvSpPr>
        <p:spPr>
          <a:xfrm>
            <a:off x="1219202" y="5486400"/>
            <a:ext cx="18897600" cy="2651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20269200" y="5486400"/>
            <a:ext cx="18897600" cy="26517600"/>
          </a:xfrm>
        </p:spPr>
        <p:txBody>
          <a:bodyPr rtlCol="0">
            <a:normAutofit/>
          </a:bodyPr>
          <a:lstStyle/>
          <a:p>
            <a:pPr lvl="0"/>
            <a:endParaRPr lang="en-US" noProof="0"/>
          </a:p>
        </p:txBody>
      </p:sp>
    </p:spTree>
    <p:extLst>
      <p:ext uri="{BB962C8B-B14F-4D97-AF65-F5344CB8AC3E}">
        <p14:creationId xmlns:p14="http://schemas.microsoft.com/office/powerpoint/2010/main" val="146121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2ECCED-CCE6-372A-33C1-08F7B5CABD79}"/>
              </a:ext>
            </a:extLst>
          </p:cNvPr>
          <p:cNvSpPr>
            <a:spLocks noGrp="1"/>
          </p:cNvSpPr>
          <p:nvPr>
            <p:ph type="dt" sz="half" idx="10"/>
          </p:nvPr>
        </p:nvSpPr>
        <p:spPr/>
        <p:txBody>
          <a:bodyPr/>
          <a:lstStyle>
            <a:lvl1pPr>
              <a:defRPr/>
            </a:lvl1pPr>
          </a:lstStyle>
          <a:p>
            <a:pPr>
              <a:defRPr/>
            </a:pPr>
            <a:fld id="{2684EC96-452F-1E46-9F2C-EEC3D43E15FA}" type="datetimeFigureOut">
              <a:rPr lang="en-US"/>
              <a:pPr>
                <a:defRPr/>
              </a:pPr>
              <a:t>11/30/22</a:t>
            </a:fld>
            <a:endParaRPr lang="en-US"/>
          </a:p>
        </p:txBody>
      </p:sp>
      <p:sp>
        <p:nvSpPr>
          <p:cNvPr id="5" name="Footer Placeholder 4">
            <a:extLst>
              <a:ext uri="{FF2B5EF4-FFF2-40B4-BE49-F238E27FC236}">
                <a16:creationId xmlns:a16="http://schemas.microsoft.com/office/drawing/2014/main" id="{7E634672-0739-A5A2-3863-259519BF46F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25C6AF2-E8C8-2EA6-2BCA-272C2BB64AB7}"/>
              </a:ext>
            </a:extLst>
          </p:cNvPr>
          <p:cNvSpPr>
            <a:spLocks noGrp="1"/>
          </p:cNvSpPr>
          <p:nvPr>
            <p:ph type="sldNum" sz="quarter" idx="12"/>
          </p:nvPr>
        </p:nvSpPr>
        <p:spPr/>
        <p:txBody>
          <a:bodyPr/>
          <a:lstStyle>
            <a:lvl1pPr>
              <a:defRPr/>
            </a:lvl1pPr>
          </a:lstStyle>
          <a:p>
            <a:fld id="{9177675C-0CAA-584B-ADF6-7FB311B55F6E}" type="slidenum">
              <a:rPr lang="en-US" altLang="en-US"/>
              <a:pPr/>
              <a:t>‹#›</a:t>
            </a:fld>
            <a:endParaRPr lang="en-US" altLang="en-US"/>
          </a:p>
        </p:txBody>
      </p:sp>
    </p:spTree>
    <p:extLst>
      <p:ext uri="{BB962C8B-B14F-4D97-AF65-F5344CB8AC3E}">
        <p14:creationId xmlns:p14="http://schemas.microsoft.com/office/powerpoint/2010/main" val="3810601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178177" y="21153122"/>
            <a:ext cx="34198560" cy="6537960"/>
          </a:xfrm>
        </p:spPr>
        <p:txBody>
          <a:bodyPr anchor="t"/>
          <a:lstStyle>
            <a:lvl1pPr algn="l">
              <a:defRPr sz="18300" b="1" cap="all"/>
            </a:lvl1pPr>
          </a:lstStyle>
          <a:p>
            <a:r>
              <a:rPr lang="en-US"/>
              <a:t>Click to edit Master title style</a:t>
            </a:r>
          </a:p>
        </p:txBody>
      </p:sp>
      <p:sp>
        <p:nvSpPr>
          <p:cNvPr id="3" name="Text Placeholder 2"/>
          <p:cNvSpPr>
            <a:spLocks noGrp="1"/>
          </p:cNvSpPr>
          <p:nvPr>
            <p:ph type="body" idx="1"/>
          </p:nvPr>
        </p:nvSpPr>
        <p:spPr>
          <a:xfrm>
            <a:off x="3178177" y="13952229"/>
            <a:ext cx="34198560" cy="7200898"/>
          </a:xfrm>
        </p:spPr>
        <p:txBody>
          <a:bodyPr anchor="b"/>
          <a:lstStyle>
            <a:lvl1pPr marL="0" indent="0">
              <a:buNone/>
              <a:defRPr sz="9100">
                <a:solidFill>
                  <a:schemeClr val="tx1">
                    <a:tint val="75000"/>
                  </a:schemeClr>
                </a:solidFill>
              </a:defRPr>
            </a:lvl1pPr>
            <a:lvl2pPr marL="2089555" indent="0">
              <a:buNone/>
              <a:defRPr sz="8200">
                <a:solidFill>
                  <a:schemeClr val="tx1">
                    <a:tint val="75000"/>
                  </a:schemeClr>
                </a:solidFill>
              </a:defRPr>
            </a:lvl2pPr>
            <a:lvl3pPr marL="4179105" indent="0">
              <a:buNone/>
              <a:defRPr sz="7300">
                <a:solidFill>
                  <a:schemeClr val="tx1">
                    <a:tint val="75000"/>
                  </a:schemeClr>
                </a:solidFill>
              </a:defRPr>
            </a:lvl3pPr>
            <a:lvl4pPr marL="6268660" indent="0">
              <a:buNone/>
              <a:defRPr sz="6400">
                <a:solidFill>
                  <a:schemeClr val="tx1">
                    <a:tint val="75000"/>
                  </a:schemeClr>
                </a:solidFill>
              </a:defRPr>
            </a:lvl4pPr>
            <a:lvl5pPr marL="8358211" indent="0">
              <a:buNone/>
              <a:defRPr sz="6400">
                <a:solidFill>
                  <a:schemeClr val="tx1">
                    <a:tint val="75000"/>
                  </a:schemeClr>
                </a:solidFill>
              </a:defRPr>
            </a:lvl5pPr>
            <a:lvl6pPr marL="10447766" indent="0">
              <a:buNone/>
              <a:defRPr sz="6400">
                <a:solidFill>
                  <a:schemeClr val="tx1">
                    <a:tint val="75000"/>
                  </a:schemeClr>
                </a:solidFill>
              </a:defRPr>
            </a:lvl6pPr>
            <a:lvl7pPr marL="12537320" indent="0">
              <a:buNone/>
              <a:defRPr sz="6400">
                <a:solidFill>
                  <a:schemeClr val="tx1">
                    <a:tint val="75000"/>
                  </a:schemeClr>
                </a:solidFill>
              </a:defRPr>
            </a:lvl7pPr>
            <a:lvl8pPr marL="14626875" indent="0">
              <a:buNone/>
              <a:defRPr sz="6400">
                <a:solidFill>
                  <a:schemeClr val="tx1">
                    <a:tint val="75000"/>
                  </a:schemeClr>
                </a:solidFill>
              </a:defRPr>
            </a:lvl8pPr>
            <a:lvl9pPr marL="16716426" indent="0">
              <a:buNone/>
              <a:defRPr sz="6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7E8EE11-BA68-00F9-0975-ED3F2E924ACC}"/>
              </a:ext>
            </a:extLst>
          </p:cNvPr>
          <p:cNvSpPr>
            <a:spLocks noGrp="1"/>
          </p:cNvSpPr>
          <p:nvPr>
            <p:ph type="dt" sz="half" idx="10"/>
          </p:nvPr>
        </p:nvSpPr>
        <p:spPr/>
        <p:txBody>
          <a:bodyPr/>
          <a:lstStyle>
            <a:lvl1pPr>
              <a:defRPr/>
            </a:lvl1pPr>
          </a:lstStyle>
          <a:p>
            <a:pPr>
              <a:defRPr/>
            </a:pPr>
            <a:fld id="{496E1AAC-A70C-7943-B5DA-E3D4809F2C2D}" type="datetimeFigureOut">
              <a:rPr lang="en-US"/>
              <a:pPr>
                <a:defRPr/>
              </a:pPr>
              <a:t>11/30/22</a:t>
            </a:fld>
            <a:endParaRPr lang="en-US"/>
          </a:p>
        </p:txBody>
      </p:sp>
      <p:sp>
        <p:nvSpPr>
          <p:cNvPr id="5" name="Footer Placeholder 4">
            <a:extLst>
              <a:ext uri="{FF2B5EF4-FFF2-40B4-BE49-F238E27FC236}">
                <a16:creationId xmlns:a16="http://schemas.microsoft.com/office/drawing/2014/main" id="{86793EA1-B12E-9AE3-E3BD-5C950BDDF0C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FCA79D7-CC9D-1EEF-7EFE-25EF4CBAF8B5}"/>
              </a:ext>
            </a:extLst>
          </p:cNvPr>
          <p:cNvSpPr>
            <a:spLocks noGrp="1"/>
          </p:cNvSpPr>
          <p:nvPr>
            <p:ph type="sldNum" sz="quarter" idx="12"/>
          </p:nvPr>
        </p:nvSpPr>
        <p:spPr/>
        <p:txBody>
          <a:bodyPr/>
          <a:lstStyle>
            <a:lvl1pPr>
              <a:defRPr/>
            </a:lvl1pPr>
          </a:lstStyle>
          <a:p>
            <a:fld id="{E6F7D5F9-6246-FF40-AD56-DCC6AE2237E1}" type="slidenum">
              <a:rPr lang="en-US" altLang="en-US"/>
              <a:pPr/>
              <a:t>‹#›</a:t>
            </a:fld>
            <a:endParaRPr lang="en-US" altLang="en-US"/>
          </a:p>
        </p:txBody>
      </p:sp>
    </p:spTree>
    <p:extLst>
      <p:ext uri="{BB962C8B-B14F-4D97-AF65-F5344CB8AC3E}">
        <p14:creationId xmlns:p14="http://schemas.microsoft.com/office/powerpoint/2010/main" val="2880732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011680" y="7680967"/>
            <a:ext cx="17769840" cy="21724622"/>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0452080" y="7680967"/>
            <a:ext cx="17769840" cy="21724622"/>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7370E542-169E-E0BA-CD67-1CF962EAD5C0}"/>
              </a:ext>
            </a:extLst>
          </p:cNvPr>
          <p:cNvSpPr>
            <a:spLocks noGrp="1"/>
          </p:cNvSpPr>
          <p:nvPr>
            <p:ph type="dt" sz="half" idx="10"/>
          </p:nvPr>
        </p:nvSpPr>
        <p:spPr/>
        <p:txBody>
          <a:bodyPr/>
          <a:lstStyle>
            <a:lvl1pPr>
              <a:defRPr/>
            </a:lvl1pPr>
          </a:lstStyle>
          <a:p>
            <a:pPr>
              <a:defRPr/>
            </a:pPr>
            <a:fld id="{E4CA93AD-F959-0C4D-ACC2-E73617876C55}" type="datetimeFigureOut">
              <a:rPr lang="en-US"/>
              <a:pPr>
                <a:defRPr/>
              </a:pPr>
              <a:t>11/30/22</a:t>
            </a:fld>
            <a:endParaRPr lang="en-US"/>
          </a:p>
        </p:txBody>
      </p:sp>
      <p:sp>
        <p:nvSpPr>
          <p:cNvPr id="6" name="Footer Placeholder 4">
            <a:extLst>
              <a:ext uri="{FF2B5EF4-FFF2-40B4-BE49-F238E27FC236}">
                <a16:creationId xmlns:a16="http://schemas.microsoft.com/office/drawing/2014/main" id="{72A07727-5D2B-0A69-C1D5-E04DAE2EB47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DB5FFB9-ABD6-4B91-D187-FBE80200A575}"/>
              </a:ext>
            </a:extLst>
          </p:cNvPr>
          <p:cNvSpPr>
            <a:spLocks noGrp="1"/>
          </p:cNvSpPr>
          <p:nvPr>
            <p:ph type="sldNum" sz="quarter" idx="12"/>
          </p:nvPr>
        </p:nvSpPr>
        <p:spPr/>
        <p:txBody>
          <a:bodyPr/>
          <a:lstStyle>
            <a:lvl1pPr>
              <a:defRPr/>
            </a:lvl1pPr>
          </a:lstStyle>
          <a:p>
            <a:fld id="{0970E24B-EA3E-6341-A9B4-F0D551A353C5}" type="slidenum">
              <a:rPr lang="en-US" altLang="en-US"/>
              <a:pPr/>
              <a:t>‹#›</a:t>
            </a:fld>
            <a:endParaRPr lang="en-US" altLang="en-US"/>
          </a:p>
        </p:txBody>
      </p:sp>
    </p:spTree>
    <p:extLst>
      <p:ext uri="{BB962C8B-B14F-4D97-AF65-F5344CB8AC3E}">
        <p14:creationId xmlns:p14="http://schemas.microsoft.com/office/powerpoint/2010/main" val="2813488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011680" y="7368542"/>
            <a:ext cx="17776827" cy="3070858"/>
          </a:xfrm>
        </p:spPr>
        <p:txBody>
          <a:bodyPr anchor="b"/>
          <a:lstStyle>
            <a:lvl1pPr marL="0" indent="0">
              <a:buNone/>
              <a:defRPr sz="11000" b="1"/>
            </a:lvl1pPr>
            <a:lvl2pPr marL="2089555" indent="0">
              <a:buNone/>
              <a:defRPr sz="9100" b="1"/>
            </a:lvl2pPr>
            <a:lvl3pPr marL="4179105" indent="0">
              <a:buNone/>
              <a:defRPr sz="8200" b="1"/>
            </a:lvl3pPr>
            <a:lvl4pPr marL="6268660" indent="0">
              <a:buNone/>
              <a:defRPr sz="7300" b="1"/>
            </a:lvl4pPr>
            <a:lvl5pPr marL="8358211" indent="0">
              <a:buNone/>
              <a:defRPr sz="7300" b="1"/>
            </a:lvl5pPr>
            <a:lvl6pPr marL="10447766" indent="0">
              <a:buNone/>
              <a:defRPr sz="7300" b="1"/>
            </a:lvl6pPr>
            <a:lvl7pPr marL="12537320" indent="0">
              <a:buNone/>
              <a:defRPr sz="7300" b="1"/>
            </a:lvl7pPr>
            <a:lvl8pPr marL="14626875" indent="0">
              <a:buNone/>
              <a:defRPr sz="7300" b="1"/>
            </a:lvl8pPr>
            <a:lvl9pPr marL="16716426" indent="0">
              <a:buNone/>
              <a:defRPr sz="7300" b="1"/>
            </a:lvl9pPr>
          </a:lstStyle>
          <a:p>
            <a:pPr lvl="0"/>
            <a:r>
              <a:rPr lang="en-US"/>
              <a:t>Click to edit Master text styles</a:t>
            </a:r>
          </a:p>
        </p:txBody>
      </p:sp>
      <p:sp>
        <p:nvSpPr>
          <p:cNvPr id="4" name="Content Placeholder 3"/>
          <p:cNvSpPr>
            <a:spLocks noGrp="1"/>
          </p:cNvSpPr>
          <p:nvPr>
            <p:ph sz="half" idx="2"/>
          </p:nvPr>
        </p:nvSpPr>
        <p:spPr>
          <a:xfrm>
            <a:off x="2011680" y="10439400"/>
            <a:ext cx="17776827" cy="18966182"/>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0438112" y="7368542"/>
            <a:ext cx="17783810" cy="3070858"/>
          </a:xfrm>
        </p:spPr>
        <p:txBody>
          <a:bodyPr anchor="b"/>
          <a:lstStyle>
            <a:lvl1pPr marL="0" indent="0">
              <a:buNone/>
              <a:defRPr sz="11000" b="1"/>
            </a:lvl1pPr>
            <a:lvl2pPr marL="2089555" indent="0">
              <a:buNone/>
              <a:defRPr sz="9100" b="1"/>
            </a:lvl2pPr>
            <a:lvl3pPr marL="4179105" indent="0">
              <a:buNone/>
              <a:defRPr sz="8200" b="1"/>
            </a:lvl3pPr>
            <a:lvl4pPr marL="6268660" indent="0">
              <a:buNone/>
              <a:defRPr sz="7300" b="1"/>
            </a:lvl4pPr>
            <a:lvl5pPr marL="8358211" indent="0">
              <a:buNone/>
              <a:defRPr sz="7300" b="1"/>
            </a:lvl5pPr>
            <a:lvl6pPr marL="10447766" indent="0">
              <a:buNone/>
              <a:defRPr sz="7300" b="1"/>
            </a:lvl6pPr>
            <a:lvl7pPr marL="12537320" indent="0">
              <a:buNone/>
              <a:defRPr sz="7300" b="1"/>
            </a:lvl7pPr>
            <a:lvl8pPr marL="14626875" indent="0">
              <a:buNone/>
              <a:defRPr sz="7300" b="1"/>
            </a:lvl8pPr>
            <a:lvl9pPr marL="16716426" indent="0">
              <a:buNone/>
              <a:defRPr sz="7300" b="1"/>
            </a:lvl9pPr>
          </a:lstStyle>
          <a:p>
            <a:pPr lvl="0"/>
            <a:r>
              <a:rPr lang="en-US"/>
              <a:t>Click to edit Master text styles</a:t>
            </a:r>
          </a:p>
        </p:txBody>
      </p:sp>
      <p:sp>
        <p:nvSpPr>
          <p:cNvPr id="6" name="Content Placeholder 5"/>
          <p:cNvSpPr>
            <a:spLocks noGrp="1"/>
          </p:cNvSpPr>
          <p:nvPr>
            <p:ph sz="quarter" idx="4"/>
          </p:nvPr>
        </p:nvSpPr>
        <p:spPr>
          <a:xfrm>
            <a:off x="20438112" y="10439400"/>
            <a:ext cx="17783810" cy="18966182"/>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F3E8EC7E-13A7-49DB-619B-2228F9338D33}"/>
              </a:ext>
            </a:extLst>
          </p:cNvPr>
          <p:cNvSpPr>
            <a:spLocks noGrp="1"/>
          </p:cNvSpPr>
          <p:nvPr>
            <p:ph type="dt" sz="half" idx="10"/>
          </p:nvPr>
        </p:nvSpPr>
        <p:spPr/>
        <p:txBody>
          <a:bodyPr/>
          <a:lstStyle>
            <a:lvl1pPr>
              <a:defRPr/>
            </a:lvl1pPr>
          </a:lstStyle>
          <a:p>
            <a:pPr>
              <a:defRPr/>
            </a:pPr>
            <a:fld id="{D3B07320-1B25-E84B-96BA-5A10C851DC48}" type="datetimeFigureOut">
              <a:rPr lang="en-US"/>
              <a:pPr>
                <a:defRPr/>
              </a:pPr>
              <a:t>11/30/22</a:t>
            </a:fld>
            <a:endParaRPr lang="en-US"/>
          </a:p>
        </p:txBody>
      </p:sp>
      <p:sp>
        <p:nvSpPr>
          <p:cNvPr id="8" name="Footer Placeholder 4">
            <a:extLst>
              <a:ext uri="{FF2B5EF4-FFF2-40B4-BE49-F238E27FC236}">
                <a16:creationId xmlns:a16="http://schemas.microsoft.com/office/drawing/2014/main" id="{0CF8921F-34CB-5DA3-99D5-41481E0B2F5C}"/>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1D0FE2AD-1E02-94FC-6D82-1AD818C022CF}"/>
              </a:ext>
            </a:extLst>
          </p:cNvPr>
          <p:cNvSpPr>
            <a:spLocks noGrp="1"/>
          </p:cNvSpPr>
          <p:nvPr>
            <p:ph type="sldNum" sz="quarter" idx="12"/>
          </p:nvPr>
        </p:nvSpPr>
        <p:spPr/>
        <p:txBody>
          <a:bodyPr/>
          <a:lstStyle>
            <a:lvl1pPr>
              <a:defRPr/>
            </a:lvl1pPr>
          </a:lstStyle>
          <a:p>
            <a:fld id="{7F958268-B5E4-214B-95F5-6091EED4A652}" type="slidenum">
              <a:rPr lang="en-US" altLang="en-US"/>
              <a:pPr/>
              <a:t>‹#›</a:t>
            </a:fld>
            <a:endParaRPr lang="en-US" altLang="en-US"/>
          </a:p>
        </p:txBody>
      </p:sp>
    </p:spTree>
    <p:extLst>
      <p:ext uri="{BB962C8B-B14F-4D97-AF65-F5344CB8AC3E}">
        <p14:creationId xmlns:p14="http://schemas.microsoft.com/office/powerpoint/2010/main" val="1765830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A00BACFA-8447-CAEE-6310-0947A768B1EB}"/>
              </a:ext>
            </a:extLst>
          </p:cNvPr>
          <p:cNvSpPr>
            <a:spLocks noGrp="1"/>
          </p:cNvSpPr>
          <p:nvPr>
            <p:ph type="dt" sz="half" idx="10"/>
          </p:nvPr>
        </p:nvSpPr>
        <p:spPr/>
        <p:txBody>
          <a:bodyPr/>
          <a:lstStyle>
            <a:lvl1pPr>
              <a:defRPr/>
            </a:lvl1pPr>
          </a:lstStyle>
          <a:p>
            <a:pPr>
              <a:defRPr/>
            </a:pPr>
            <a:fld id="{99641418-1BBB-464E-8E03-2CA869CA167B}" type="datetimeFigureOut">
              <a:rPr lang="en-US"/>
              <a:pPr>
                <a:defRPr/>
              </a:pPr>
              <a:t>11/30/22</a:t>
            </a:fld>
            <a:endParaRPr lang="en-US"/>
          </a:p>
        </p:txBody>
      </p:sp>
      <p:sp>
        <p:nvSpPr>
          <p:cNvPr id="4" name="Footer Placeholder 4">
            <a:extLst>
              <a:ext uri="{FF2B5EF4-FFF2-40B4-BE49-F238E27FC236}">
                <a16:creationId xmlns:a16="http://schemas.microsoft.com/office/drawing/2014/main" id="{22CB9F7B-CD79-88CB-A6CF-77824BFD1D11}"/>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27A50CE2-B9FF-65AE-EBFE-D50BF32F822A}"/>
              </a:ext>
            </a:extLst>
          </p:cNvPr>
          <p:cNvSpPr>
            <a:spLocks noGrp="1"/>
          </p:cNvSpPr>
          <p:nvPr>
            <p:ph type="sldNum" sz="quarter" idx="12"/>
          </p:nvPr>
        </p:nvSpPr>
        <p:spPr/>
        <p:txBody>
          <a:bodyPr/>
          <a:lstStyle>
            <a:lvl1pPr>
              <a:defRPr/>
            </a:lvl1pPr>
          </a:lstStyle>
          <a:p>
            <a:fld id="{6F03F89E-CDBF-4943-8A86-89871A0DE9E2}" type="slidenum">
              <a:rPr lang="en-US" altLang="en-US"/>
              <a:pPr/>
              <a:t>‹#›</a:t>
            </a:fld>
            <a:endParaRPr lang="en-US" altLang="en-US"/>
          </a:p>
        </p:txBody>
      </p:sp>
    </p:spTree>
    <p:extLst>
      <p:ext uri="{BB962C8B-B14F-4D97-AF65-F5344CB8AC3E}">
        <p14:creationId xmlns:p14="http://schemas.microsoft.com/office/powerpoint/2010/main" val="1648962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7571E35-B57C-504B-BD51-B46D4E13BC32}"/>
              </a:ext>
            </a:extLst>
          </p:cNvPr>
          <p:cNvSpPr>
            <a:spLocks noGrp="1"/>
          </p:cNvSpPr>
          <p:nvPr>
            <p:ph type="dt" sz="half" idx="10"/>
          </p:nvPr>
        </p:nvSpPr>
        <p:spPr/>
        <p:txBody>
          <a:bodyPr/>
          <a:lstStyle>
            <a:lvl1pPr>
              <a:defRPr/>
            </a:lvl1pPr>
          </a:lstStyle>
          <a:p>
            <a:pPr>
              <a:defRPr/>
            </a:pPr>
            <a:fld id="{33B06774-1E98-2249-8697-224973A9CA8E}" type="datetimeFigureOut">
              <a:rPr lang="en-US"/>
              <a:pPr>
                <a:defRPr/>
              </a:pPr>
              <a:t>11/30/22</a:t>
            </a:fld>
            <a:endParaRPr lang="en-US"/>
          </a:p>
        </p:txBody>
      </p:sp>
      <p:sp>
        <p:nvSpPr>
          <p:cNvPr id="3" name="Footer Placeholder 4">
            <a:extLst>
              <a:ext uri="{FF2B5EF4-FFF2-40B4-BE49-F238E27FC236}">
                <a16:creationId xmlns:a16="http://schemas.microsoft.com/office/drawing/2014/main" id="{697F6475-F49D-9B52-C9FF-9AB7A5CB9F34}"/>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D16E4249-C600-83FD-EAF8-1153827BDA4A}"/>
              </a:ext>
            </a:extLst>
          </p:cNvPr>
          <p:cNvSpPr>
            <a:spLocks noGrp="1"/>
          </p:cNvSpPr>
          <p:nvPr>
            <p:ph type="sldNum" sz="quarter" idx="12"/>
          </p:nvPr>
        </p:nvSpPr>
        <p:spPr/>
        <p:txBody>
          <a:bodyPr/>
          <a:lstStyle>
            <a:lvl1pPr>
              <a:defRPr/>
            </a:lvl1pPr>
          </a:lstStyle>
          <a:p>
            <a:fld id="{E731EAB9-AB24-8147-8A80-E8D5F694227A}" type="slidenum">
              <a:rPr lang="en-US" altLang="en-US"/>
              <a:pPr/>
              <a:t>‹#›</a:t>
            </a:fld>
            <a:endParaRPr lang="en-US" altLang="en-US"/>
          </a:p>
        </p:txBody>
      </p:sp>
    </p:spTree>
    <p:extLst>
      <p:ext uri="{BB962C8B-B14F-4D97-AF65-F5344CB8AC3E}">
        <p14:creationId xmlns:p14="http://schemas.microsoft.com/office/powerpoint/2010/main" val="1375964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1687" y="1310640"/>
            <a:ext cx="13236577" cy="5577840"/>
          </a:xfrm>
        </p:spPr>
        <p:txBody>
          <a:bodyPr anchor="b"/>
          <a:lstStyle>
            <a:lvl1pPr algn="l">
              <a:defRPr sz="9100" b="1"/>
            </a:lvl1pPr>
          </a:lstStyle>
          <a:p>
            <a:r>
              <a:rPr lang="en-US"/>
              <a:t>Click to edit Master title style</a:t>
            </a:r>
          </a:p>
        </p:txBody>
      </p:sp>
      <p:sp>
        <p:nvSpPr>
          <p:cNvPr id="3" name="Content Placeholder 2"/>
          <p:cNvSpPr>
            <a:spLocks noGrp="1"/>
          </p:cNvSpPr>
          <p:nvPr>
            <p:ph idx="1"/>
          </p:nvPr>
        </p:nvSpPr>
        <p:spPr>
          <a:xfrm>
            <a:off x="15730220" y="1310647"/>
            <a:ext cx="22491700" cy="28094942"/>
          </a:xfrm>
        </p:spPr>
        <p:txBody>
          <a:bodyPr/>
          <a:lstStyle>
            <a:lvl1pPr>
              <a:defRPr sz="14600"/>
            </a:lvl1pPr>
            <a:lvl2pPr>
              <a:defRPr sz="12800"/>
            </a:lvl2pPr>
            <a:lvl3pPr>
              <a:defRPr sz="11000"/>
            </a:lvl3pPr>
            <a:lvl4pPr>
              <a:defRPr sz="9100"/>
            </a:lvl4pPr>
            <a:lvl5pPr>
              <a:defRPr sz="9100"/>
            </a:lvl5pPr>
            <a:lvl6pPr>
              <a:defRPr sz="9100"/>
            </a:lvl6pPr>
            <a:lvl7pPr>
              <a:defRPr sz="9100"/>
            </a:lvl7pPr>
            <a:lvl8pPr>
              <a:defRPr sz="9100"/>
            </a:lvl8pPr>
            <a:lvl9pPr>
              <a:defRPr sz="9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011687" y="6888487"/>
            <a:ext cx="13236577" cy="22517102"/>
          </a:xfrm>
        </p:spPr>
        <p:txBody>
          <a:bodyPr/>
          <a:lstStyle>
            <a:lvl1pPr marL="0" indent="0">
              <a:buNone/>
              <a:defRPr sz="6400"/>
            </a:lvl1pPr>
            <a:lvl2pPr marL="2089555" indent="0">
              <a:buNone/>
              <a:defRPr sz="5500"/>
            </a:lvl2pPr>
            <a:lvl3pPr marL="4179105" indent="0">
              <a:buNone/>
              <a:defRPr sz="4600"/>
            </a:lvl3pPr>
            <a:lvl4pPr marL="6268660" indent="0">
              <a:buNone/>
              <a:defRPr sz="4100"/>
            </a:lvl4pPr>
            <a:lvl5pPr marL="8358211" indent="0">
              <a:buNone/>
              <a:defRPr sz="4100"/>
            </a:lvl5pPr>
            <a:lvl6pPr marL="10447766" indent="0">
              <a:buNone/>
              <a:defRPr sz="4100"/>
            </a:lvl6pPr>
            <a:lvl7pPr marL="12537320" indent="0">
              <a:buNone/>
              <a:defRPr sz="4100"/>
            </a:lvl7pPr>
            <a:lvl8pPr marL="14626875" indent="0">
              <a:buNone/>
              <a:defRPr sz="4100"/>
            </a:lvl8pPr>
            <a:lvl9pPr marL="16716426" indent="0">
              <a:buNone/>
              <a:defRPr sz="4100"/>
            </a:lvl9pPr>
          </a:lstStyle>
          <a:p>
            <a:pPr lvl="0"/>
            <a:r>
              <a:rPr lang="en-US"/>
              <a:t>Click to edit Master text styles</a:t>
            </a:r>
          </a:p>
        </p:txBody>
      </p:sp>
      <p:sp>
        <p:nvSpPr>
          <p:cNvPr id="5" name="Date Placeholder 3">
            <a:extLst>
              <a:ext uri="{FF2B5EF4-FFF2-40B4-BE49-F238E27FC236}">
                <a16:creationId xmlns:a16="http://schemas.microsoft.com/office/drawing/2014/main" id="{37EFD3C0-37C4-7654-DA82-A662A73F9E52}"/>
              </a:ext>
            </a:extLst>
          </p:cNvPr>
          <p:cNvSpPr>
            <a:spLocks noGrp="1"/>
          </p:cNvSpPr>
          <p:nvPr>
            <p:ph type="dt" sz="half" idx="10"/>
          </p:nvPr>
        </p:nvSpPr>
        <p:spPr/>
        <p:txBody>
          <a:bodyPr/>
          <a:lstStyle>
            <a:lvl1pPr>
              <a:defRPr/>
            </a:lvl1pPr>
          </a:lstStyle>
          <a:p>
            <a:pPr>
              <a:defRPr/>
            </a:pPr>
            <a:fld id="{7F1DE829-ED98-254A-BDB3-B7CEE8EC4142}" type="datetimeFigureOut">
              <a:rPr lang="en-US"/>
              <a:pPr>
                <a:defRPr/>
              </a:pPr>
              <a:t>11/30/22</a:t>
            </a:fld>
            <a:endParaRPr lang="en-US"/>
          </a:p>
        </p:txBody>
      </p:sp>
      <p:sp>
        <p:nvSpPr>
          <p:cNvPr id="6" name="Footer Placeholder 4">
            <a:extLst>
              <a:ext uri="{FF2B5EF4-FFF2-40B4-BE49-F238E27FC236}">
                <a16:creationId xmlns:a16="http://schemas.microsoft.com/office/drawing/2014/main" id="{9F3288A6-2A0E-9549-46E8-5A7EC31B6E4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A53A45E-56E6-3555-9537-6396AD01523D}"/>
              </a:ext>
            </a:extLst>
          </p:cNvPr>
          <p:cNvSpPr>
            <a:spLocks noGrp="1"/>
          </p:cNvSpPr>
          <p:nvPr>
            <p:ph type="sldNum" sz="quarter" idx="12"/>
          </p:nvPr>
        </p:nvSpPr>
        <p:spPr/>
        <p:txBody>
          <a:bodyPr/>
          <a:lstStyle>
            <a:lvl1pPr>
              <a:defRPr/>
            </a:lvl1pPr>
          </a:lstStyle>
          <a:p>
            <a:fld id="{3F3E977E-79B9-CC42-B020-18420D382CDF}" type="slidenum">
              <a:rPr lang="en-US" altLang="en-US"/>
              <a:pPr/>
              <a:t>‹#›</a:t>
            </a:fld>
            <a:endParaRPr lang="en-US" altLang="en-US"/>
          </a:p>
        </p:txBody>
      </p:sp>
    </p:spTree>
    <p:extLst>
      <p:ext uri="{BB962C8B-B14F-4D97-AF65-F5344CB8AC3E}">
        <p14:creationId xmlns:p14="http://schemas.microsoft.com/office/powerpoint/2010/main" val="3555324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86067" y="23042880"/>
            <a:ext cx="24140160" cy="2720342"/>
          </a:xfrm>
        </p:spPr>
        <p:txBody>
          <a:bodyPr anchor="b"/>
          <a:lstStyle>
            <a:lvl1pPr algn="l">
              <a:defRPr sz="9100" b="1"/>
            </a:lvl1pPr>
          </a:lstStyle>
          <a:p>
            <a:r>
              <a:rPr lang="en-US"/>
              <a:t>Click to edit Master title style</a:t>
            </a:r>
          </a:p>
        </p:txBody>
      </p:sp>
      <p:sp>
        <p:nvSpPr>
          <p:cNvPr id="3" name="Picture Placeholder 2"/>
          <p:cNvSpPr>
            <a:spLocks noGrp="1"/>
          </p:cNvSpPr>
          <p:nvPr>
            <p:ph type="pic" idx="1"/>
          </p:nvPr>
        </p:nvSpPr>
        <p:spPr>
          <a:xfrm>
            <a:off x="7886067" y="2941320"/>
            <a:ext cx="24140160" cy="19751040"/>
          </a:xfrm>
        </p:spPr>
        <p:txBody>
          <a:bodyPr rtlCol="0">
            <a:normAutofit/>
          </a:bodyPr>
          <a:lstStyle>
            <a:lvl1pPr marL="0" indent="0">
              <a:buNone/>
              <a:defRPr sz="14600"/>
            </a:lvl1pPr>
            <a:lvl2pPr marL="2089555" indent="0">
              <a:buNone/>
              <a:defRPr sz="12800"/>
            </a:lvl2pPr>
            <a:lvl3pPr marL="4179105" indent="0">
              <a:buNone/>
              <a:defRPr sz="11000"/>
            </a:lvl3pPr>
            <a:lvl4pPr marL="6268660" indent="0">
              <a:buNone/>
              <a:defRPr sz="9100"/>
            </a:lvl4pPr>
            <a:lvl5pPr marL="8358211" indent="0">
              <a:buNone/>
              <a:defRPr sz="9100"/>
            </a:lvl5pPr>
            <a:lvl6pPr marL="10447766" indent="0">
              <a:buNone/>
              <a:defRPr sz="9100"/>
            </a:lvl6pPr>
            <a:lvl7pPr marL="12537320" indent="0">
              <a:buNone/>
              <a:defRPr sz="9100"/>
            </a:lvl7pPr>
            <a:lvl8pPr marL="14626875" indent="0">
              <a:buNone/>
              <a:defRPr sz="9100"/>
            </a:lvl8pPr>
            <a:lvl9pPr marL="16716426" indent="0">
              <a:buNone/>
              <a:defRPr sz="9100"/>
            </a:lvl9pPr>
          </a:lstStyle>
          <a:p>
            <a:pPr lvl="0"/>
            <a:endParaRPr lang="en-US" noProof="0"/>
          </a:p>
        </p:txBody>
      </p:sp>
      <p:sp>
        <p:nvSpPr>
          <p:cNvPr id="4" name="Text Placeholder 3"/>
          <p:cNvSpPr>
            <a:spLocks noGrp="1"/>
          </p:cNvSpPr>
          <p:nvPr>
            <p:ph type="body" sz="half" idx="2"/>
          </p:nvPr>
        </p:nvSpPr>
        <p:spPr>
          <a:xfrm>
            <a:off x="7886067" y="25763222"/>
            <a:ext cx="24140160" cy="3863338"/>
          </a:xfrm>
        </p:spPr>
        <p:txBody>
          <a:bodyPr/>
          <a:lstStyle>
            <a:lvl1pPr marL="0" indent="0">
              <a:buNone/>
              <a:defRPr sz="6400"/>
            </a:lvl1pPr>
            <a:lvl2pPr marL="2089555" indent="0">
              <a:buNone/>
              <a:defRPr sz="5500"/>
            </a:lvl2pPr>
            <a:lvl3pPr marL="4179105" indent="0">
              <a:buNone/>
              <a:defRPr sz="4600"/>
            </a:lvl3pPr>
            <a:lvl4pPr marL="6268660" indent="0">
              <a:buNone/>
              <a:defRPr sz="4100"/>
            </a:lvl4pPr>
            <a:lvl5pPr marL="8358211" indent="0">
              <a:buNone/>
              <a:defRPr sz="4100"/>
            </a:lvl5pPr>
            <a:lvl6pPr marL="10447766" indent="0">
              <a:buNone/>
              <a:defRPr sz="4100"/>
            </a:lvl6pPr>
            <a:lvl7pPr marL="12537320" indent="0">
              <a:buNone/>
              <a:defRPr sz="4100"/>
            </a:lvl7pPr>
            <a:lvl8pPr marL="14626875" indent="0">
              <a:buNone/>
              <a:defRPr sz="4100"/>
            </a:lvl8pPr>
            <a:lvl9pPr marL="16716426" indent="0">
              <a:buNone/>
              <a:defRPr sz="4100"/>
            </a:lvl9pPr>
          </a:lstStyle>
          <a:p>
            <a:pPr lvl="0"/>
            <a:r>
              <a:rPr lang="en-US"/>
              <a:t>Click to edit Master text styles</a:t>
            </a:r>
          </a:p>
        </p:txBody>
      </p:sp>
      <p:sp>
        <p:nvSpPr>
          <p:cNvPr id="5" name="Date Placeholder 3">
            <a:extLst>
              <a:ext uri="{FF2B5EF4-FFF2-40B4-BE49-F238E27FC236}">
                <a16:creationId xmlns:a16="http://schemas.microsoft.com/office/drawing/2014/main" id="{6F761DEE-A67D-E93B-DB4A-E114A1867B46}"/>
              </a:ext>
            </a:extLst>
          </p:cNvPr>
          <p:cNvSpPr>
            <a:spLocks noGrp="1"/>
          </p:cNvSpPr>
          <p:nvPr>
            <p:ph type="dt" sz="half" idx="10"/>
          </p:nvPr>
        </p:nvSpPr>
        <p:spPr/>
        <p:txBody>
          <a:bodyPr/>
          <a:lstStyle>
            <a:lvl1pPr>
              <a:defRPr/>
            </a:lvl1pPr>
          </a:lstStyle>
          <a:p>
            <a:pPr>
              <a:defRPr/>
            </a:pPr>
            <a:fld id="{460FD1C0-CEE2-704B-9848-AB13912B83F2}" type="datetimeFigureOut">
              <a:rPr lang="en-US"/>
              <a:pPr>
                <a:defRPr/>
              </a:pPr>
              <a:t>11/30/22</a:t>
            </a:fld>
            <a:endParaRPr lang="en-US"/>
          </a:p>
        </p:txBody>
      </p:sp>
      <p:sp>
        <p:nvSpPr>
          <p:cNvPr id="6" name="Footer Placeholder 4">
            <a:extLst>
              <a:ext uri="{FF2B5EF4-FFF2-40B4-BE49-F238E27FC236}">
                <a16:creationId xmlns:a16="http://schemas.microsoft.com/office/drawing/2014/main" id="{5C78B110-CDFF-5A41-C361-B933FD70107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FE69B6C-D07D-7114-549C-CE42FDA6602E}"/>
              </a:ext>
            </a:extLst>
          </p:cNvPr>
          <p:cNvSpPr>
            <a:spLocks noGrp="1"/>
          </p:cNvSpPr>
          <p:nvPr>
            <p:ph type="sldNum" sz="quarter" idx="12"/>
          </p:nvPr>
        </p:nvSpPr>
        <p:spPr/>
        <p:txBody>
          <a:bodyPr/>
          <a:lstStyle>
            <a:lvl1pPr>
              <a:defRPr/>
            </a:lvl1pPr>
          </a:lstStyle>
          <a:p>
            <a:fld id="{D1C2F941-DFDF-704D-B548-620E47D7C7C9}" type="slidenum">
              <a:rPr lang="en-US" altLang="en-US"/>
              <a:pPr/>
              <a:t>‹#›</a:t>
            </a:fld>
            <a:endParaRPr lang="en-US" altLang="en-US"/>
          </a:p>
        </p:txBody>
      </p:sp>
    </p:spTree>
    <p:extLst>
      <p:ext uri="{BB962C8B-B14F-4D97-AF65-F5344CB8AC3E}">
        <p14:creationId xmlns:p14="http://schemas.microsoft.com/office/powerpoint/2010/main" val="3365078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E60FF338-407D-AB70-BCC4-77682306FF0F}"/>
              </a:ext>
            </a:extLst>
          </p:cNvPr>
          <p:cNvSpPr>
            <a:spLocks noGrp="1"/>
          </p:cNvSpPr>
          <p:nvPr>
            <p:ph type="title"/>
          </p:nvPr>
        </p:nvSpPr>
        <p:spPr bwMode="auto">
          <a:xfrm>
            <a:off x="2011363" y="1317625"/>
            <a:ext cx="3621087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17913" tIns="208954" rIns="417913" bIns="208954"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5542700A-5C98-38BC-7A70-4254A697313F}"/>
              </a:ext>
            </a:extLst>
          </p:cNvPr>
          <p:cNvSpPr>
            <a:spLocks noGrp="1"/>
          </p:cNvSpPr>
          <p:nvPr>
            <p:ph type="body" idx="1"/>
          </p:nvPr>
        </p:nvSpPr>
        <p:spPr bwMode="auto">
          <a:xfrm>
            <a:off x="2011363" y="7680325"/>
            <a:ext cx="36210875" cy="2172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17913" tIns="208954" rIns="417913" bIns="20895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883C403-C75A-7366-E2DF-95F9D376FD0A}"/>
              </a:ext>
            </a:extLst>
          </p:cNvPr>
          <p:cNvSpPr>
            <a:spLocks noGrp="1"/>
          </p:cNvSpPr>
          <p:nvPr>
            <p:ph type="dt" sz="half" idx="2"/>
          </p:nvPr>
        </p:nvSpPr>
        <p:spPr>
          <a:xfrm>
            <a:off x="2011363" y="30510163"/>
            <a:ext cx="9388475" cy="1752600"/>
          </a:xfrm>
          <a:prstGeom prst="rect">
            <a:avLst/>
          </a:prstGeom>
        </p:spPr>
        <p:txBody>
          <a:bodyPr vert="horz" lIns="417913" tIns="208954" rIns="417913" bIns="208954" rtlCol="0" anchor="ctr"/>
          <a:lstStyle>
            <a:lvl1pPr algn="l" eaLnBrk="1" hangingPunct="1">
              <a:defRPr sz="5500">
                <a:solidFill>
                  <a:schemeClr val="tx1">
                    <a:tint val="75000"/>
                  </a:schemeClr>
                </a:solidFill>
                <a:latin typeface="Times New Roman" pitchFamily="1" charset="0"/>
              </a:defRPr>
            </a:lvl1pPr>
          </a:lstStyle>
          <a:p>
            <a:pPr>
              <a:defRPr/>
            </a:pPr>
            <a:fld id="{F8F5E33C-BC05-3D40-91AD-3A2570385DEC}" type="datetimeFigureOut">
              <a:rPr lang="en-US"/>
              <a:pPr>
                <a:defRPr/>
              </a:pPr>
              <a:t>11/30/22</a:t>
            </a:fld>
            <a:endParaRPr lang="en-US"/>
          </a:p>
        </p:txBody>
      </p:sp>
      <p:sp>
        <p:nvSpPr>
          <p:cNvPr id="5" name="Footer Placeholder 4">
            <a:extLst>
              <a:ext uri="{FF2B5EF4-FFF2-40B4-BE49-F238E27FC236}">
                <a16:creationId xmlns:a16="http://schemas.microsoft.com/office/drawing/2014/main" id="{C1E02232-CB19-F22D-7072-45DA4914EBB1}"/>
              </a:ext>
            </a:extLst>
          </p:cNvPr>
          <p:cNvSpPr>
            <a:spLocks noGrp="1"/>
          </p:cNvSpPr>
          <p:nvPr>
            <p:ph type="ftr" sz="quarter" idx="3"/>
          </p:nvPr>
        </p:nvSpPr>
        <p:spPr>
          <a:xfrm>
            <a:off x="13746163" y="30510163"/>
            <a:ext cx="12741275" cy="1752600"/>
          </a:xfrm>
          <a:prstGeom prst="rect">
            <a:avLst/>
          </a:prstGeom>
        </p:spPr>
        <p:txBody>
          <a:bodyPr vert="horz" lIns="417913" tIns="208954" rIns="417913" bIns="208954" rtlCol="0" anchor="ctr"/>
          <a:lstStyle>
            <a:lvl1pPr algn="ctr" eaLnBrk="1" hangingPunct="1">
              <a:defRPr sz="5500">
                <a:solidFill>
                  <a:schemeClr val="tx1">
                    <a:tint val="75000"/>
                  </a:schemeClr>
                </a:solidFill>
                <a:latin typeface="Times New Roman" pitchFamily="1" charset="0"/>
              </a:defRPr>
            </a:lvl1pPr>
          </a:lstStyle>
          <a:p>
            <a:pPr>
              <a:defRPr/>
            </a:pPr>
            <a:endParaRPr lang="en-US"/>
          </a:p>
        </p:txBody>
      </p:sp>
      <p:sp>
        <p:nvSpPr>
          <p:cNvPr id="6" name="Slide Number Placeholder 5">
            <a:extLst>
              <a:ext uri="{FF2B5EF4-FFF2-40B4-BE49-F238E27FC236}">
                <a16:creationId xmlns:a16="http://schemas.microsoft.com/office/drawing/2014/main" id="{A85BFEBA-EC66-CB2C-DEF8-B1D7BDAD5BF1}"/>
              </a:ext>
            </a:extLst>
          </p:cNvPr>
          <p:cNvSpPr>
            <a:spLocks noGrp="1"/>
          </p:cNvSpPr>
          <p:nvPr>
            <p:ph type="sldNum" sz="quarter" idx="4"/>
          </p:nvPr>
        </p:nvSpPr>
        <p:spPr>
          <a:xfrm>
            <a:off x="28833763" y="30510163"/>
            <a:ext cx="9388475" cy="1752600"/>
          </a:xfrm>
          <a:prstGeom prst="rect">
            <a:avLst/>
          </a:prstGeom>
        </p:spPr>
        <p:txBody>
          <a:bodyPr vert="horz" wrap="square" lIns="417913" tIns="208954" rIns="417913" bIns="208954" numCol="1" anchor="ctr" anchorCtr="0" compatLnSpc="1">
            <a:prstTxWarp prst="textNoShape">
              <a:avLst/>
            </a:prstTxWarp>
          </a:bodyPr>
          <a:lstStyle>
            <a:lvl1pPr algn="r" eaLnBrk="1" hangingPunct="1">
              <a:defRPr sz="5500">
                <a:solidFill>
                  <a:srgbClr val="898989"/>
                </a:solidFill>
              </a:defRPr>
            </a:lvl1pPr>
          </a:lstStyle>
          <a:p>
            <a:fld id="{B1987D33-F8E9-854D-B5A7-A03AB8D6858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Lst>
  <p:txStyles>
    <p:titleStyle>
      <a:lvl1pPr algn="ctr" defTabSz="4178300" rtl="0" eaLnBrk="0" fontAlgn="base" hangingPunct="0">
        <a:spcBef>
          <a:spcPct val="0"/>
        </a:spcBef>
        <a:spcAft>
          <a:spcPct val="0"/>
        </a:spcAft>
        <a:defRPr sz="20100" kern="1200">
          <a:solidFill>
            <a:schemeClr val="tx1"/>
          </a:solidFill>
          <a:latin typeface="+mj-lt"/>
          <a:ea typeface="+mj-ea"/>
          <a:cs typeface="+mj-cs"/>
        </a:defRPr>
      </a:lvl1pPr>
      <a:lvl2pPr algn="ctr" defTabSz="4178300" rtl="0" eaLnBrk="0" fontAlgn="base" hangingPunct="0">
        <a:spcBef>
          <a:spcPct val="0"/>
        </a:spcBef>
        <a:spcAft>
          <a:spcPct val="0"/>
        </a:spcAft>
        <a:defRPr sz="20100">
          <a:solidFill>
            <a:schemeClr val="tx1"/>
          </a:solidFill>
          <a:latin typeface="Calibri" pitchFamily="34" charset="0"/>
        </a:defRPr>
      </a:lvl2pPr>
      <a:lvl3pPr algn="ctr" defTabSz="4178300" rtl="0" eaLnBrk="0" fontAlgn="base" hangingPunct="0">
        <a:spcBef>
          <a:spcPct val="0"/>
        </a:spcBef>
        <a:spcAft>
          <a:spcPct val="0"/>
        </a:spcAft>
        <a:defRPr sz="20100">
          <a:solidFill>
            <a:schemeClr val="tx1"/>
          </a:solidFill>
          <a:latin typeface="Calibri" pitchFamily="34" charset="0"/>
        </a:defRPr>
      </a:lvl3pPr>
      <a:lvl4pPr algn="ctr" defTabSz="4178300" rtl="0" eaLnBrk="0" fontAlgn="base" hangingPunct="0">
        <a:spcBef>
          <a:spcPct val="0"/>
        </a:spcBef>
        <a:spcAft>
          <a:spcPct val="0"/>
        </a:spcAft>
        <a:defRPr sz="20100">
          <a:solidFill>
            <a:schemeClr val="tx1"/>
          </a:solidFill>
          <a:latin typeface="Calibri" pitchFamily="34" charset="0"/>
        </a:defRPr>
      </a:lvl4pPr>
      <a:lvl5pPr algn="ctr" defTabSz="4178300" rtl="0" eaLnBrk="0" fontAlgn="base" hangingPunct="0">
        <a:spcBef>
          <a:spcPct val="0"/>
        </a:spcBef>
        <a:spcAft>
          <a:spcPct val="0"/>
        </a:spcAft>
        <a:defRPr sz="20100">
          <a:solidFill>
            <a:schemeClr val="tx1"/>
          </a:solidFill>
          <a:latin typeface="Calibri" pitchFamily="34" charset="0"/>
        </a:defRPr>
      </a:lvl5pPr>
      <a:lvl6pPr marL="457200" algn="ctr" defTabSz="4178300" rtl="0" fontAlgn="base">
        <a:spcBef>
          <a:spcPct val="0"/>
        </a:spcBef>
        <a:spcAft>
          <a:spcPct val="0"/>
        </a:spcAft>
        <a:defRPr sz="20100">
          <a:solidFill>
            <a:schemeClr val="tx1"/>
          </a:solidFill>
          <a:latin typeface="Calibri" pitchFamily="34" charset="0"/>
        </a:defRPr>
      </a:lvl6pPr>
      <a:lvl7pPr marL="914400" algn="ctr" defTabSz="4178300" rtl="0" fontAlgn="base">
        <a:spcBef>
          <a:spcPct val="0"/>
        </a:spcBef>
        <a:spcAft>
          <a:spcPct val="0"/>
        </a:spcAft>
        <a:defRPr sz="20100">
          <a:solidFill>
            <a:schemeClr val="tx1"/>
          </a:solidFill>
          <a:latin typeface="Calibri" pitchFamily="34" charset="0"/>
        </a:defRPr>
      </a:lvl7pPr>
      <a:lvl8pPr marL="1371600" algn="ctr" defTabSz="4178300" rtl="0" fontAlgn="base">
        <a:spcBef>
          <a:spcPct val="0"/>
        </a:spcBef>
        <a:spcAft>
          <a:spcPct val="0"/>
        </a:spcAft>
        <a:defRPr sz="20100">
          <a:solidFill>
            <a:schemeClr val="tx1"/>
          </a:solidFill>
          <a:latin typeface="Calibri" pitchFamily="34" charset="0"/>
        </a:defRPr>
      </a:lvl8pPr>
      <a:lvl9pPr marL="1828800" algn="ctr" defTabSz="4178300" rtl="0" fontAlgn="base">
        <a:spcBef>
          <a:spcPct val="0"/>
        </a:spcBef>
        <a:spcAft>
          <a:spcPct val="0"/>
        </a:spcAft>
        <a:defRPr sz="20100">
          <a:solidFill>
            <a:schemeClr val="tx1"/>
          </a:solidFill>
          <a:latin typeface="Calibri" pitchFamily="34" charset="0"/>
        </a:defRPr>
      </a:lvl9pPr>
    </p:titleStyle>
    <p:bodyStyle>
      <a:lvl1pPr marL="1566863" indent="-1566863" algn="l" defTabSz="4178300" rtl="0" eaLnBrk="0" fontAlgn="base" hangingPunct="0">
        <a:spcBef>
          <a:spcPct val="20000"/>
        </a:spcBef>
        <a:spcAft>
          <a:spcPct val="0"/>
        </a:spcAft>
        <a:buFont typeface="Arial" panose="020B0604020202020204" pitchFamily="34" charset="0"/>
        <a:buChar char="•"/>
        <a:defRPr sz="14600" kern="1200">
          <a:solidFill>
            <a:schemeClr val="tx1"/>
          </a:solidFill>
          <a:latin typeface="+mn-lt"/>
          <a:ea typeface="+mn-ea"/>
          <a:cs typeface="+mn-cs"/>
        </a:defRPr>
      </a:lvl1pPr>
      <a:lvl2pPr marL="3394075" indent="-1304925" algn="l" defTabSz="4178300" rtl="0" eaLnBrk="0" fontAlgn="base" hangingPunct="0">
        <a:spcBef>
          <a:spcPct val="20000"/>
        </a:spcBef>
        <a:spcAft>
          <a:spcPct val="0"/>
        </a:spcAft>
        <a:buFont typeface="Arial" panose="020B0604020202020204" pitchFamily="34" charset="0"/>
        <a:buChar char="–"/>
        <a:defRPr sz="12800" kern="1200">
          <a:solidFill>
            <a:schemeClr val="tx1"/>
          </a:solidFill>
          <a:latin typeface="+mn-lt"/>
          <a:ea typeface="+mn-ea"/>
          <a:cs typeface="+mn-cs"/>
        </a:defRPr>
      </a:lvl2pPr>
      <a:lvl3pPr marL="5222875" indent="-1044575" algn="l" defTabSz="4178300" rtl="0" eaLnBrk="0" fontAlgn="base" hangingPunct="0">
        <a:spcBef>
          <a:spcPct val="20000"/>
        </a:spcBef>
        <a:spcAft>
          <a:spcPct val="0"/>
        </a:spcAft>
        <a:buFont typeface="Arial" panose="020B0604020202020204" pitchFamily="34" charset="0"/>
        <a:buChar char="•"/>
        <a:defRPr sz="11000" kern="1200">
          <a:solidFill>
            <a:schemeClr val="tx1"/>
          </a:solidFill>
          <a:latin typeface="+mn-lt"/>
          <a:ea typeface="+mn-ea"/>
          <a:cs typeface="+mn-cs"/>
        </a:defRPr>
      </a:lvl3pPr>
      <a:lvl4pPr marL="7312025" indent="-1044575" algn="l" defTabSz="4178300" rtl="0" eaLnBrk="0" fontAlgn="base" hangingPunct="0">
        <a:spcBef>
          <a:spcPct val="20000"/>
        </a:spcBef>
        <a:spcAft>
          <a:spcPct val="0"/>
        </a:spcAft>
        <a:buFont typeface="Arial" panose="020B0604020202020204" pitchFamily="34" charset="0"/>
        <a:buChar char="–"/>
        <a:defRPr sz="9100" kern="1200">
          <a:solidFill>
            <a:schemeClr val="tx1"/>
          </a:solidFill>
          <a:latin typeface="+mn-lt"/>
          <a:ea typeface="+mn-ea"/>
          <a:cs typeface="+mn-cs"/>
        </a:defRPr>
      </a:lvl4pPr>
      <a:lvl5pPr marL="9402763" indent="-1044575" algn="l" defTabSz="4178300" rtl="0" eaLnBrk="0" fontAlgn="base" hangingPunct="0">
        <a:spcBef>
          <a:spcPct val="20000"/>
        </a:spcBef>
        <a:spcAft>
          <a:spcPct val="0"/>
        </a:spcAft>
        <a:buFont typeface="Arial" panose="020B0604020202020204" pitchFamily="34" charset="0"/>
        <a:buChar char="»"/>
        <a:defRPr sz="9100" kern="1200">
          <a:solidFill>
            <a:schemeClr val="tx1"/>
          </a:solidFill>
          <a:latin typeface="+mn-lt"/>
          <a:ea typeface="+mn-ea"/>
          <a:cs typeface="+mn-cs"/>
        </a:defRPr>
      </a:lvl5pPr>
      <a:lvl6pPr marL="11492541" indent="-1044775" algn="l" defTabSz="4179105" rtl="0" eaLnBrk="1" latinLnBrk="0" hangingPunct="1">
        <a:spcBef>
          <a:spcPct val="20000"/>
        </a:spcBef>
        <a:buFont typeface="Arial" pitchFamily="34" charset="0"/>
        <a:buChar char="•"/>
        <a:defRPr sz="9100" kern="1200">
          <a:solidFill>
            <a:schemeClr val="tx1"/>
          </a:solidFill>
          <a:latin typeface="+mn-lt"/>
          <a:ea typeface="+mn-ea"/>
          <a:cs typeface="+mn-cs"/>
        </a:defRPr>
      </a:lvl6pPr>
      <a:lvl7pPr marL="13582096" indent="-1044775" algn="l" defTabSz="4179105" rtl="0" eaLnBrk="1" latinLnBrk="0" hangingPunct="1">
        <a:spcBef>
          <a:spcPct val="20000"/>
        </a:spcBef>
        <a:buFont typeface="Arial" pitchFamily="34" charset="0"/>
        <a:buChar char="•"/>
        <a:defRPr sz="9100" kern="1200">
          <a:solidFill>
            <a:schemeClr val="tx1"/>
          </a:solidFill>
          <a:latin typeface="+mn-lt"/>
          <a:ea typeface="+mn-ea"/>
          <a:cs typeface="+mn-cs"/>
        </a:defRPr>
      </a:lvl7pPr>
      <a:lvl8pPr marL="15671651" indent="-1044775" algn="l" defTabSz="4179105" rtl="0" eaLnBrk="1" latinLnBrk="0" hangingPunct="1">
        <a:spcBef>
          <a:spcPct val="20000"/>
        </a:spcBef>
        <a:buFont typeface="Arial" pitchFamily="34" charset="0"/>
        <a:buChar char="•"/>
        <a:defRPr sz="9100" kern="1200">
          <a:solidFill>
            <a:schemeClr val="tx1"/>
          </a:solidFill>
          <a:latin typeface="+mn-lt"/>
          <a:ea typeface="+mn-ea"/>
          <a:cs typeface="+mn-cs"/>
        </a:defRPr>
      </a:lvl8pPr>
      <a:lvl9pPr marL="17761206" indent="-1044775" algn="l" defTabSz="4179105" rtl="0" eaLnBrk="1" latinLnBrk="0" hangingPunct="1">
        <a:spcBef>
          <a:spcPct val="20000"/>
        </a:spcBef>
        <a:buFont typeface="Arial" pitchFamily="34" charset="0"/>
        <a:buChar char="•"/>
        <a:defRPr sz="9100" kern="1200">
          <a:solidFill>
            <a:schemeClr val="tx1"/>
          </a:solidFill>
          <a:latin typeface="+mn-lt"/>
          <a:ea typeface="+mn-ea"/>
          <a:cs typeface="+mn-cs"/>
        </a:defRPr>
      </a:lvl9pPr>
    </p:bodyStyle>
    <p:otherStyle>
      <a:defPPr>
        <a:defRPr lang="en-US"/>
      </a:defPPr>
      <a:lvl1pPr marL="0" algn="l" defTabSz="4179105" rtl="0" eaLnBrk="1" latinLnBrk="0" hangingPunct="1">
        <a:defRPr sz="8200" kern="1200">
          <a:solidFill>
            <a:schemeClr val="tx1"/>
          </a:solidFill>
          <a:latin typeface="+mn-lt"/>
          <a:ea typeface="+mn-ea"/>
          <a:cs typeface="+mn-cs"/>
        </a:defRPr>
      </a:lvl1pPr>
      <a:lvl2pPr marL="2089555" algn="l" defTabSz="4179105" rtl="0" eaLnBrk="1" latinLnBrk="0" hangingPunct="1">
        <a:defRPr sz="8200" kern="1200">
          <a:solidFill>
            <a:schemeClr val="tx1"/>
          </a:solidFill>
          <a:latin typeface="+mn-lt"/>
          <a:ea typeface="+mn-ea"/>
          <a:cs typeface="+mn-cs"/>
        </a:defRPr>
      </a:lvl2pPr>
      <a:lvl3pPr marL="4179105" algn="l" defTabSz="4179105" rtl="0" eaLnBrk="1" latinLnBrk="0" hangingPunct="1">
        <a:defRPr sz="8200" kern="1200">
          <a:solidFill>
            <a:schemeClr val="tx1"/>
          </a:solidFill>
          <a:latin typeface="+mn-lt"/>
          <a:ea typeface="+mn-ea"/>
          <a:cs typeface="+mn-cs"/>
        </a:defRPr>
      </a:lvl3pPr>
      <a:lvl4pPr marL="6268660" algn="l" defTabSz="4179105" rtl="0" eaLnBrk="1" latinLnBrk="0" hangingPunct="1">
        <a:defRPr sz="8200" kern="1200">
          <a:solidFill>
            <a:schemeClr val="tx1"/>
          </a:solidFill>
          <a:latin typeface="+mn-lt"/>
          <a:ea typeface="+mn-ea"/>
          <a:cs typeface="+mn-cs"/>
        </a:defRPr>
      </a:lvl4pPr>
      <a:lvl5pPr marL="8358211" algn="l" defTabSz="4179105" rtl="0" eaLnBrk="1" latinLnBrk="0" hangingPunct="1">
        <a:defRPr sz="8200" kern="1200">
          <a:solidFill>
            <a:schemeClr val="tx1"/>
          </a:solidFill>
          <a:latin typeface="+mn-lt"/>
          <a:ea typeface="+mn-ea"/>
          <a:cs typeface="+mn-cs"/>
        </a:defRPr>
      </a:lvl5pPr>
      <a:lvl6pPr marL="10447766" algn="l" defTabSz="4179105" rtl="0" eaLnBrk="1" latinLnBrk="0" hangingPunct="1">
        <a:defRPr sz="8200" kern="1200">
          <a:solidFill>
            <a:schemeClr val="tx1"/>
          </a:solidFill>
          <a:latin typeface="+mn-lt"/>
          <a:ea typeface="+mn-ea"/>
          <a:cs typeface="+mn-cs"/>
        </a:defRPr>
      </a:lvl6pPr>
      <a:lvl7pPr marL="12537320" algn="l" defTabSz="4179105" rtl="0" eaLnBrk="1" latinLnBrk="0" hangingPunct="1">
        <a:defRPr sz="8200" kern="1200">
          <a:solidFill>
            <a:schemeClr val="tx1"/>
          </a:solidFill>
          <a:latin typeface="+mn-lt"/>
          <a:ea typeface="+mn-ea"/>
          <a:cs typeface="+mn-cs"/>
        </a:defRPr>
      </a:lvl7pPr>
      <a:lvl8pPr marL="14626875" algn="l" defTabSz="4179105" rtl="0" eaLnBrk="1" latinLnBrk="0" hangingPunct="1">
        <a:defRPr sz="8200" kern="1200">
          <a:solidFill>
            <a:schemeClr val="tx1"/>
          </a:solidFill>
          <a:latin typeface="+mn-lt"/>
          <a:ea typeface="+mn-ea"/>
          <a:cs typeface="+mn-cs"/>
        </a:defRPr>
      </a:lvl8pPr>
      <a:lvl9pPr marL="16716426" algn="l" defTabSz="4179105"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2.xml"/><Relationship Id="rId7" Type="http://schemas.openxmlformats.org/officeDocument/2006/relationships/image" Target="../media/image3.jpe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A7394D5C-7C8B-FD4B-5C35-882DF50DBB0B}"/>
              </a:ext>
            </a:extLst>
          </p:cNvPr>
          <p:cNvSpPr>
            <a:spLocks noChangeArrowheads="1"/>
          </p:cNvSpPr>
          <p:nvPr/>
        </p:nvSpPr>
        <p:spPr bwMode="auto">
          <a:xfrm>
            <a:off x="14027150" y="5127625"/>
            <a:ext cx="12331700" cy="2498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396" tIns="45700" rIns="91396" bIns="45700" anchor="ctr"/>
          <a:lstStyle>
            <a:lvl1pPr>
              <a:spcBef>
                <a:spcPct val="20000"/>
              </a:spcBef>
              <a:buFont typeface="Arial" panose="020B0604020202020204" pitchFamily="34" charset="0"/>
              <a:buChar char="•"/>
              <a:defRPr sz="14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1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11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91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91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91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91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91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9100">
                <a:solidFill>
                  <a:schemeClr val="tx1"/>
                </a:solidFill>
                <a:latin typeface="Calibri" panose="020F0502020204030204" pitchFamily="34" charset="0"/>
              </a:defRPr>
            </a:lvl9pPr>
          </a:lstStyle>
          <a:p>
            <a:pPr>
              <a:spcBef>
                <a:spcPct val="0"/>
              </a:spcBef>
              <a:buFontTx/>
              <a:buNone/>
            </a:pPr>
            <a:endParaRPr lang="en-US" altLang="en-US" sz="2300" dirty="0">
              <a:latin typeface="Times New Roman" panose="02020603050405020304" pitchFamily="18" charset="0"/>
            </a:endParaRPr>
          </a:p>
        </p:txBody>
      </p:sp>
      <p:sp>
        <p:nvSpPr>
          <p:cNvPr id="2051" name="Rectangle 3">
            <a:extLst>
              <a:ext uri="{FF2B5EF4-FFF2-40B4-BE49-F238E27FC236}">
                <a16:creationId xmlns:a16="http://schemas.microsoft.com/office/drawing/2014/main" id="{A4186591-7E1D-9653-3A50-2C71EACD38C5}"/>
              </a:ext>
            </a:extLst>
          </p:cNvPr>
          <p:cNvSpPr>
            <a:spLocks noGrp="1" noChangeArrowheads="1"/>
          </p:cNvSpPr>
          <p:nvPr>
            <p:ph type="title"/>
          </p:nvPr>
        </p:nvSpPr>
        <p:spPr>
          <a:xfrm>
            <a:off x="3589337" y="3377322"/>
            <a:ext cx="34197925" cy="4038600"/>
          </a:xfrm>
        </p:spPr>
        <p:txBody>
          <a:bodyPr rtlCol="0">
            <a:normAutofit fontScale="90000"/>
          </a:bodyPr>
          <a:lstStyle/>
          <a:p>
            <a:pPr defTabSz="4179105" eaLnBrk="1" fontAlgn="auto" hangingPunct="1">
              <a:spcAft>
                <a:spcPts val="0"/>
              </a:spcAft>
              <a:defRPr/>
            </a:pPr>
            <a:br>
              <a:rPr lang="en-US" b="1" dirty="0">
                <a:latin typeface="Arial" charset="0"/>
              </a:rPr>
            </a:br>
            <a:br>
              <a:rPr lang="en-US" sz="1200" b="1" dirty="0">
                <a:latin typeface="Arial" charset="0"/>
              </a:rPr>
            </a:br>
            <a:br>
              <a:rPr lang="en-US" sz="1200" b="1" dirty="0">
                <a:latin typeface="Arial" charset="0"/>
              </a:rPr>
            </a:br>
            <a:br>
              <a:rPr lang="en-US" sz="1200" b="1" dirty="0">
                <a:latin typeface="Arial" charset="0"/>
              </a:rPr>
            </a:br>
            <a:br>
              <a:rPr lang="en-US" sz="1200" b="1" dirty="0">
                <a:latin typeface="Arial" charset="0"/>
              </a:rPr>
            </a:br>
            <a:br>
              <a:rPr lang="en-US" sz="1200" b="1" dirty="0">
                <a:latin typeface="Arial" charset="0"/>
              </a:rPr>
            </a:br>
            <a:r>
              <a:rPr lang="en-US" sz="5600" i="1" dirty="0">
                <a:latin typeface="Arial" charset="0"/>
              </a:rPr>
              <a:t>Bianca Hunsinger</a:t>
            </a:r>
            <a:br>
              <a:rPr lang="en-US" sz="4400" i="1" dirty="0">
                <a:latin typeface="Arial" charset="0"/>
              </a:rPr>
            </a:br>
            <a:r>
              <a:rPr lang="en-US" sz="4400" b="1" dirty="0">
                <a:latin typeface="Arial" charset="0"/>
              </a:rPr>
              <a:t>Monmouth University</a:t>
            </a:r>
            <a:br>
              <a:rPr lang="en-US" b="1" dirty="0">
                <a:latin typeface="Arial" charset="0"/>
              </a:rPr>
            </a:br>
            <a:r>
              <a:rPr lang="en-US" b="1" dirty="0">
                <a:latin typeface="Arial" charset="0"/>
              </a:rPr>
              <a:t> </a:t>
            </a:r>
            <a:br>
              <a:rPr lang="en-US" b="1" dirty="0">
                <a:latin typeface="Arial" charset="0"/>
              </a:rPr>
            </a:br>
            <a:endParaRPr lang="en-US" b="1" dirty="0">
              <a:latin typeface="Arial" charset="0"/>
            </a:endParaRPr>
          </a:p>
        </p:txBody>
      </p:sp>
      <p:sp>
        <p:nvSpPr>
          <p:cNvPr id="2052" name="Rectangle 4">
            <a:extLst>
              <a:ext uri="{FF2B5EF4-FFF2-40B4-BE49-F238E27FC236}">
                <a16:creationId xmlns:a16="http://schemas.microsoft.com/office/drawing/2014/main" id="{B944E914-A2AC-508D-4B19-A18E1B3ED98C}"/>
              </a:ext>
            </a:extLst>
          </p:cNvPr>
          <p:cNvSpPr>
            <a:spLocks noGrp="1" noChangeArrowheads="1"/>
          </p:cNvSpPr>
          <p:nvPr>
            <p:ph type="body" sz="half" idx="1"/>
          </p:nvPr>
        </p:nvSpPr>
        <p:spPr>
          <a:xfrm>
            <a:off x="0" y="4572308"/>
            <a:ext cx="12030075" cy="27660600"/>
          </a:xfrm>
        </p:spPr>
        <p:txBody>
          <a:bodyPr rtlCol="0">
            <a:noAutofit/>
          </a:bodyPr>
          <a:lstStyle/>
          <a:p>
            <a:pPr marL="0" indent="0" algn="ctr" defTabSz="4179105" eaLnBrk="1" fontAlgn="auto" hangingPunct="1">
              <a:spcBef>
                <a:spcPts val="0"/>
              </a:spcBef>
              <a:spcAft>
                <a:spcPts val="0"/>
              </a:spcAft>
              <a:buFont typeface="Arial" panose="020B0604020202020204" pitchFamily="34" charset="0"/>
              <a:buNone/>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6000" b="1" i="1" u="sng" dirty="0">
                <a:solidFill>
                  <a:srgbClr val="7030A0"/>
                </a:solidFill>
              </a:rPr>
              <a:t>Setting</a:t>
            </a:r>
          </a:p>
          <a:p>
            <a:pPr marL="0" indent="0" defTabSz="4179105" eaLnBrk="1" fontAlgn="auto" hangingPunct="1">
              <a:spcBef>
                <a:spcPts val="0"/>
              </a:spcBef>
              <a:spcAft>
                <a:spcPts val="0"/>
              </a:spcAft>
              <a:buFont typeface="Arial" panose="020B0604020202020204" pitchFamily="34" charset="0"/>
              <a:buNone/>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4800" i="1" dirty="0">
                <a:solidFill>
                  <a:srgbClr val="0070C0"/>
                </a:solidFill>
              </a:rPr>
              <a:t>Overview of Community</a:t>
            </a:r>
          </a:p>
          <a:p>
            <a:pPr marL="0" indent="-457200" defTabSz="4179105" eaLnBrk="1" fontAlgn="auto" hangingPunct="1">
              <a:spcBef>
                <a:spcPts val="0"/>
              </a:spcBef>
              <a:spcAft>
                <a:spcPts val="0"/>
              </a:spcAft>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4800" b="1" dirty="0"/>
              <a:t>Long Branch </a:t>
            </a:r>
          </a:p>
          <a:p>
            <a:pPr marL="0" indent="-457200" defTabSz="4179105" eaLnBrk="1" fontAlgn="auto" hangingPunct="1">
              <a:spcBef>
                <a:spcPts val="0"/>
              </a:spcBef>
              <a:spcAft>
                <a:spcPts val="0"/>
              </a:spcAft>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4800" b="1" dirty="0"/>
              <a:t>Monmouth County</a:t>
            </a:r>
          </a:p>
          <a:p>
            <a:pPr marL="0" indent="-457200" defTabSz="4179105" eaLnBrk="1" fontAlgn="auto" hangingPunct="1">
              <a:spcBef>
                <a:spcPts val="0"/>
              </a:spcBef>
              <a:spcAft>
                <a:spcPts val="0"/>
              </a:spcAft>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4800" b="1" dirty="0"/>
              <a:t>32,383 people  </a:t>
            </a:r>
          </a:p>
          <a:p>
            <a:pPr marL="0" indent="-457200" defTabSz="4179105" eaLnBrk="1" fontAlgn="auto" hangingPunct="1">
              <a:spcBef>
                <a:spcPts val="0"/>
              </a:spcBef>
              <a:spcAft>
                <a:spcPts val="0"/>
              </a:spcAft>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4800" b="1" dirty="0"/>
              <a:t>Poverty rate: 18.2% </a:t>
            </a:r>
          </a:p>
          <a:p>
            <a:pPr marL="0" indent="-457200" defTabSz="4179105" eaLnBrk="1" fontAlgn="auto" hangingPunct="1">
              <a:spcBef>
                <a:spcPts val="0"/>
              </a:spcBef>
              <a:spcAft>
                <a:spcPts val="0"/>
              </a:spcAft>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4800" b="1" dirty="0"/>
              <a:t>Citizenship: 70.62% </a:t>
            </a:r>
          </a:p>
          <a:p>
            <a:pPr marL="0" indent="-457200" defTabSz="4179105" eaLnBrk="1" fontAlgn="auto" hangingPunct="1">
              <a:spcBef>
                <a:spcPts val="0"/>
              </a:spcBef>
              <a:spcAft>
                <a:spcPts val="0"/>
              </a:spcAft>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4800" b="1" dirty="0"/>
              <a:t>Race/ethnicity</a:t>
            </a:r>
          </a:p>
          <a:p>
            <a:pPr marL="1827212" lvl="1" indent="-457200" defTabSz="4179105" eaLnBrk="1" fontAlgn="auto" hangingPunct="1">
              <a:spcBef>
                <a:spcPts val="0"/>
              </a:spcBef>
              <a:spcAft>
                <a:spcPts val="0"/>
              </a:spcAft>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4400" b="1" dirty="0"/>
              <a:t>White: 68.10% </a:t>
            </a:r>
          </a:p>
          <a:p>
            <a:pPr marL="1827212" lvl="1" indent="-457200" defTabSz="4179105" eaLnBrk="1" fontAlgn="auto" hangingPunct="1">
              <a:spcBef>
                <a:spcPts val="0"/>
              </a:spcBef>
              <a:spcAft>
                <a:spcPts val="0"/>
              </a:spcAft>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4400" b="1" dirty="0"/>
              <a:t>African American: 13.66%</a:t>
            </a:r>
          </a:p>
          <a:p>
            <a:pPr marL="1827212" lvl="1" indent="-457200" defTabSz="4179105" eaLnBrk="1" fontAlgn="auto" hangingPunct="1">
              <a:spcBef>
                <a:spcPts val="0"/>
              </a:spcBef>
              <a:spcAft>
                <a:spcPts val="0"/>
              </a:spcAft>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endParaRPr lang="en-US" sz="3000" dirty="0"/>
          </a:p>
          <a:p>
            <a:pPr marL="0" indent="-457200" defTabSz="4179105" eaLnBrk="1" fontAlgn="auto" hangingPunct="1">
              <a:spcBef>
                <a:spcPts val="0"/>
              </a:spcBef>
              <a:spcAft>
                <a:spcPts val="0"/>
              </a:spcAft>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2800" b="0" i="0" u="none" strike="noStrike" dirty="0">
                <a:solidFill>
                  <a:srgbClr val="000000"/>
                </a:solidFill>
                <a:effectLst/>
              </a:rPr>
              <a:t>“Search for Public School Districts - District Detail for Long Branch Public School District.” </a:t>
            </a:r>
            <a:r>
              <a:rPr lang="en-US" sz="2800" b="0" i="1" u="none" strike="noStrike" dirty="0">
                <a:solidFill>
                  <a:srgbClr val="000000"/>
                </a:solidFill>
                <a:effectLst/>
              </a:rPr>
              <a:t>National Center for Education Statistics (NCES) Home Page, a Part of the U.S. Department of Education</a:t>
            </a:r>
            <a:r>
              <a:rPr lang="en-US" sz="2800" b="0" i="0" u="none" strike="noStrike" dirty="0">
                <a:solidFill>
                  <a:srgbClr val="000000"/>
                </a:solidFill>
                <a:effectLst/>
              </a:rPr>
              <a:t>, 2022, https://</a:t>
            </a:r>
            <a:r>
              <a:rPr lang="en-US" sz="2800" b="0" i="0" u="none" strike="noStrike" dirty="0" err="1">
                <a:solidFill>
                  <a:srgbClr val="000000"/>
                </a:solidFill>
                <a:effectLst/>
              </a:rPr>
              <a:t>nces.ed.gov</a:t>
            </a:r>
            <a:r>
              <a:rPr lang="en-US" sz="2800" b="0" i="0" u="none" strike="noStrike" dirty="0">
                <a:solidFill>
                  <a:srgbClr val="000000"/>
                </a:solidFill>
                <a:effectLst/>
              </a:rPr>
              <a:t>/</a:t>
            </a:r>
            <a:r>
              <a:rPr lang="en-US" sz="2800" b="0" i="0" u="none" strike="noStrike" dirty="0" err="1">
                <a:solidFill>
                  <a:srgbClr val="000000"/>
                </a:solidFill>
                <a:effectLst/>
              </a:rPr>
              <a:t>ccd</a:t>
            </a:r>
            <a:r>
              <a:rPr lang="en-US" sz="2800" b="0" i="0" u="none" strike="noStrike" dirty="0">
                <a:solidFill>
                  <a:srgbClr val="000000"/>
                </a:solidFill>
                <a:effectLst/>
              </a:rPr>
              <a:t>/</a:t>
            </a:r>
            <a:r>
              <a:rPr lang="en-US" sz="2800" b="0" i="0" u="none" strike="noStrike" dirty="0" err="1">
                <a:solidFill>
                  <a:srgbClr val="000000"/>
                </a:solidFill>
                <a:effectLst/>
              </a:rPr>
              <a:t>districtsearch</a:t>
            </a:r>
            <a:r>
              <a:rPr lang="en-US" sz="2800" b="0" i="0" u="none" strike="noStrike" dirty="0">
                <a:solidFill>
                  <a:srgbClr val="000000"/>
                </a:solidFill>
                <a:effectLst/>
              </a:rPr>
              <a:t>/</a:t>
            </a:r>
            <a:r>
              <a:rPr lang="en-US" sz="2800" b="0" i="0" u="none" strike="noStrike" dirty="0" err="1">
                <a:solidFill>
                  <a:srgbClr val="000000"/>
                </a:solidFill>
                <a:effectLst/>
              </a:rPr>
              <a:t>district_detail.asp?Search</a:t>
            </a:r>
            <a:r>
              <a:rPr lang="en-US" sz="2800" b="0" i="0" u="none" strike="noStrike" dirty="0">
                <a:solidFill>
                  <a:srgbClr val="000000"/>
                </a:solidFill>
                <a:effectLst/>
              </a:rPr>
              <a:t>=2&amp;details=1&amp;ID2=3408940&amp;DistrictID=3408940. </a:t>
            </a:r>
          </a:p>
          <a:p>
            <a:pPr marL="0" indent="0" defTabSz="4179105" eaLnBrk="1" fontAlgn="auto" hangingPunct="1">
              <a:spcBef>
                <a:spcPts val="0"/>
              </a:spcBef>
              <a:spcAft>
                <a:spcPts val="0"/>
              </a:spcAft>
              <a:buNone/>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endParaRPr lang="en-US" sz="4400" dirty="0"/>
          </a:p>
          <a:p>
            <a:pPr marL="0" indent="0" defTabSz="4179105" eaLnBrk="1" fontAlgn="auto" hangingPunct="1">
              <a:spcBef>
                <a:spcPts val="0"/>
              </a:spcBef>
              <a:spcAft>
                <a:spcPts val="0"/>
              </a:spcAft>
              <a:buFont typeface="Arial" panose="020B0604020202020204" pitchFamily="34" charset="0"/>
              <a:buNone/>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4800" i="1" dirty="0">
                <a:solidFill>
                  <a:srgbClr val="0070C0"/>
                </a:solidFill>
              </a:rPr>
              <a:t>Overview of School</a:t>
            </a:r>
          </a:p>
          <a:p>
            <a:pPr marL="0" indent="-457200" defTabSz="4179105" eaLnBrk="1" fontAlgn="auto" hangingPunct="1">
              <a:spcBef>
                <a:spcPts val="0"/>
              </a:spcBef>
              <a:spcAft>
                <a:spcPts val="0"/>
              </a:spcAft>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4800" b="1" dirty="0"/>
              <a:t>Amerigo A. Anastasia Elementary School </a:t>
            </a:r>
          </a:p>
          <a:p>
            <a:pPr marL="0" indent="-457200" defTabSz="4179105" eaLnBrk="1" fontAlgn="auto" hangingPunct="1">
              <a:spcBef>
                <a:spcPts val="0"/>
              </a:spcBef>
              <a:spcAft>
                <a:spcPts val="0"/>
              </a:spcAft>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4800" b="1" dirty="0"/>
              <a:t>Grade Ranges: K-5</a:t>
            </a:r>
          </a:p>
          <a:p>
            <a:pPr marL="0" indent="-457200" defTabSz="4179105" eaLnBrk="1" fontAlgn="auto" hangingPunct="1">
              <a:spcBef>
                <a:spcPts val="0"/>
              </a:spcBef>
              <a:spcAft>
                <a:spcPts val="0"/>
              </a:spcAft>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4800" b="1" dirty="0"/>
              <a:t>562 Total Students </a:t>
            </a:r>
          </a:p>
          <a:p>
            <a:pPr marL="0" indent="-457200" defTabSz="4179105" eaLnBrk="1" fontAlgn="auto" hangingPunct="1">
              <a:spcBef>
                <a:spcPts val="0"/>
              </a:spcBef>
              <a:spcAft>
                <a:spcPts val="0"/>
              </a:spcAft>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4800" b="1" dirty="0"/>
              <a:t>Student/Teacher Ratio: 9.53</a:t>
            </a:r>
          </a:p>
          <a:p>
            <a:pPr marL="0" indent="-457200" defTabSz="4179105" eaLnBrk="1" fontAlgn="auto" hangingPunct="1">
              <a:spcBef>
                <a:spcPts val="0"/>
              </a:spcBef>
              <a:spcAft>
                <a:spcPts val="0"/>
              </a:spcAft>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4800" b="1" dirty="0"/>
              <a:t>296 Male Student </a:t>
            </a:r>
          </a:p>
          <a:p>
            <a:pPr marL="0" indent="-457200" defTabSz="4179105" eaLnBrk="1" fontAlgn="auto" hangingPunct="1">
              <a:spcBef>
                <a:spcPts val="0"/>
              </a:spcBef>
              <a:spcAft>
                <a:spcPts val="0"/>
              </a:spcAft>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4800" b="1" dirty="0"/>
              <a:t>266 Female Students</a:t>
            </a:r>
          </a:p>
          <a:p>
            <a:pPr marL="0" indent="-457200" defTabSz="4179105" eaLnBrk="1" fontAlgn="auto" hangingPunct="1">
              <a:spcBef>
                <a:spcPts val="0"/>
              </a:spcBef>
              <a:spcAft>
                <a:spcPts val="0"/>
              </a:spcAft>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4800" b="1" dirty="0"/>
              <a:t>Race/Ethnicity: </a:t>
            </a:r>
          </a:p>
          <a:p>
            <a:pPr marL="1827212" lvl="1" indent="-457200" defTabSz="4179105" eaLnBrk="1" fontAlgn="auto" hangingPunct="1">
              <a:spcBef>
                <a:spcPts val="0"/>
              </a:spcBef>
              <a:spcAft>
                <a:spcPts val="0"/>
              </a:spcAft>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4800" b="1" dirty="0"/>
              <a:t>Hispanic 54.4% </a:t>
            </a:r>
          </a:p>
          <a:p>
            <a:pPr marL="1827212" lvl="1" indent="-457200" defTabSz="4179105" eaLnBrk="1" fontAlgn="auto" hangingPunct="1">
              <a:spcBef>
                <a:spcPts val="0"/>
              </a:spcBef>
              <a:spcAft>
                <a:spcPts val="0"/>
              </a:spcAft>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4800" b="1" dirty="0"/>
              <a:t>White: 30.2% </a:t>
            </a:r>
          </a:p>
          <a:p>
            <a:pPr marL="1827212" lvl="1" indent="-457200" defTabSz="4179105" eaLnBrk="1" fontAlgn="auto" hangingPunct="1">
              <a:spcBef>
                <a:spcPts val="0"/>
              </a:spcBef>
              <a:spcAft>
                <a:spcPts val="0"/>
              </a:spcAft>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4800" b="1" dirty="0"/>
              <a:t>African American: 9.8% </a:t>
            </a:r>
          </a:p>
          <a:p>
            <a:pPr marL="0" indent="-457200" defTabSz="4179105" eaLnBrk="1" fontAlgn="auto" hangingPunct="1">
              <a:spcBef>
                <a:spcPts val="0"/>
              </a:spcBef>
              <a:spcAft>
                <a:spcPts val="0"/>
              </a:spcAft>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3200" b="0" i="0" u="none" strike="noStrike" dirty="0">
                <a:solidFill>
                  <a:srgbClr val="000000"/>
                </a:solidFill>
                <a:effectLst/>
              </a:rPr>
              <a:t>“Search for Public Schools - School Detail for a a Anastasia Elementary School.” </a:t>
            </a:r>
            <a:r>
              <a:rPr lang="en-US" sz="3200" b="0" i="1" u="none" strike="noStrike" dirty="0">
                <a:solidFill>
                  <a:srgbClr val="000000"/>
                </a:solidFill>
                <a:effectLst/>
              </a:rPr>
              <a:t>National Center for Education Statistics (NCES) Home Page, a Part of the U.S. Department of Education</a:t>
            </a:r>
            <a:r>
              <a:rPr lang="en-US" sz="3200" b="0" i="0" u="none" strike="noStrike" dirty="0">
                <a:solidFill>
                  <a:srgbClr val="000000"/>
                </a:solidFill>
                <a:effectLst/>
              </a:rPr>
              <a:t>, 2022, https://</a:t>
            </a:r>
            <a:r>
              <a:rPr lang="en-US" sz="3200" b="0" i="0" u="none" strike="noStrike" dirty="0" err="1">
                <a:solidFill>
                  <a:srgbClr val="000000"/>
                </a:solidFill>
                <a:effectLst/>
              </a:rPr>
              <a:t>nces.ed.gov</a:t>
            </a:r>
            <a:r>
              <a:rPr lang="en-US" sz="3200" b="0" i="0" u="none" strike="noStrike" dirty="0">
                <a:solidFill>
                  <a:srgbClr val="000000"/>
                </a:solidFill>
                <a:effectLst/>
              </a:rPr>
              <a:t>/</a:t>
            </a:r>
            <a:r>
              <a:rPr lang="en-US" sz="3200" b="0" i="0" u="none" strike="noStrike" dirty="0" err="1">
                <a:solidFill>
                  <a:srgbClr val="000000"/>
                </a:solidFill>
                <a:effectLst/>
              </a:rPr>
              <a:t>ccd</a:t>
            </a:r>
            <a:r>
              <a:rPr lang="en-US" sz="3200" b="0" i="0" u="none" strike="noStrike" dirty="0">
                <a:solidFill>
                  <a:srgbClr val="000000"/>
                </a:solidFill>
                <a:effectLst/>
              </a:rPr>
              <a:t>/</a:t>
            </a:r>
            <a:r>
              <a:rPr lang="en-US" sz="3200" b="0" i="0" u="none" strike="noStrike" dirty="0" err="1">
                <a:solidFill>
                  <a:srgbClr val="000000"/>
                </a:solidFill>
                <a:effectLst/>
              </a:rPr>
              <a:t>schoolsearch</a:t>
            </a:r>
            <a:r>
              <a:rPr lang="en-US" sz="3200" b="0" i="0" u="none" strike="noStrike" dirty="0">
                <a:solidFill>
                  <a:srgbClr val="000000"/>
                </a:solidFill>
                <a:effectLst/>
              </a:rPr>
              <a:t>/</a:t>
            </a:r>
            <a:r>
              <a:rPr lang="en-US" sz="3200" b="0" i="0" u="none" strike="noStrike" dirty="0" err="1">
                <a:solidFill>
                  <a:srgbClr val="000000"/>
                </a:solidFill>
                <a:effectLst/>
              </a:rPr>
              <a:t>school_detail.asp?Search</a:t>
            </a:r>
            <a:r>
              <a:rPr lang="en-US" sz="3200" b="0" i="0" u="none" strike="noStrike" dirty="0">
                <a:solidFill>
                  <a:srgbClr val="000000"/>
                </a:solidFill>
                <a:effectLst/>
              </a:rPr>
              <a:t>=1&amp;DistrictID=3408940&amp;ID=340894003908. </a:t>
            </a:r>
          </a:p>
          <a:p>
            <a:pPr marL="0" indent="0" defTabSz="4179105" eaLnBrk="1" fontAlgn="auto" hangingPunct="1">
              <a:spcBef>
                <a:spcPts val="0"/>
              </a:spcBef>
              <a:spcAft>
                <a:spcPts val="0"/>
              </a:spcAft>
              <a:buNone/>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endParaRPr lang="en-US" sz="4400" dirty="0"/>
          </a:p>
          <a:p>
            <a:pPr marL="0" indent="0" defTabSz="4179105" eaLnBrk="1" fontAlgn="auto" hangingPunct="1">
              <a:spcBef>
                <a:spcPts val="0"/>
              </a:spcBef>
              <a:spcAft>
                <a:spcPts val="0"/>
              </a:spcAft>
              <a:buFont typeface="Arial" panose="020B0604020202020204" pitchFamily="34" charset="0"/>
              <a:buNone/>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4800" i="1" dirty="0">
                <a:solidFill>
                  <a:srgbClr val="0070C0"/>
                </a:solidFill>
              </a:rPr>
              <a:t>Overview of Classroom</a:t>
            </a:r>
          </a:p>
          <a:p>
            <a:pPr marL="0" indent="-457200" defTabSz="4179105" eaLnBrk="1" fontAlgn="auto" hangingPunct="1">
              <a:spcBef>
                <a:spcPts val="0"/>
              </a:spcBef>
              <a:spcAft>
                <a:spcPts val="0"/>
              </a:spcAft>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4800" b="1" dirty="0"/>
              <a:t>4</a:t>
            </a:r>
            <a:r>
              <a:rPr lang="en-US" sz="4800" b="1" baseline="30000" dirty="0"/>
              <a:t>th</a:t>
            </a:r>
            <a:r>
              <a:rPr lang="en-US" sz="4800" b="1" dirty="0"/>
              <a:t> Grade </a:t>
            </a:r>
          </a:p>
          <a:p>
            <a:pPr marL="0" indent="-457200" defTabSz="4179105" eaLnBrk="1" fontAlgn="auto" hangingPunct="1">
              <a:spcBef>
                <a:spcPts val="0"/>
              </a:spcBef>
              <a:spcAft>
                <a:spcPts val="0"/>
              </a:spcAft>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4800" b="1" dirty="0"/>
              <a:t>8 Total Students </a:t>
            </a:r>
          </a:p>
          <a:p>
            <a:pPr marL="0" indent="-457200" defTabSz="4179105" eaLnBrk="1" fontAlgn="auto" hangingPunct="1">
              <a:spcBef>
                <a:spcPts val="0"/>
              </a:spcBef>
              <a:spcAft>
                <a:spcPts val="0"/>
              </a:spcAft>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4800" b="1" dirty="0"/>
              <a:t>Everyday Math/Connect ED </a:t>
            </a:r>
          </a:p>
          <a:p>
            <a:pPr marL="1827212" lvl="1" indent="-457200" defTabSz="4179105" eaLnBrk="1" fontAlgn="auto" hangingPunct="1">
              <a:spcBef>
                <a:spcPts val="0"/>
              </a:spcBef>
              <a:spcAft>
                <a:spcPts val="0"/>
              </a:spcAft>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4800" b="1" dirty="0" err="1"/>
              <a:t>iReady</a:t>
            </a:r>
            <a:r>
              <a:rPr lang="en-US" sz="4800" b="1" dirty="0"/>
              <a:t> and ST math </a:t>
            </a:r>
          </a:p>
          <a:p>
            <a:pPr marL="0" indent="-457200" defTabSz="4179105" eaLnBrk="1" fontAlgn="auto" hangingPunct="1">
              <a:spcBef>
                <a:spcPts val="0"/>
              </a:spcBef>
              <a:spcAft>
                <a:spcPts val="0"/>
              </a:spcAft>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4800" b="1" dirty="0"/>
              <a:t>3 separate groups of desks, 2 in which have 3 desk and one group with 2 desks</a:t>
            </a:r>
          </a:p>
          <a:p>
            <a:pPr marL="0" indent="-457200" defTabSz="4179105" eaLnBrk="1" fontAlgn="auto" hangingPunct="1">
              <a:spcBef>
                <a:spcPts val="0"/>
              </a:spcBef>
              <a:spcAft>
                <a:spcPts val="0"/>
              </a:spcAft>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4800" b="1" dirty="0"/>
              <a:t>Chromebooks </a:t>
            </a:r>
          </a:p>
          <a:p>
            <a:pPr marL="0" indent="0" defTabSz="4179105" eaLnBrk="1" fontAlgn="auto" hangingPunct="1">
              <a:spcBef>
                <a:spcPts val="0"/>
              </a:spcBef>
              <a:spcAft>
                <a:spcPts val="0"/>
              </a:spcAft>
              <a:buFont typeface="Arial" panose="020B0604020202020204" pitchFamily="34" charset="0"/>
              <a:buNone/>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endParaRPr lang="en-US" sz="5400" dirty="0"/>
          </a:p>
        </p:txBody>
      </p:sp>
      <p:sp>
        <p:nvSpPr>
          <p:cNvPr id="2053" name="Rectangle 5">
            <a:extLst>
              <a:ext uri="{FF2B5EF4-FFF2-40B4-BE49-F238E27FC236}">
                <a16:creationId xmlns:a16="http://schemas.microsoft.com/office/drawing/2014/main" id="{F9AE233C-9219-8477-0831-900DB11900D1}"/>
              </a:ext>
            </a:extLst>
          </p:cNvPr>
          <p:cNvSpPr>
            <a:spLocks noChangeArrowheads="1"/>
          </p:cNvSpPr>
          <p:nvPr/>
        </p:nvSpPr>
        <p:spPr bwMode="auto">
          <a:xfrm>
            <a:off x="27584400" y="6172200"/>
            <a:ext cx="11963400" cy="26136600"/>
          </a:xfrm>
          <a:prstGeom prst="rect">
            <a:avLst/>
          </a:prstGeom>
          <a:noFill/>
          <a:ln w="12700">
            <a:noFill/>
            <a:miter lim="800000"/>
            <a:headEnd/>
            <a:tailEnd/>
          </a:ln>
        </p:spPr>
        <p:txBody>
          <a:bodyPr lIns="404619" tIns="203107" rIns="404619" bIns="203107"/>
          <a:lstStyle/>
          <a:p>
            <a:pPr marL="456985" lvl="1" indent="0" eaLnBrk="1" hangingPunct="1">
              <a:defRPr/>
            </a:pPr>
            <a:endParaRPr lang="en-US" sz="4600" b="1" i="1" u="sng">
              <a:solidFill>
                <a:schemeClr val="tx2"/>
              </a:solidFill>
              <a:latin typeface="Arial" charset="0"/>
            </a:endParaRPr>
          </a:p>
          <a:p>
            <a:pPr marL="1091687" lvl="1" indent="-583928">
              <a:lnSpc>
                <a:spcPct val="90000"/>
              </a:lnSpc>
              <a:spcBef>
                <a:spcPct val="20000"/>
              </a:spcBef>
              <a:buSzPct val="100000"/>
              <a:buFontTx/>
              <a:buChar char="•"/>
              <a:defRPr/>
            </a:pPr>
            <a:endParaRPr lang="en-US" sz="3700">
              <a:latin typeface="Arial" charset="0"/>
            </a:endParaRPr>
          </a:p>
          <a:p>
            <a:pPr marL="1091687" lvl="1" indent="-583928">
              <a:lnSpc>
                <a:spcPct val="90000"/>
              </a:lnSpc>
              <a:spcBef>
                <a:spcPct val="20000"/>
              </a:spcBef>
              <a:buSzPct val="100000"/>
              <a:buFontTx/>
              <a:buChar char="•"/>
              <a:defRPr/>
            </a:pPr>
            <a:endParaRPr lang="en-US" sz="3200">
              <a:latin typeface="Arial" charset="0"/>
            </a:endParaRPr>
          </a:p>
          <a:p>
            <a:pPr marL="1091687" lvl="1" indent="-583928" eaLnBrk="1" hangingPunct="1">
              <a:spcBef>
                <a:spcPct val="20000"/>
              </a:spcBef>
              <a:defRPr/>
            </a:pPr>
            <a:endParaRPr lang="en-US" sz="3200">
              <a:latin typeface="Arial" charset="0"/>
            </a:endParaRPr>
          </a:p>
          <a:p>
            <a:pPr>
              <a:lnSpc>
                <a:spcPct val="90000"/>
              </a:lnSpc>
              <a:spcBef>
                <a:spcPct val="20000"/>
              </a:spcBef>
              <a:buSzPct val="100000"/>
              <a:defRPr/>
            </a:pPr>
            <a:r>
              <a:rPr lang="en-US" sz="3200">
                <a:latin typeface="Arial" charset="0"/>
              </a:rPr>
              <a:t>	</a:t>
            </a:r>
            <a:endParaRPr lang="en-US" sz="2700" b="1" i="1" u="sng">
              <a:solidFill>
                <a:schemeClr val="tx2"/>
              </a:solidFill>
              <a:latin typeface="Arial" charset="0"/>
            </a:endParaRPr>
          </a:p>
          <a:p>
            <a:pPr algn="ctr">
              <a:lnSpc>
                <a:spcPct val="90000"/>
              </a:lnSpc>
              <a:spcBef>
                <a:spcPct val="20000"/>
              </a:spcBef>
              <a:buSzPct val="100000"/>
              <a:defRPr/>
            </a:pPr>
            <a:endParaRPr lang="en-US" sz="2700" b="1" i="1" u="sng">
              <a:solidFill>
                <a:schemeClr val="tx2"/>
              </a:solidFill>
              <a:latin typeface="Arial" charset="0"/>
            </a:endParaRPr>
          </a:p>
          <a:p>
            <a:pPr algn="ctr">
              <a:lnSpc>
                <a:spcPct val="90000"/>
              </a:lnSpc>
              <a:spcBef>
                <a:spcPct val="20000"/>
              </a:spcBef>
              <a:buSzPct val="100000"/>
              <a:defRPr/>
            </a:pPr>
            <a:endParaRPr lang="en-US" sz="2700" b="1" i="1" u="sng">
              <a:solidFill>
                <a:schemeClr val="tx2"/>
              </a:solidFill>
              <a:latin typeface="Arial" charset="0"/>
            </a:endParaRPr>
          </a:p>
          <a:p>
            <a:pPr algn="ctr">
              <a:lnSpc>
                <a:spcPct val="90000"/>
              </a:lnSpc>
              <a:spcBef>
                <a:spcPct val="20000"/>
              </a:spcBef>
              <a:buSzPct val="100000"/>
              <a:defRPr/>
            </a:pPr>
            <a:endParaRPr lang="en-US" sz="2700" b="1" i="1" u="sng">
              <a:solidFill>
                <a:schemeClr val="tx2"/>
              </a:solidFill>
              <a:latin typeface="Arial" charset="0"/>
            </a:endParaRPr>
          </a:p>
          <a:p>
            <a:pPr algn="ctr">
              <a:lnSpc>
                <a:spcPct val="90000"/>
              </a:lnSpc>
              <a:spcBef>
                <a:spcPct val="20000"/>
              </a:spcBef>
              <a:buSzPct val="100000"/>
              <a:defRPr/>
            </a:pPr>
            <a:endParaRPr lang="en-US" sz="2700" b="1" i="1" u="sng">
              <a:solidFill>
                <a:schemeClr val="tx2"/>
              </a:solidFill>
              <a:latin typeface="Arial" charset="0"/>
            </a:endParaRPr>
          </a:p>
          <a:p>
            <a:pPr algn="ctr">
              <a:lnSpc>
                <a:spcPct val="90000"/>
              </a:lnSpc>
              <a:spcBef>
                <a:spcPct val="20000"/>
              </a:spcBef>
              <a:buSzPct val="100000"/>
              <a:defRPr/>
            </a:pPr>
            <a:endParaRPr lang="en-US" sz="2700" b="1" i="1" u="sng">
              <a:solidFill>
                <a:schemeClr val="tx2"/>
              </a:solidFill>
              <a:latin typeface="Arial" charset="0"/>
            </a:endParaRPr>
          </a:p>
          <a:p>
            <a:pPr algn="ctr">
              <a:lnSpc>
                <a:spcPct val="90000"/>
              </a:lnSpc>
              <a:spcBef>
                <a:spcPct val="20000"/>
              </a:spcBef>
              <a:buSzPct val="100000"/>
              <a:defRPr/>
            </a:pPr>
            <a:endParaRPr lang="en-US" sz="2700" b="1" i="1" u="sng">
              <a:solidFill>
                <a:schemeClr val="tx2"/>
              </a:solidFill>
              <a:latin typeface="Arial" charset="0"/>
            </a:endParaRPr>
          </a:p>
          <a:p>
            <a:pPr algn="ctr">
              <a:lnSpc>
                <a:spcPct val="90000"/>
              </a:lnSpc>
              <a:spcBef>
                <a:spcPct val="20000"/>
              </a:spcBef>
              <a:buSzPct val="100000"/>
              <a:defRPr/>
            </a:pPr>
            <a:endParaRPr lang="en-US" sz="2700" b="1" i="1" u="sng">
              <a:solidFill>
                <a:schemeClr val="tx2"/>
              </a:solidFill>
              <a:latin typeface="Arial" charset="0"/>
            </a:endParaRPr>
          </a:p>
          <a:p>
            <a:pPr>
              <a:spcBef>
                <a:spcPct val="20000"/>
              </a:spcBef>
              <a:defRPr/>
            </a:pPr>
            <a:endParaRPr lang="en-US" sz="2700">
              <a:latin typeface="Arial" charset="0"/>
            </a:endParaRPr>
          </a:p>
        </p:txBody>
      </p:sp>
      <p:sp>
        <p:nvSpPr>
          <p:cNvPr id="2054" name="Text Box 151">
            <a:extLst>
              <a:ext uri="{FF2B5EF4-FFF2-40B4-BE49-F238E27FC236}">
                <a16:creationId xmlns:a16="http://schemas.microsoft.com/office/drawing/2014/main" id="{FBFBF3B2-14D4-9721-8073-220C00823765}"/>
              </a:ext>
            </a:extLst>
          </p:cNvPr>
          <p:cNvSpPr txBox="1">
            <a:spLocks noChangeArrowheads="1"/>
          </p:cNvSpPr>
          <p:nvPr/>
        </p:nvSpPr>
        <p:spPr bwMode="auto">
          <a:xfrm>
            <a:off x="15445183" y="6999125"/>
            <a:ext cx="11430000" cy="24246597"/>
          </a:xfrm>
          <a:prstGeom prst="rect">
            <a:avLst/>
          </a:prstGeom>
          <a:noFill/>
          <a:ln w="12700">
            <a:noFill/>
            <a:miter lim="800000"/>
            <a:headEnd/>
            <a:tailEnd/>
          </a:ln>
        </p:spPr>
        <p:txBody>
          <a:bodyPr wrap="square" lIns="91396" tIns="45700" rIns="91396" bIns="45700">
            <a:spAutoFit/>
          </a:bodyPr>
          <a:lstStyle/>
          <a:p>
            <a:pPr marL="456985" indent="-456985" algn="ctr" defTabSz="4179105" eaLnBrk="1" fontAlgn="auto" hangingPunct="1">
              <a:lnSpc>
                <a:spcPct val="170000"/>
              </a:lnSpc>
              <a:spcBef>
                <a:spcPts val="0"/>
              </a:spcBef>
              <a:spcAft>
                <a:spcPts val="0"/>
              </a:spcAft>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4800" b="1" i="1" u="sng">
                <a:solidFill>
                  <a:srgbClr val="7030A0"/>
                </a:solidFill>
                <a:latin typeface="Calibri"/>
              </a:rPr>
              <a:t>Description of Students</a:t>
            </a:r>
            <a:endParaRPr lang="en-US" sz="4800" b="1">
              <a:solidFill>
                <a:srgbClr val="7030A0"/>
              </a:solidFill>
              <a:latin typeface="Calibri"/>
              <a:cs typeface="Arial" pitchFamily="34" charset="0"/>
            </a:endParaRPr>
          </a:p>
          <a:p>
            <a:pPr indent="-457200" defTabSz="4179105" eaLnBrk="1" fontAlgn="auto" hangingPunct="1">
              <a:spcBef>
                <a:spcPts val="0"/>
              </a:spcBef>
              <a:spcAft>
                <a:spcPts val="0"/>
              </a:spcAft>
              <a:buFont typeface="Arial" panose="020B0604020202020204" pitchFamily="34" charset="0"/>
              <a:buChar char="•"/>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4800" b="1">
                <a:solidFill>
                  <a:prstClr val="black"/>
                </a:solidFill>
                <a:latin typeface="Calibri"/>
              </a:rPr>
              <a:t>4 Male students and 4 Female students </a:t>
            </a:r>
          </a:p>
          <a:p>
            <a:pPr indent="-457200" defTabSz="4179105" eaLnBrk="1" fontAlgn="auto" hangingPunct="1">
              <a:spcBef>
                <a:spcPts val="0"/>
              </a:spcBef>
              <a:spcAft>
                <a:spcPts val="0"/>
              </a:spcAft>
              <a:buFont typeface="Arial" panose="020B0604020202020204" pitchFamily="34" charset="0"/>
              <a:buChar char="•"/>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4800" b="1">
                <a:solidFill>
                  <a:prstClr val="black"/>
                </a:solidFill>
                <a:latin typeface="Calibri"/>
              </a:rPr>
              <a:t>All 8 students have a disability </a:t>
            </a:r>
          </a:p>
          <a:p>
            <a:pPr indent="-457200" defTabSz="4179105" eaLnBrk="1" fontAlgn="auto" hangingPunct="1">
              <a:spcBef>
                <a:spcPts val="0"/>
              </a:spcBef>
              <a:spcAft>
                <a:spcPts val="0"/>
              </a:spcAft>
              <a:buFont typeface="Arial" panose="020B0604020202020204" pitchFamily="34" charset="0"/>
              <a:buChar char="•"/>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4800" b="1">
                <a:solidFill>
                  <a:prstClr val="black"/>
                </a:solidFill>
                <a:latin typeface="Calibri"/>
              </a:rPr>
              <a:t>Autism, ADHD, Hear Impaired and communication impaired. </a:t>
            </a:r>
          </a:p>
          <a:p>
            <a:pPr indent="-457200" defTabSz="4179105" eaLnBrk="1" fontAlgn="auto" hangingPunct="1">
              <a:spcBef>
                <a:spcPts val="0"/>
              </a:spcBef>
              <a:spcAft>
                <a:spcPts val="0"/>
              </a:spcAft>
              <a:buFont typeface="Arial" panose="020B0604020202020204" pitchFamily="34" charset="0"/>
              <a:buChar char="•"/>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endParaRPr lang="en-US" sz="4800" b="1" i="1" u="sng">
              <a:solidFill>
                <a:schemeClr val="tx2"/>
              </a:solidFill>
              <a:latin typeface="+mn-lt"/>
            </a:endParaRPr>
          </a:p>
          <a:p>
            <a:pPr marL="456985" indent="-456985" algn="ctr" eaLnBrk="1" hangingPunct="1">
              <a:lnSpc>
                <a:spcPct val="150000"/>
              </a:lnSpc>
              <a:spcBef>
                <a:spcPts val="0"/>
              </a:spcBef>
              <a:defRPr/>
            </a:pPr>
            <a:r>
              <a:rPr lang="en-US" sz="4800" b="1" i="1" u="sng">
                <a:solidFill>
                  <a:schemeClr val="tx2"/>
                </a:solidFill>
                <a:latin typeface="+mn-lt"/>
              </a:rPr>
              <a:t> </a:t>
            </a:r>
            <a:r>
              <a:rPr lang="en-US" sz="4800" b="1" i="1" u="sng">
                <a:solidFill>
                  <a:srgbClr val="7030A0"/>
                </a:solidFill>
                <a:latin typeface="+mn-lt"/>
              </a:rPr>
              <a:t>Course &amp; Project</a:t>
            </a:r>
          </a:p>
          <a:p>
            <a:pPr marL="685800" indent="-685800" eaLnBrk="1" hangingPunct="1">
              <a:spcBef>
                <a:spcPts val="0"/>
              </a:spcBef>
              <a:buFont typeface="Arial" panose="020B0604020202020204" pitchFamily="34" charset="0"/>
              <a:buChar char="•"/>
              <a:defRPr/>
            </a:pPr>
            <a:r>
              <a:rPr lang="en-US" sz="4800" b="1">
                <a:latin typeface="+mn-lt"/>
              </a:rPr>
              <a:t>EDS 330 50 – Foundations of Special Education </a:t>
            </a:r>
          </a:p>
          <a:p>
            <a:pPr marL="685800" indent="-685800" eaLnBrk="1" hangingPunct="1">
              <a:spcBef>
                <a:spcPts val="0"/>
              </a:spcBef>
              <a:buFont typeface="Arial" panose="020B0604020202020204" pitchFamily="34" charset="0"/>
              <a:buChar char="•"/>
              <a:defRPr/>
            </a:pPr>
            <a:r>
              <a:rPr lang="en-US" sz="4800" b="1">
                <a:latin typeface="+mn-lt"/>
              </a:rPr>
              <a:t>Turkey Place Value Worksheet</a:t>
            </a:r>
          </a:p>
          <a:p>
            <a:pPr marL="685800" indent="-685800" eaLnBrk="1" hangingPunct="1">
              <a:spcBef>
                <a:spcPts val="0"/>
              </a:spcBef>
              <a:buFont typeface="Arial" panose="020B0604020202020204" pitchFamily="34" charset="0"/>
              <a:buChar char="•"/>
              <a:defRPr/>
            </a:pPr>
            <a:r>
              <a:rPr lang="en-US" sz="4800" b="1">
                <a:latin typeface="+mn-lt"/>
              </a:rPr>
              <a:t>This assignment was targeting their knowledge on place value. They were asked different questions that related to place value. </a:t>
            </a:r>
          </a:p>
          <a:p>
            <a:pPr marL="685800" indent="-685800" eaLnBrk="1" hangingPunct="1">
              <a:spcBef>
                <a:spcPts val="0"/>
              </a:spcBef>
              <a:buFont typeface="Arial" panose="020B0604020202020204" pitchFamily="34" charset="0"/>
              <a:buChar char="•"/>
              <a:defRPr/>
            </a:pPr>
            <a:r>
              <a:rPr lang="en-US" sz="4800" b="1">
                <a:latin typeface="+mn-lt"/>
              </a:rPr>
              <a:t>Questions on the turkey included finding value of the ones digit, value of the tens digit, finding a greater number and a lower number, standard form and creating a number model. </a:t>
            </a:r>
          </a:p>
          <a:p>
            <a:pPr marL="685800" indent="-685800" eaLnBrk="1" hangingPunct="1">
              <a:spcBef>
                <a:spcPts val="0"/>
              </a:spcBef>
              <a:buFont typeface="Arial" panose="020B0604020202020204" pitchFamily="34" charset="0"/>
              <a:buChar char="•"/>
              <a:defRPr/>
            </a:pPr>
            <a:r>
              <a:rPr lang="en-US" sz="4800" b="1">
                <a:latin typeface="+mn-lt"/>
              </a:rPr>
              <a:t>Once completed they were able to color and cut out the turkey and put in up in their classroom.</a:t>
            </a:r>
            <a:r>
              <a:rPr lang="en-US" sz="4800">
                <a:latin typeface="+mn-lt"/>
              </a:rPr>
              <a:t> </a:t>
            </a:r>
            <a:endParaRPr lang="en-US" sz="4800">
              <a:solidFill>
                <a:srgbClr val="7030A0"/>
              </a:solidFill>
              <a:latin typeface="+mn-lt"/>
            </a:endParaRPr>
          </a:p>
          <a:p>
            <a:pPr marL="456985" indent="-456985" algn="ctr" eaLnBrk="1" hangingPunct="1">
              <a:lnSpc>
                <a:spcPct val="150000"/>
              </a:lnSpc>
              <a:spcBef>
                <a:spcPts val="0"/>
              </a:spcBef>
              <a:defRPr/>
            </a:pPr>
            <a:r>
              <a:rPr lang="en-US" sz="4800" b="1" i="1" u="sng">
                <a:solidFill>
                  <a:srgbClr val="7030A0"/>
                </a:solidFill>
                <a:latin typeface="+mn-lt"/>
              </a:rPr>
              <a:t>Role</a:t>
            </a:r>
            <a:endParaRPr lang="en-US" sz="4800">
              <a:latin typeface="+mn-lt"/>
            </a:endParaRPr>
          </a:p>
          <a:p>
            <a:pPr indent="-457200" eaLnBrk="1" hangingPunct="1">
              <a:buFont typeface="Arial" pitchFamily="34" charset="0"/>
              <a:buChar char="•"/>
              <a:defRPr/>
            </a:pPr>
            <a:r>
              <a:rPr lang="en-US" sz="4800" b="1">
                <a:latin typeface="+mn-lt"/>
              </a:rPr>
              <a:t>Observed </a:t>
            </a:r>
          </a:p>
          <a:p>
            <a:pPr indent="-457200" eaLnBrk="1" hangingPunct="1">
              <a:buFont typeface="Arial" pitchFamily="34" charset="0"/>
              <a:buChar char="•"/>
              <a:defRPr/>
            </a:pPr>
            <a:r>
              <a:rPr lang="en-US" sz="4800" b="1">
                <a:latin typeface="+mn-lt"/>
              </a:rPr>
              <a:t>Took note on accommodations and modifications needed for the students.</a:t>
            </a:r>
          </a:p>
          <a:p>
            <a:pPr indent="-457200" eaLnBrk="1" hangingPunct="1">
              <a:buFont typeface="Arial" pitchFamily="34" charset="0"/>
              <a:buChar char="•"/>
              <a:defRPr/>
            </a:pPr>
            <a:r>
              <a:rPr lang="en-US" sz="4800" b="1">
                <a:latin typeface="+mn-lt"/>
              </a:rPr>
              <a:t>Took part in aiding in lessons </a:t>
            </a:r>
          </a:p>
          <a:p>
            <a:pPr indent="-457200" eaLnBrk="1" hangingPunct="1">
              <a:buFont typeface="Arial" pitchFamily="34" charset="0"/>
              <a:buChar char="•"/>
              <a:defRPr/>
            </a:pPr>
            <a:r>
              <a:rPr lang="en-US" sz="4800" b="1">
                <a:latin typeface="+mn-lt"/>
              </a:rPr>
              <a:t>Created my own lesson in which I conducted in the classroom. </a:t>
            </a:r>
          </a:p>
          <a:p>
            <a:pPr indent="-457200" eaLnBrk="1" hangingPunct="1">
              <a:buFont typeface="Arial" pitchFamily="34" charset="0"/>
              <a:buChar char="•"/>
              <a:defRPr/>
            </a:pPr>
            <a:r>
              <a:rPr lang="en-US" sz="4800" b="1">
                <a:latin typeface="+mn-lt"/>
              </a:rPr>
              <a:t>Participated in one-on-one pairing to help students that were struggling.</a:t>
            </a:r>
          </a:p>
        </p:txBody>
      </p:sp>
      <p:sp>
        <p:nvSpPr>
          <p:cNvPr id="4103" name="Rectangle 73">
            <a:extLst>
              <a:ext uri="{FF2B5EF4-FFF2-40B4-BE49-F238E27FC236}">
                <a16:creationId xmlns:a16="http://schemas.microsoft.com/office/drawing/2014/main" id="{21BE311A-54D3-EDE0-0402-712B0A266952}"/>
              </a:ext>
            </a:extLst>
          </p:cNvPr>
          <p:cNvSpPr>
            <a:spLocks noChangeArrowheads="1"/>
          </p:cNvSpPr>
          <p:nvPr/>
        </p:nvSpPr>
        <p:spPr bwMode="auto">
          <a:xfrm>
            <a:off x="6350000" y="353373"/>
            <a:ext cx="33680400" cy="1323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396" tIns="45700" rIns="91396" bIns="45700" anchor="ctr">
            <a:spAutoFit/>
          </a:bodyPr>
          <a:lstStyle>
            <a:lvl1pPr>
              <a:spcBef>
                <a:spcPct val="20000"/>
              </a:spcBef>
              <a:buFont typeface="Arial" panose="020B0604020202020204" pitchFamily="34" charset="0"/>
              <a:buChar char="•"/>
              <a:defRPr sz="14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1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11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91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91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91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91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91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9100">
                <a:solidFill>
                  <a:schemeClr val="tx1"/>
                </a:solidFill>
                <a:latin typeface="Calibri" panose="020F0502020204030204" pitchFamily="34" charset="0"/>
              </a:defRPr>
            </a:lvl9pPr>
          </a:lstStyle>
          <a:p>
            <a:pPr algn="ctr">
              <a:spcBef>
                <a:spcPct val="0"/>
              </a:spcBef>
              <a:buFontTx/>
              <a:buNone/>
            </a:pPr>
            <a:r>
              <a:rPr lang="en-US" altLang="en-US" sz="8000" b="1" i="1">
                <a:solidFill>
                  <a:srgbClr val="210BC5"/>
                </a:solidFill>
                <a:latin typeface="Times New Roman" panose="02020603050405020304" pitchFamily="18" charset="0"/>
                <a:ea typeface="Calibri" panose="020F0502020204030204" pitchFamily="34" charset="0"/>
                <a:cs typeface="Arial" panose="020B0604020202020204" pitchFamily="34" charset="0"/>
              </a:rPr>
              <a:t>Service-Learning Experience at Anastasia Elementary School</a:t>
            </a:r>
            <a:endParaRPr lang="en-US" altLang="en-US" sz="7300" b="1">
              <a:solidFill>
                <a:srgbClr val="210BC5"/>
              </a:solidFill>
              <a:latin typeface="Arial" panose="020B0604020202020204" pitchFamily="34" charset="0"/>
              <a:ea typeface="Calibri" panose="020F0502020204030204" pitchFamily="34" charset="0"/>
              <a:cs typeface="Arial" panose="020B0604020202020204" pitchFamily="34" charset="0"/>
            </a:endParaRPr>
          </a:p>
        </p:txBody>
      </p:sp>
      <p:sp>
        <p:nvSpPr>
          <p:cNvPr id="3081" name="Text Box 151">
            <a:extLst>
              <a:ext uri="{FF2B5EF4-FFF2-40B4-BE49-F238E27FC236}">
                <a16:creationId xmlns:a16="http://schemas.microsoft.com/office/drawing/2014/main" id="{0DB1BA69-6824-F80A-314E-E73B331D3897}"/>
              </a:ext>
            </a:extLst>
          </p:cNvPr>
          <p:cNvSpPr txBox="1">
            <a:spLocks noChangeArrowheads="1"/>
          </p:cNvSpPr>
          <p:nvPr/>
        </p:nvSpPr>
        <p:spPr bwMode="auto">
          <a:xfrm>
            <a:off x="27301824" y="2108448"/>
            <a:ext cx="12747625" cy="31116170"/>
          </a:xfrm>
          <a:prstGeom prst="rect">
            <a:avLst/>
          </a:prstGeom>
          <a:noFill/>
          <a:ln w="12700">
            <a:noFill/>
            <a:miter lim="800000"/>
            <a:headEnd/>
            <a:tailEnd/>
          </a:ln>
        </p:spPr>
        <p:txBody>
          <a:bodyPr wrap="square" lIns="91396" tIns="45700" rIns="91396" bIns="45700">
            <a:spAutoFit/>
          </a:bodyPr>
          <a:lstStyle/>
          <a:p>
            <a:pPr marL="0" lvl="2" eaLnBrk="1" hangingPunct="1">
              <a:defRPr/>
            </a:pPr>
            <a:endParaRPr lang="en-US" sz="4800" dirty="0">
              <a:latin typeface="+mn-lt"/>
            </a:endParaRPr>
          </a:p>
          <a:p>
            <a:pPr algn="ctr" eaLnBrk="1" hangingPunct="1">
              <a:lnSpc>
                <a:spcPct val="150000"/>
              </a:lnSpc>
              <a:defRPr/>
            </a:pPr>
            <a:r>
              <a:rPr lang="en-US" sz="4800" b="1" i="1" u="sng" dirty="0">
                <a:solidFill>
                  <a:srgbClr val="7030A0"/>
                </a:solidFill>
                <a:latin typeface="+mn-lt"/>
              </a:rPr>
              <a:t>Understandings</a:t>
            </a:r>
          </a:p>
          <a:p>
            <a:pPr indent="-457200" eaLnBrk="1" hangingPunct="1">
              <a:buFont typeface="Arial" pitchFamily="34" charset="0"/>
              <a:buChar char="•"/>
              <a:defRPr/>
            </a:pPr>
            <a:r>
              <a:rPr lang="en-US" sz="4800" b="1" dirty="0">
                <a:latin typeface="+mn-lt"/>
              </a:rPr>
              <a:t>I learned that while working alongside these special needs students, it takes a lot of patience and preparation to fully create proper environment for these students to learn. I learned the importance of making accommodations and modifications to fit each students needs.</a:t>
            </a:r>
          </a:p>
          <a:p>
            <a:pPr eaLnBrk="1" hangingPunct="1">
              <a:defRPr/>
            </a:pPr>
            <a:r>
              <a:rPr lang="en-US" sz="4800" b="1" dirty="0">
                <a:latin typeface="+mn-lt"/>
              </a:rPr>
              <a:t> </a:t>
            </a:r>
          </a:p>
          <a:p>
            <a:pPr indent="-457200" eaLnBrk="1" hangingPunct="1">
              <a:buFont typeface="Arial" pitchFamily="34" charset="0"/>
              <a:buChar char="•"/>
              <a:defRPr/>
            </a:pPr>
            <a:r>
              <a:rPr lang="en-US" sz="4800" b="1" dirty="0">
                <a:latin typeface="+mn-lt"/>
              </a:rPr>
              <a:t>This connected to my coursework because in class we talked about following a procedure on how to help students with special needs and have an understanding that each student learns differently and needs extra support and modifications to learn to the best of their ability, so I was able to take what I learned in class and apply it to what I observed in the classroom. </a:t>
            </a:r>
          </a:p>
          <a:p>
            <a:pPr eaLnBrk="1" hangingPunct="1">
              <a:defRPr/>
            </a:pPr>
            <a:endParaRPr lang="en-US" sz="4800" dirty="0">
              <a:latin typeface="+mn-lt"/>
            </a:endParaRPr>
          </a:p>
          <a:p>
            <a:pPr algn="ctr" eaLnBrk="1" hangingPunct="1">
              <a:defRPr/>
            </a:pPr>
            <a:r>
              <a:rPr lang="en-US" sz="4800" b="1" i="1" u="sng" dirty="0">
                <a:solidFill>
                  <a:srgbClr val="7030A0"/>
                </a:solidFill>
                <a:latin typeface="+mn-lt"/>
              </a:rPr>
              <a:t>Impacts</a:t>
            </a:r>
            <a:endParaRPr lang="en-US" sz="4800" dirty="0">
              <a:latin typeface="+mn-lt"/>
            </a:endParaRPr>
          </a:p>
          <a:p>
            <a:pPr indent="-457200" eaLnBrk="1" hangingPunct="1">
              <a:buFont typeface="Arial" pitchFamily="34" charset="0"/>
              <a:buChar char="•"/>
              <a:defRPr/>
            </a:pPr>
            <a:r>
              <a:rPr lang="en-US" sz="4800" b="1" dirty="0">
                <a:latin typeface="+mn-lt"/>
              </a:rPr>
              <a:t>I was able to use my skills to help the students on their learning path. I noticed that certain students needed additional help during their lesson, so I was able to provide one-on-one help to students while my cooperating teacher was still able to conduct the lesson to the rest of the class without taking time away. This allowed certain students to catch up to the rest of the class and all be on the same page. </a:t>
            </a:r>
            <a:endParaRPr lang="en-US" sz="4800" b="1" i="1" u="sng" dirty="0">
              <a:solidFill>
                <a:srgbClr val="7030A0"/>
              </a:solidFill>
              <a:latin typeface="+mn-lt"/>
              <a:cs typeface="Arial" charset="0"/>
            </a:endParaRPr>
          </a:p>
          <a:p>
            <a:pPr indent="-457200" algn="ctr" eaLnBrk="1" hangingPunct="1">
              <a:lnSpc>
                <a:spcPct val="150000"/>
              </a:lnSpc>
              <a:defRPr/>
            </a:pPr>
            <a:r>
              <a:rPr lang="en-US" sz="4800" b="1" i="1" u="sng" dirty="0">
                <a:solidFill>
                  <a:srgbClr val="7030A0"/>
                </a:solidFill>
                <a:latin typeface="+mn-lt"/>
                <a:cs typeface="Arial" charset="0"/>
              </a:rPr>
              <a:t>Future Goals</a:t>
            </a:r>
            <a:endParaRPr lang="en-US" sz="4800" b="1" dirty="0">
              <a:latin typeface="+mn-lt"/>
              <a:cs typeface="Arial" charset="0"/>
            </a:endParaRPr>
          </a:p>
          <a:p>
            <a:pPr indent="-457200" eaLnBrk="1" hangingPunct="1">
              <a:buFont typeface="Arial" panose="020B0604020202020204" pitchFamily="34" charset="0"/>
              <a:buChar char="•"/>
              <a:defRPr/>
            </a:pPr>
            <a:r>
              <a:rPr lang="en-US" sz="4800" b="1" dirty="0">
                <a:latin typeface="+mn-lt"/>
                <a:cs typeface="Arial" charset="0"/>
              </a:rPr>
              <a:t>I plan to use what I learned being in the classroom and expand on it while I continue the path of service learning. Each new placement that I get the pleasure of working in, I will use what I know and apply it to the new group of students and adapt to new strategies.</a:t>
            </a:r>
          </a:p>
          <a:p>
            <a:pPr indent="-457200" eaLnBrk="1" hangingPunct="1">
              <a:buFont typeface="Arial" panose="020B0604020202020204" pitchFamily="34" charset="0"/>
              <a:buChar char="•"/>
              <a:defRPr/>
            </a:pPr>
            <a:r>
              <a:rPr lang="en-US" sz="4800" b="1" dirty="0">
                <a:solidFill>
                  <a:prstClr val="black"/>
                </a:solidFill>
                <a:latin typeface="+mn-lt"/>
                <a:cs typeface="Arial" charset="0"/>
              </a:rPr>
              <a:t>I would like to work towards:</a:t>
            </a:r>
          </a:p>
          <a:p>
            <a:pPr lvl="3" indent="-457200" eaLnBrk="1" hangingPunct="1">
              <a:buFont typeface="Arial" panose="020B0604020202020204" pitchFamily="34" charset="0"/>
              <a:buChar char="•"/>
              <a:defRPr/>
            </a:pPr>
            <a:r>
              <a:rPr lang="en-US" sz="4800" b="1" dirty="0">
                <a:solidFill>
                  <a:prstClr val="black"/>
                </a:solidFill>
                <a:latin typeface="+mn-lt"/>
                <a:cs typeface="Arial" charset="0"/>
              </a:rPr>
              <a:t>Adaptability </a:t>
            </a:r>
          </a:p>
          <a:p>
            <a:pPr lvl="3" indent="-457200" eaLnBrk="1" hangingPunct="1">
              <a:buFont typeface="Arial" panose="020B0604020202020204" pitchFamily="34" charset="0"/>
              <a:buChar char="•"/>
              <a:defRPr/>
            </a:pPr>
            <a:r>
              <a:rPr lang="en-US" sz="4800" b="1" dirty="0">
                <a:solidFill>
                  <a:prstClr val="black"/>
                </a:solidFill>
                <a:latin typeface="+mn-lt"/>
                <a:cs typeface="Arial" charset="0"/>
              </a:rPr>
              <a:t>Innovation </a:t>
            </a:r>
          </a:p>
          <a:p>
            <a:pPr lvl="3" indent="-457200" eaLnBrk="1" hangingPunct="1">
              <a:buFont typeface="Arial" panose="020B0604020202020204" pitchFamily="34" charset="0"/>
              <a:buChar char="•"/>
              <a:defRPr/>
            </a:pPr>
            <a:r>
              <a:rPr lang="en-US" sz="4800" b="1" dirty="0">
                <a:solidFill>
                  <a:prstClr val="black"/>
                </a:solidFill>
                <a:latin typeface="+mn-lt"/>
                <a:cs typeface="Arial" charset="0"/>
              </a:rPr>
              <a:t>Organization </a:t>
            </a:r>
          </a:p>
          <a:p>
            <a:pPr indent="-457200" eaLnBrk="1" hangingPunct="1">
              <a:buFont typeface="Arial" panose="020B0604020202020204" pitchFamily="34" charset="0"/>
              <a:buChar char="•"/>
              <a:defRPr/>
            </a:pPr>
            <a:endParaRPr lang="en-US" sz="4800" dirty="0">
              <a:solidFill>
                <a:prstClr val="black"/>
              </a:solidFill>
              <a:latin typeface="+mn-lt"/>
              <a:cs typeface="Arial" charset="0"/>
            </a:endParaRPr>
          </a:p>
        </p:txBody>
      </p:sp>
      <p:sp>
        <p:nvSpPr>
          <p:cNvPr id="4105" name="AutoShape 11" descr="https://exchange.monmouth.edu/owa/service.svc/s/GetFileAttachment?id=AAMkADUzNTAzYTE4LTFkZmItNGNiYi05YzIyLTAwNDM3ZWFjNzY1YQBGAAAAAABs37bhHIjOTZx5dTE8j3XhBwAPER1YytVnSrnXabV0lCskAABD9o3ZAAAPER1YytVnSrnXabV0lCskAAArz5nnAAABEgAQAIHb4rEAYfJKpAohnv8TfIk%3D&amp;X-OWA-CANARY=K8IiKFfYV0uyOv4P07BNfrAXb10lP9YI5y-30Ryu2WlnOd0USRjeyB90ndruFggKMUdFnlP0wsA.&amp;isImagePreview=True">
            <a:extLst>
              <a:ext uri="{FF2B5EF4-FFF2-40B4-BE49-F238E27FC236}">
                <a16:creationId xmlns:a16="http://schemas.microsoft.com/office/drawing/2014/main" id="{117E1941-9F4E-24F0-7F56-09BBDDE98744}"/>
              </a:ext>
            </a:extLst>
          </p:cNvPr>
          <p:cNvSpPr>
            <a:spLocks noChangeAspect="1" noChangeArrowheads="1"/>
          </p:cNvSpPr>
          <p:nvPr/>
        </p:nvSpPr>
        <p:spPr bwMode="auto">
          <a:xfrm>
            <a:off x="165100" y="-1746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106" name="AutoShape 13" descr="https://exchange.monmouth.edu/owa/service.svc/s/GetFileAttachment?id=AAMkADUzNTAzYTE4LTFkZmItNGNiYi05YzIyLTAwNDM3ZWFjNzY1YQBGAAAAAABs37bhHIjOTZx5dTE8j3XhBwAPER1YytVnSrnXabV0lCskAABD9o3ZAAAPER1YytVnSrnXabV0lCskAAArz5nnAAABEgAQAIHb4rEAYfJKpAohnv8TfIk%3D&amp;X-OWA-CANARY=K8IiKFfYV0uyOv4P07BNfrAXb10lP9YI5y-30Ryu2WlnOd0USRjeyB90ndruFggKMUdFnlP0wsA.&amp;isImagePreview=True">
            <a:extLst>
              <a:ext uri="{FF2B5EF4-FFF2-40B4-BE49-F238E27FC236}">
                <a16:creationId xmlns:a16="http://schemas.microsoft.com/office/drawing/2014/main" id="{92EB9726-4198-81C1-0983-CAA4B1BD1DEB}"/>
              </a:ext>
            </a:extLst>
          </p:cNvPr>
          <p:cNvSpPr>
            <a:spLocks noChangeAspect="1" noChangeArrowheads="1"/>
          </p:cNvSpPr>
          <p:nvPr/>
        </p:nvSpPr>
        <p:spPr bwMode="auto">
          <a:xfrm>
            <a:off x="317500" y="-222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pic>
        <p:nvPicPr>
          <p:cNvPr id="4107" name="Picture 4">
            <a:extLst>
              <a:ext uri="{FF2B5EF4-FFF2-40B4-BE49-F238E27FC236}">
                <a16:creationId xmlns:a16="http://schemas.microsoft.com/office/drawing/2014/main" id="{697061E4-8B0E-DEB6-1480-F3A61E03678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6050" y="0"/>
            <a:ext cx="9877425" cy="493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Audio Recording Nov 30, 2022 at 9:10:25 PM">
            <a:hlinkClick r:id="" action="ppaction://media"/>
            <a:extLst>
              <a:ext uri="{FF2B5EF4-FFF2-40B4-BE49-F238E27FC236}">
                <a16:creationId xmlns:a16="http://schemas.microsoft.com/office/drawing/2014/main" id="{9D5BB025-8096-27C0-6607-36073BB628B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9710400" y="16052800"/>
            <a:ext cx="812800" cy="812800"/>
          </a:xfrm>
          <a:prstGeom prst="rect">
            <a:avLst/>
          </a:prstGeom>
        </p:spPr>
      </p:pic>
      <p:pic>
        <p:nvPicPr>
          <p:cNvPr id="4" name="Picture 3" descr="A picture containing text&#10;&#10;Description automatically g">
            <a:extLst>
              <a:ext uri="{FF2B5EF4-FFF2-40B4-BE49-F238E27FC236}">
                <a16:creationId xmlns:a16="http://schemas.microsoft.com/office/drawing/2014/main" id="{793B9ABD-880A-2A90-E456-7EC4144D3884}"/>
              </a:ext>
            </a:extLst>
          </p:cNvPr>
          <p:cNvPicPr>
            <a:picLocks noChangeAspect="1"/>
          </p:cNvPicPr>
          <p:nvPr/>
        </p:nvPicPr>
        <p:blipFill rotWithShape="1">
          <a:blip r:embed="rId7">
            <a:extLst>
              <a:ext uri="{28A0092B-C50C-407E-A947-70E740481C1C}">
                <a14:useLocalDpi xmlns:a14="http://schemas.microsoft.com/office/drawing/2010/main" val="0"/>
              </a:ext>
            </a:extLst>
          </a:blip>
          <a:srcRect l="20962" r="9091"/>
          <a:stretch/>
        </p:blipFill>
        <p:spPr>
          <a:xfrm rot="5400000">
            <a:off x="7934845" y="4062349"/>
            <a:ext cx="7035552" cy="7543800"/>
          </a:xfrm>
          <a:prstGeom prst="rect">
            <a:avLst/>
          </a:prstGeom>
        </p:spPr>
      </p:pic>
      <p:pic>
        <p:nvPicPr>
          <p:cNvPr id="5" name="Picture 4" descr="Text&#10;&#10;Description automatically generated">
            <a:extLst>
              <a:ext uri="{FF2B5EF4-FFF2-40B4-BE49-F238E27FC236}">
                <a16:creationId xmlns:a16="http://schemas.microsoft.com/office/drawing/2014/main" id="{608D23AE-3856-F96F-36CA-32EF95CA4D5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200" y="-36616"/>
            <a:ext cx="40233600" cy="32897558"/>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3987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3911</TotalTime>
  <Pages>1</Pages>
  <Words>701</Words>
  <Application>Microsoft Macintosh PowerPoint</Application>
  <PresentationFormat>Custom</PresentationFormat>
  <Paragraphs>77</Paragraphs>
  <Slides>1</Slides>
  <Notes>1</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Times New Roman</vt:lpstr>
      <vt:lpstr>Office Theme</vt:lpstr>
      <vt:lpstr>      Bianca Hunsinger Monmouth University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 of Independent Play Behaviors Using Opportunities to Engage in Stereotypic Behavior as Reinforcement  Gregory P. Hanley, Brian A. Iwata, Rachel H. Thompson, &amp; Jana S. Lindberg University Of Florida</dc:title>
  <dc:creator>gh</dc:creator>
  <cp:lastModifiedBy>Bianca J. Hunsinger</cp:lastModifiedBy>
  <cp:revision>171</cp:revision>
  <cp:lastPrinted>2002-03-27T20:40:30Z</cp:lastPrinted>
  <dcterms:created xsi:type="dcterms:W3CDTF">1999-04-12T09:26:27Z</dcterms:created>
  <dcterms:modified xsi:type="dcterms:W3CDTF">2022-12-01T02:44:14Z</dcterms:modified>
</cp:coreProperties>
</file>