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3"/>
  </p:notesMasterIdLst>
  <p:handoutMasterIdLst>
    <p:handoutMasterId r:id="rId4"/>
  </p:handoutMasterIdLst>
  <p:sldIdLst>
    <p:sldId id="256" r:id="rId2"/>
  </p:sldIdLst>
  <p:sldSz cx="40233600" cy="32918400"/>
  <p:notesSz cx="6858000" cy="9144000"/>
  <p:defaultTextStyle>
    <a:defPPr>
      <a:defRPr lang="en-US"/>
    </a:defPPr>
    <a:lvl1pPr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1pPr>
    <a:lvl2pPr marL="4556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2pPr>
    <a:lvl3pPr marL="9128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3pPr>
    <a:lvl4pPr marL="13700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4pPr>
    <a:lvl5pPr marL="18272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5pPr>
    <a:lvl6pPr marL="2286000" algn="l" defTabSz="914400" rtl="0" eaLnBrk="1" latinLnBrk="0" hangingPunct="1">
      <a:defRPr sz="2300" kern="1200">
        <a:solidFill>
          <a:schemeClr val="tx1"/>
        </a:solidFill>
        <a:latin typeface="Times New Roman" panose="02020603050405020304" pitchFamily="18" charset="0"/>
        <a:ea typeface="+mn-ea"/>
        <a:cs typeface="+mn-cs"/>
      </a:defRPr>
    </a:lvl6pPr>
    <a:lvl7pPr marL="2743200" algn="l" defTabSz="914400" rtl="0" eaLnBrk="1" latinLnBrk="0" hangingPunct="1">
      <a:defRPr sz="2300" kern="1200">
        <a:solidFill>
          <a:schemeClr val="tx1"/>
        </a:solidFill>
        <a:latin typeface="Times New Roman" panose="02020603050405020304" pitchFamily="18" charset="0"/>
        <a:ea typeface="+mn-ea"/>
        <a:cs typeface="+mn-cs"/>
      </a:defRPr>
    </a:lvl7pPr>
    <a:lvl8pPr marL="3200400" algn="l" defTabSz="914400" rtl="0" eaLnBrk="1" latinLnBrk="0" hangingPunct="1">
      <a:defRPr sz="2300" kern="1200">
        <a:solidFill>
          <a:schemeClr val="tx1"/>
        </a:solidFill>
        <a:latin typeface="Times New Roman" panose="02020603050405020304" pitchFamily="18" charset="0"/>
        <a:ea typeface="+mn-ea"/>
        <a:cs typeface="+mn-cs"/>
      </a:defRPr>
    </a:lvl8pPr>
    <a:lvl9pPr marL="3657600" algn="l" defTabSz="914400" rtl="0" eaLnBrk="1" latinLnBrk="0" hangingPunct="1">
      <a:defRPr sz="23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DD1E8"/>
    <a:srgbClr val="0A5EBF"/>
    <a:srgbClr val="4EA8D9"/>
    <a:srgbClr val="E3B8E6"/>
    <a:srgbClr val="210BC5"/>
    <a:srgbClr val="422BA5"/>
    <a:srgbClr val="F35B1B"/>
    <a:srgbClr val="E001EB"/>
    <a:srgbClr val="FF01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06CFF-C1FE-6296-A45A-B2BC78CCDC08}" v="166" dt="2022-11-30T22:27:23.980"/>
    <p1510:client id="{72202488-0EBF-EC56-986A-E46C4DF4CB47}" v="394" dt="2022-12-01T01:39:25.355"/>
    <p1510:client id="{A719341F-CBED-5276-F861-182F0B27BAD6}" v="4093" dt="2022-12-01T03:51:19.899"/>
    <p1510:client id="{B4CFC26C-1B70-8793-97F5-720E05F49653}" v="4" dt="2022-12-01T04:50:18.682"/>
    <p1510:client id="{CBEC1771-0950-4114-0469-B580F4B28B49}" v="10" dt="2022-11-30T22:00:47.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2672"/>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0F7D115-F913-CF0A-2CC6-9E78DFC3F634}"/>
              </a:ext>
            </a:extLst>
          </p:cNvPr>
          <p:cNvSpPr>
            <a:spLocks noGrp="1" noChangeArrowheads="1"/>
          </p:cNvSpPr>
          <p:nvPr>
            <p:ph type="body" sz="quarter" idx="3"/>
          </p:nvPr>
        </p:nvSpPr>
        <p:spPr bwMode="auto">
          <a:xfrm>
            <a:off x="909638" y="4343400"/>
            <a:ext cx="5038725" cy="4119563"/>
          </a:xfrm>
          <a:prstGeom prst="rect">
            <a:avLst/>
          </a:prstGeom>
          <a:noFill/>
          <a:ln w="12700">
            <a:noFill/>
            <a:miter lim="800000"/>
            <a:headEnd/>
            <a:tailEnd/>
          </a:ln>
          <a:effectLst/>
        </p:spPr>
        <p:txBody>
          <a:bodyPr vert="horz" wrap="square" lIns="90623" tIns="44517" rIns="90623" bIns="445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a:extLst>
              <a:ext uri="{FF2B5EF4-FFF2-40B4-BE49-F238E27FC236}">
                <a16:creationId xmlns:a16="http://schemas.microsoft.com/office/drawing/2014/main" id="{884AD85E-423E-B1B0-427A-64CF26F88068}"/>
              </a:ext>
            </a:extLst>
          </p:cNvPr>
          <p:cNvSpPr>
            <a:spLocks noGrp="1" noRot="1" noChangeAspect="1" noChangeArrowheads="1" noTextEdit="1"/>
          </p:cNvSpPr>
          <p:nvPr>
            <p:ph type="sldImg" idx="2"/>
          </p:nvPr>
        </p:nvSpPr>
        <p:spPr bwMode="auto">
          <a:xfrm>
            <a:off x="1333500" y="684213"/>
            <a:ext cx="41910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4927" algn="l" defTabSz="913969" rtl="0" eaLnBrk="1" latinLnBrk="0" hangingPunct="1">
      <a:defRPr sz="1400" kern="1200">
        <a:solidFill>
          <a:schemeClr val="tx1"/>
        </a:solidFill>
        <a:latin typeface="+mn-lt"/>
        <a:ea typeface="+mn-ea"/>
        <a:cs typeface="+mn-cs"/>
      </a:defRPr>
    </a:lvl6pPr>
    <a:lvl7pPr marL="2741912" algn="l" defTabSz="913969" rtl="0" eaLnBrk="1" latinLnBrk="0" hangingPunct="1">
      <a:defRPr sz="1400" kern="1200">
        <a:solidFill>
          <a:schemeClr val="tx1"/>
        </a:solidFill>
        <a:latin typeface="+mn-lt"/>
        <a:ea typeface="+mn-ea"/>
        <a:cs typeface="+mn-cs"/>
      </a:defRPr>
    </a:lvl7pPr>
    <a:lvl8pPr marL="3198897" algn="l" defTabSz="913969" rtl="0" eaLnBrk="1" latinLnBrk="0" hangingPunct="1">
      <a:defRPr sz="1400" kern="1200">
        <a:solidFill>
          <a:schemeClr val="tx1"/>
        </a:solidFill>
        <a:latin typeface="+mn-lt"/>
        <a:ea typeface="+mn-ea"/>
        <a:cs typeface="+mn-cs"/>
      </a:defRPr>
    </a:lvl8pPr>
    <a:lvl9pPr marL="3655881" algn="l" defTabSz="91396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ED1704C-DE3D-D80A-4F92-76258BA9BCEA}"/>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4683FD62-738F-3665-9568-45189D3D2EA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6042"/>
            <a:ext cx="34198560" cy="7056120"/>
          </a:xfrm>
        </p:spPr>
        <p:txBody>
          <a:bodyPr/>
          <a:lstStyle/>
          <a:p>
            <a:r>
              <a:rPr lang="en-US"/>
              <a:t>Click to edit Master title style</a:t>
            </a:r>
          </a:p>
        </p:txBody>
      </p:sp>
      <p:sp>
        <p:nvSpPr>
          <p:cNvPr id="3" name="Subtitle 2"/>
          <p:cNvSpPr>
            <a:spLocks noGrp="1"/>
          </p:cNvSpPr>
          <p:nvPr>
            <p:ph type="subTitle" idx="1"/>
          </p:nvPr>
        </p:nvSpPr>
        <p:spPr>
          <a:xfrm>
            <a:off x="6035040" y="18653760"/>
            <a:ext cx="28163520" cy="8412480"/>
          </a:xfrm>
        </p:spPr>
        <p:txBody>
          <a:bodyPr/>
          <a:lstStyle>
            <a:lvl1pPr marL="0" indent="0" algn="ctr">
              <a:buNone/>
              <a:defRPr>
                <a:solidFill>
                  <a:schemeClr val="tx1">
                    <a:tint val="75000"/>
                  </a:schemeClr>
                </a:solidFill>
              </a:defRPr>
            </a:lvl1pPr>
            <a:lvl2pPr marL="2089555" indent="0" algn="ctr">
              <a:buNone/>
              <a:defRPr>
                <a:solidFill>
                  <a:schemeClr val="tx1">
                    <a:tint val="75000"/>
                  </a:schemeClr>
                </a:solidFill>
              </a:defRPr>
            </a:lvl2pPr>
            <a:lvl3pPr marL="4179105" indent="0" algn="ctr">
              <a:buNone/>
              <a:defRPr>
                <a:solidFill>
                  <a:schemeClr val="tx1">
                    <a:tint val="75000"/>
                  </a:schemeClr>
                </a:solidFill>
              </a:defRPr>
            </a:lvl3pPr>
            <a:lvl4pPr marL="6268660" indent="0" algn="ctr">
              <a:buNone/>
              <a:defRPr>
                <a:solidFill>
                  <a:schemeClr val="tx1">
                    <a:tint val="75000"/>
                  </a:schemeClr>
                </a:solidFill>
              </a:defRPr>
            </a:lvl4pPr>
            <a:lvl5pPr marL="8358211" indent="0" algn="ctr">
              <a:buNone/>
              <a:defRPr>
                <a:solidFill>
                  <a:schemeClr val="tx1">
                    <a:tint val="75000"/>
                  </a:schemeClr>
                </a:solidFill>
              </a:defRPr>
            </a:lvl5pPr>
            <a:lvl6pPr marL="10447766" indent="0" algn="ctr">
              <a:buNone/>
              <a:defRPr>
                <a:solidFill>
                  <a:schemeClr val="tx1">
                    <a:tint val="75000"/>
                  </a:schemeClr>
                </a:solidFill>
              </a:defRPr>
            </a:lvl6pPr>
            <a:lvl7pPr marL="12537320" indent="0" algn="ctr">
              <a:buNone/>
              <a:defRPr>
                <a:solidFill>
                  <a:schemeClr val="tx1">
                    <a:tint val="75000"/>
                  </a:schemeClr>
                </a:solidFill>
              </a:defRPr>
            </a:lvl7pPr>
            <a:lvl8pPr marL="14626875" indent="0" algn="ctr">
              <a:buNone/>
              <a:defRPr>
                <a:solidFill>
                  <a:schemeClr val="tx1">
                    <a:tint val="75000"/>
                  </a:schemeClr>
                </a:solidFill>
              </a:defRPr>
            </a:lvl8pPr>
            <a:lvl9pPr marL="1671642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9DFCC51-AA99-48EC-E041-020341FAF131}"/>
              </a:ext>
            </a:extLst>
          </p:cNvPr>
          <p:cNvSpPr>
            <a:spLocks noGrp="1"/>
          </p:cNvSpPr>
          <p:nvPr>
            <p:ph type="dt" sz="half" idx="10"/>
          </p:nvPr>
        </p:nvSpPr>
        <p:spPr/>
        <p:txBody>
          <a:bodyPr/>
          <a:lstStyle>
            <a:lvl1pPr>
              <a:defRPr/>
            </a:lvl1pPr>
          </a:lstStyle>
          <a:p>
            <a:pPr>
              <a:defRPr/>
            </a:pPr>
            <a:fld id="{DA543B0B-6FD6-4CC5-A880-5A71BF72BB34}" type="datetimeFigureOut">
              <a:rPr lang="en-US"/>
              <a:pPr>
                <a:defRPr/>
              </a:pPr>
              <a:t>11/30/2022</a:t>
            </a:fld>
            <a:endParaRPr lang="en-US"/>
          </a:p>
        </p:txBody>
      </p:sp>
      <p:sp>
        <p:nvSpPr>
          <p:cNvPr id="5" name="Footer Placeholder 4">
            <a:extLst>
              <a:ext uri="{FF2B5EF4-FFF2-40B4-BE49-F238E27FC236}">
                <a16:creationId xmlns:a16="http://schemas.microsoft.com/office/drawing/2014/main" id="{1279B155-2E50-6C55-763F-0664049C6C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9F08A9-1294-B782-5BE1-6FD307AE6B4D}"/>
              </a:ext>
            </a:extLst>
          </p:cNvPr>
          <p:cNvSpPr>
            <a:spLocks noGrp="1"/>
          </p:cNvSpPr>
          <p:nvPr>
            <p:ph type="sldNum" sz="quarter" idx="12"/>
          </p:nvPr>
        </p:nvSpPr>
        <p:spPr/>
        <p:txBody>
          <a:bodyPr/>
          <a:lstStyle>
            <a:lvl1pPr>
              <a:defRPr/>
            </a:lvl1pPr>
          </a:lstStyle>
          <a:p>
            <a:fld id="{7FD35DA1-FEA0-4F45-8E85-7D79FD449948}" type="slidenum">
              <a:rPr lang="en-US" altLang="en-US"/>
              <a:pPr/>
              <a:t>‹#›</a:t>
            </a:fld>
            <a:endParaRPr lang="en-US" altLang="en-US"/>
          </a:p>
        </p:txBody>
      </p:sp>
    </p:spTree>
    <p:extLst>
      <p:ext uri="{BB962C8B-B14F-4D97-AF65-F5344CB8AC3E}">
        <p14:creationId xmlns:p14="http://schemas.microsoft.com/office/powerpoint/2010/main" val="365831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93C3D-C0C5-13E2-721E-F51FFF3E9A85}"/>
              </a:ext>
            </a:extLst>
          </p:cNvPr>
          <p:cNvSpPr>
            <a:spLocks noGrp="1"/>
          </p:cNvSpPr>
          <p:nvPr>
            <p:ph type="dt" sz="half" idx="10"/>
          </p:nvPr>
        </p:nvSpPr>
        <p:spPr/>
        <p:txBody>
          <a:bodyPr/>
          <a:lstStyle>
            <a:lvl1pPr>
              <a:defRPr/>
            </a:lvl1pPr>
          </a:lstStyle>
          <a:p>
            <a:pPr>
              <a:defRPr/>
            </a:pPr>
            <a:fld id="{A0C5DC7D-AA6C-459A-85BD-08342B4C3253}" type="datetimeFigureOut">
              <a:rPr lang="en-US"/>
              <a:pPr>
                <a:defRPr/>
              </a:pPr>
              <a:t>11/30/2022</a:t>
            </a:fld>
            <a:endParaRPr lang="en-US"/>
          </a:p>
        </p:txBody>
      </p:sp>
      <p:sp>
        <p:nvSpPr>
          <p:cNvPr id="5" name="Footer Placeholder 4">
            <a:extLst>
              <a:ext uri="{FF2B5EF4-FFF2-40B4-BE49-F238E27FC236}">
                <a16:creationId xmlns:a16="http://schemas.microsoft.com/office/drawing/2014/main" id="{25B6E490-3556-1B52-20CB-EDC3443CBC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B92639-75E8-3BDA-21BC-F924F25BBB4E}"/>
              </a:ext>
            </a:extLst>
          </p:cNvPr>
          <p:cNvSpPr>
            <a:spLocks noGrp="1"/>
          </p:cNvSpPr>
          <p:nvPr>
            <p:ph type="sldNum" sz="quarter" idx="12"/>
          </p:nvPr>
        </p:nvSpPr>
        <p:spPr/>
        <p:txBody>
          <a:bodyPr/>
          <a:lstStyle>
            <a:lvl1pPr>
              <a:defRPr/>
            </a:lvl1pPr>
          </a:lstStyle>
          <a:p>
            <a:fld id="{5A25CB3C-89A0-48AE-B2BD-D87933AF380B}" type="slidenum">
              <a:rPr lang="en-US" altLang="en-US"/>
              <a:pPr/>
              <a:t>‹#›</a:t>
            </a:fld>
            <a:endParaRPr lang="en-US" altLang="en-US"/>
          </a:p>
        </p:txBody>
      </p:sp>
    </p:spTree>
    <p:extLst>
      <p:ext uri="{BB962C8B-B14F-4D97-AF65-F5344CB8AC3E}">
        <p14:creationId xmlns:p14="http://schemas.microsoft.com/office/powerpoint/2010/main" val="172489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318270"/>
            <a:ext cx="905256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680" y="1318270"/>
            <a:ext cx="2648712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C5BE4-B31C-F9A1-AFB7-7DEF15F919D8}"/>
              </a:ext>
            </a:extLst>
          </p:cNvPr>
          <p:cNvSpPr>
            <a:spLocks noGrp="1"/>
          </p:cNvSpPr>
          <p:nvPr>
            <p:ph type="dt" sz="half" idx="10"/>
          </p:nvPr>
        </p:nvSpPr>
        <p:spPr/>
        <p:txBody>
          <a:bodyPr/>
          <a:lstStyle>
            <a:lvl1pPr>
              <a:defRPr/>
            </a:lvl1pPr>
          </a:lstStyle>
          <a:p>
            <a:pPr>
              <a:defRPr/>
            </a:pPr>
            <a:fld id="{0C7648E8-5B0B-4E24-892B-4B0AD5489C0B}" type="datetimeFigureOut">
              <a:rPr lang="en-US"/>
              <a:pPr>
                <a:defRPr/>
              </a:pPr>
              <a:t>11/30/2022</a:t>
            </a:fld>
            <a:endParaRPr lang="en-US"/>
          </a:p>
        </p:txBody>
      </p:sp>
      <p:sp>
        <p:nvSpPr>
          <p:cNvPr id="5" name="Footer Placeholder 4">
            <a:extLst>
              <a:ext uri="{FF2B5EF4-FFF2-40B4-BE49-F238E27FC236}">
                <a16:creationId xmlns:a16="http://schemas.microsoft.com/office/drawing/2014/main" id="{5729A7A7-C9BB-70EF-047F-774F787FEC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2C8363-34CB-B1BA-662C-8E828A909297}"/>
              </a:ext>
            </a:extLst>
          </p:cNvPr>
          <p:cNvSpPr>
            <a:spLocks noGrp="1"/>
          </p:cNvSpPr>
          <p:nvPr>
            <p:ph type="sldNum" sz="quarter" idx="12"/>
          </p:nvPr>
        </p:nvSpPr>
        <p:spPr/>
        <p:txBody>
          <a:bodyPr/>
          <a:lstStyle>
            <a:lvl1pPr>
              <a:defRPr/>
            </a:lvl1pPr>
          </a:lstStyle>
          <a:p>
            <a:fld id="{91538EC5-214E-4A25-86B5-DE01FDA87EAA}" type="slidenum">
              <a:rPr lang="en-US" altLang="en-US"/>
              <a:pPr/>
              <a:t>‹#›</a:t>
            </a:fld>
            <a:endParaRPr lang="en-US" altLang="en-US"/>
          </a:p>
        </p:txBody>
      </p:sp>
    </p:spTree>
    <p:extLst>
      <p:ext uri="{BB962C8B-B14F-4D97-AF65-F5344CB8AC3E}">
        <p14:creationId xmlns:p14="http://schemas.microsoft.com/office/powerpoint/2010/main" val="83026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41638" y="944570"/>
            <a:ext cx="34197926" cy="3246437"/>
          </a:xfrm>
        </p:spPr>
        <p:txBody>
          <a:bodyPr/>
          <a:lstStyle/>
          <a:p>
            <a:r>
              <a:rPr lang="en-US"/>
              <a:t>Click to edit Master title style</a:t>
            </a:r>
          </a:p>
        </p:txBody>
      </p:sp>
      <p:sp>
        <p:nvSpPr>
          <p:cNvPr id="3" name="Text Placeholder 2"/>
          <p:cNvSpPr>
            <a:spLocks noGrp="1"/>
          </p:cNvSpPr>
          <p:nvPr>
            <p:ph type="body" sz="half" idx="1"/>
          </p:nvPr>
        </p:nvSpPr>
        <p:spPr>
          <a:xfrm>
            <a:off x="1219202" y="5486400"/>
            <a:ext cx="18897600" cy="2651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0269200" y="5486400"/>
            <a:ext cx="18897600" cy="26517600"/>
          </a:xfrm>
        </p:spPr>
        <p:txBody>
          <a:bodyPr rtlCol="0">
            <a:normAutofit/>
          </a:bodyPr>
          <a:lstStyle/>
          <a:p>
            <a:pPr lvl="0"/>
            <a:endParaRPr lang="en-US" noProof="0"/>
          </a:p>
        </p:txBody>
      </p:sp>
    </p:spTree>
    <p:extLst>
      <p:ext uri="{BB962C8B-B14F-4D97-AF65-F5344CB8AC3E}">
        <p14:creationId xmlns:p14="http://schemas.microsoft.com/office/powerpoint/2010/main" val="102756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4B583-0557-2CBC-DFC6-53B341CAA811}"/>
              </a:ext>
            </a:extLst>
          </p:cNvPr>
          <p:cNvSpPr>
            <a:spLocks noGrp="1"/>
          </p:cNvSpPr>
          <p:nvPr>
            <p:ph type="dt" sz="half" idx="10"/>
          </p:nvPr>
        </p:nvSpPr>
        <p:spPr/>
        <p:txBody>
          <a:bodyPr/>
          <a:lstStyle>
            <a:lvl1pPr>
              <a:defRPr/>
            </a:lvl1pPr>
          </a:lstStyle>
          <a:p>
            <a:pPr>
              <a:defRPr/>
            </a:pPr>
            <a:fld id="{8450079A-DDEE-4649-B63E-977FCC267A8C}" type="datetimeFigureOut">
              <a:rPr lang="en-US"/>
              <a:pPr>
                <a:defRPr/>
              </a:pPr>
              <a:t>11/30/2022</a:t>
            </a:fld>
            <a:endParaRPr lang="en-US"/>
          </a:p>
        </p:txBody>
      </p:sp>
      <p:sp>
        <p:nvSpPr>
          <p:cNvPr id="5" name="Footer Placeholder 4">
            <a:extLst>
              <a:ext uri="{FF2B5EF4-FFF2-40B4-BE49-F238E27FC236}">
                <a16:creationId xmlns:a16="http://schemas.microsoft.com/office/drawing/2014/main" id="{682C3F80-62F2-0D64-66F1-8172196FEA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61C38D-D902-159D-5765-E57E24A31F3C}"/>
              </a:ext>
            </a:extLst>
          </p:cNvPr>
          <p:cNvSpPr>
            <a:spLocks noGrp="1"/>
          </p:cNvSpPr>
          <p:nvPr>
            <p:ph type="sldNum" sz="quarter" idx="12"/>
          </p:nvPr>
        </p:nvSpPr>
        <p:spPr/>
        <p:txBody>
          <a:bodyPr/>
          <a:lstStyle>
            <a:lvl1pPr>
              <a:defRPr/>
            </a:lvl1pPr>
          </a:lstStyle>
          <a:p>
            <a:fld id="{4B8C32C2-A7C2-4998-BCD7-BC55C8325CC9}" type="slidenum">
              <a:rPr lang="en-US" altLang="en-US"/>
              <a:pPr/>
              <a:t>‹#›</a:t>
            </a:fld>
            <a:endParaRPr lang="en-US" altLang="en-US"/>
          </a:p>
        </p:txBody>
      </p:sp>
    </p:spTree>
    <p:extLst>
      <p:ext uri="{BB962C8B-B14F-4D97-AF65-F5344CB8AC3E}">
        <p14:creationId xmlns:p14="http://schemas.microsoft.com/office/powerpoint/2010/main" val="345386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1153122"/>
            <a:ext cx="34198560" cy="6537960"/>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178177" y="13952229"/>
            <a:ext cx="34198560" cy="7200898"/>
          </a:xfrm>
        </p:spPr>
        <p:txBody>
          <a:bodyPr anchor="b"/>
          <a:lstStyle>
            <a:lvl1pPr marL="0" indent="0">
              <a:buNone/>
              <a:defRPr sz="9100">
                <a:solidFill>
                  <a:schemeClr val="tx1">
                    <a:tint val="75000"/>
                  </a:schemeClr>
                </a:solidFill>
              </a:defRPr>
            </a:lvl1pPr>
            <a:lvl2pPr marL="2089555" indent="0">
              <a:buNone/>
              <a:defRPr sz="8200">
                <a:solidFill>
                  <a:schemeClr val="tx1">
                    <a:tint val="75000"/>
                  </a:schemeClr>
                </a:solidFill>
              </a:defRPr>
            </a:lvl2pPr>
            <a:lvl3pPr marL="4179105" indent="0">
              <a:buNone/>
              <a:defRPr sz="7300">
                <a:solidFill>
                  <a:schemeClr val="tx1">
                    <a:tint val="75000"/>
                  </a:schemeClr>
                </a:solidFill>
              </a:defRPr>
            </a:lvl3pPr>
            <a:lvl4pPr marL="6268660" indent="0">
              <a:buNone/>
              <a:defRPr sz="6400">
                <a:solidFill>
                  <a:schemeClr val="tx1">
                    <a:tint val="75000"/>
                  </a:schemeClr>
                </a:solidFill>
              </a:defRPr>
            </a:lvl4pPr>
            <a:lvl5pPr marL="8358211" indent="0">
              <a:buNone/>
              <a:defRPr sz="6400">
                <a:solidFill>
                  <a:schemeClr val="tx1">
                    <a:tint val="75000"/>
                  </a:schemeClr>
                </a:solidFill>
              </a:defRPr>
            </a:lvl5pPr>
            <a:lvl6pPr marL="10447766" indent="0">
              <a:buNone/>
              <a:defRPr sz="6400">
                <a:solidFill>
                  <a:schemeClr val="tx1">
                    <a:tint val="75000"/>
                  </a:schemeClr>
                </a:solidFill>
              </a:defRPr>
            </a:lvl6pPr>
            <a:lvl7pPr marL="12537320" indent="0">
              <a:buNone/>
              <a:defRPr sz="6400">
                <a:solidFill>
                  <a:schemeClr val="tx1">
                    <a:tint val="75000"/>
                  </a:schemeClr>
                </a:solidFill>
              </a:defRPr>
            </a:lvl7pPr>
            <a:lvl8pPr marL="14626875" indent="0">
              <a:buNone/>
              <a:defRPr sz="6400">
                <a:solidFill>
                  <a:schemeClr val="tx1">
                    <a:tint val="75000"/>
                  </a:schemeClr>
                </a:solidFill>
              </a:defRPr>
            </a:lvl8pPr>
            <a:lvl9pPr marL="16716426" indent="0">
              <a:buNone/>
              <a:defRPr sz="6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2B9785-9B57-6282-2E0F-9545178664C7}"/>
              </a:ext>
            </a:extLst>
          </p:cNvPr>
          <p:cNvSpPr>
            <a:spLocks noGrp="1"/>
          </p:cNvSpPr>
          <p:nvPr>
            <p:ph type="dt" sz="half" idx="10"/>
          </p:nvPr>
        </p:nvSpPr>
        <p:spPr/>
        <p:txBody>
          <a:bodyPr/>
          <a:lstStyle>
            <a:lvl1pPr>
              <a:defRPr/>
            </a:lvl1pPr>
          </a:lstStyle>
          <a:p>
            <a:pPr>
              <a:defRPr/>
            </a:pPr>
            <a:fld id="{A4F4D168-713F-45AA-AF6E-0475DD222C31}" type="datetimeFigureOut">
              <a:rPr lang="en-US"/>
              <a:pPr>
                <a:defRPr/>
              </a:pPr>
              <a:t>11/30/2022</a:t>
            </a:fld>
            <a:endParaRPr lang="en-US"/>
          </a:p>
        </p:txBody>
      </p:sp>
      <p:sp>
        <p:nvSpPr>
          <p:cNvPr id="5" name="Footer Placeholder 4">
            <a:extLst>
              <a:ext uri="{FF2B5EF4-FFF2-40B4-BE49-F238E27FC236}">
                <a16:creationId xmlns:a16="http://schemas.microsoft.com/office/drawing/2014/main" id="{6012E313-440E-D4BF-5EEB-5B05196F74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3C98ED-7486-AEDF-EC50-B4CFE376EABC}"/>
              </a:ext>
            </a:extLst>
          </p:cNvPr>
          <p:cNvSpPr>
            <a:spLocks noGrp="1"/>
          </p:cNvSpPr>
          <p:nvPr>
            <p:ph type="sldNum" sz="quarter" idx="12"/>
          </p:nvPr>
        </p:nvSpPr>
        <p:spPr/>
        <p:txBody>
          <a:bodyPr/>
          <a:lstStyle>
            <a:lvl1pPr>
              <a:defRPr/>
            </a:lvl1pPr>
          </a:lstStyle>
          <a:p>
            <a:fld id="{FCC46CBF-FD65-4BA5-96D0-16AE3EBE4A06}" type="slidenum">
              <a:rPr lang="en-US" altLang="en-US"/>
              <a:pPr/>
              <a:t>‹#›</a:t>
            </a:fld>
            <a:endParaRPr lang="en-US" altLang="en-US"/>
          </a:p>
        </p:txBody>
      </p:sp>
    </p:spTree>
    <p:extLst>
      <p:ext uri="{BB962C8B-B14F-4D97-AF65-F5344CB8AC3E}">
        <p14:creationId xmlns:p14="http://schemas.microsoft.com/office/powerpoint/2010/main" val="258438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6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4520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4484477-CAB2-1E86-8E61-9DD7AFB5F405}"/>
              </a:ext>
            </a:extLst>
          </p:cNvPr>
          <p:cNvSpPr>
            <a:spLocks noGrp="1"/>
          </p:cNvSpPr>
          <p:nvPr>
            <p:ph type="dt" sz="half" idx="10"/>
          </p:nvPr>
        </p:nvSpPr>
        <p:spPr/>
        <p:txBody>
          <a:bodyPr/>
          <a:lstStyle>
            <a:lvl1pPr>
              <a:defRPr/>
            </a:lvl1pPr>
          </a:lstStyle>
          <a:p>
            <a:pPr>
              <a:defRPr/>
            </a:pPr>
            <a:fld id="{1755E8C1-9FEE-4FAB-8581-6996C7004633}" type="datetimeFigureOut">
              <a:rPr lang="en-US"/>
              <a:pPr>
                <a:defRPr/>
              </a:pPr>
              <a:t>11/30/2022</a:t>
            </a:fld>
            <a:endParaRPr lang="en-US"/>
          </a:p>
        </p:txBody>
      </p:sp>
      <p:sp>
        <p:nvSpPr>
          <p:cNvPr id="6" name="Footer Placeholder 4">
            <a:extLst>
              <a:ext uri="{FF2B5EF4-FFF2-40B4-BE49-F238E27FC236}">
                <a16:creationId xmlns:a16="http://schemas.microsoft.com/office/drawing/2014/main" id="{00DE8FEC-5936-680E-C1EC-C42FEB17FE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503BC0-0A1B-C18F-567A-068EBDA75C1E}"/>
              </a:ext>
            </a:extLst>
          </p:cNvPr>
          <p:cNvSpPr>
            <a:spLocks noGrp="1"/>
          </p:cNvSpPr>
          <p:nvPr>
            <p:ph type="sldNum" sz="quarter" idx="12"/>
          </p:nvPr>
        </p:nvSpPr>
        <p:spPr/>
        <p:txBody>
          <a:bodyPr/>
          <a:lstStyle>
            <a:lvl1pPr>
              <a:defRPr/>
            </a:lvl1pPr>
          </a:lstStyle>
          <a:p>
            <a:fld id="{8CD1D623-67E5-4B41-BC8B-3CBB6005330A}" type="slidenum">
              <a:rPr lang="en-US" altLang="en-US"/>
              <a:pPr/>
              <a:t>‹#›</a:t>
            </a:fld>
            <a:endParaRPr lang="en-US" altLang="en-US"/>
          </a:p>
        </p:txBody>
      </p:sp>
    </p:spTree>
    <p:extLst>
      <p:ext uri="{BB962C8B-B14F-4D97-AF65-F5344CB8AC3E}">
        <p14:creationId xmlns:p14="http://schemas.microsoft.com/office/powerpoint/2010/main" val="273559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0" y="7368542"/>
            <a:ext cx="17776827"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4" name="Content Placeholder 3"/>
          <p:cNvSpPr>
            <a:spLocks noGrp="1"/>
          </p:cNvSpPr>
          <p:nvPr>
            <p:ph sz="half" idx="2"/>
          </p:nvPr>
        </p:nvSpPr>
        <p:spPr>
          <a:xfrm>
            <a:off x="2011680" y="10439400"/>
            <a:ext cx="17776827"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7368542"/>
            <a:ext cx="17783810"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6" name="Content Placeholder 5"/>
          <p:cNvSpPr>
            <a:spLocks noGrp="1"/>
          </p:cNvSpPr>
          <p:nvPr>
            <p:ph sz="quarter" idx="4"/>
          </p:nvPr>
        </p:nvSpPr>
        <p:spPr>
          <a:xfrm>
            <a:off x="20438112" y="10439400"/>
            <a:ext cx="17783810"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47737D2-16C7-7622-98BD-005B610DF6E4}"/>
              </a:ext>
            </a:extLst>
          </p:cNvPr>
          <p:cNvSpPr>
            <a:spLocks noGrp="1"/>
          </p:cNvSpPr>
          <p:nvPr>
            <p:ph type="dt" sz="half" idx="10"/>
          </p:nvPr>
        </p:nvSpPr>
        <p:spPr/>
        <p:txBody>
          <a:bodyPr/>
          <a:lstStyle>
            <a:lvl1pPr>
              <a:defRPr/>
            </a:lvl1pPr>
          </a:lstStyle>
          <a:p>
            <a:pPr>
              <a:defRPr/>
            </a:pPr>
            <a:fld id="{283EE27E-4EA4-4956-A626-574347712803}" type="datetimeFigureOut">
              <a:rPr lang="en-US"/>
              <a:pPr>
                <a:defRPr/>
              </a:pPr>
              <a:t>11/30/2022</a:t>
            </a:fld>
            <a:endParaRPr lang="en-US"/>
          </a:p>
        </p:txBody>
      </p:sp>
      <p:sp>
        <p:nvSpPr>
          <p:cNvPr id="8" name="Footer Placeholder 4">
            <a:extLst>
              <a:ext uri="{FF2B5EF4-FFF2-40B4-BE49-F238E27FC236}">
                <a16:creationId xmlns:a16="http://schemas.microsoft.com/office/drawing/2014/main" id="{F88E5DDA-C488-1C85-E018-895CD1976C1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E427F3-16C9-C04E-93FD-0205AC4733ED}"/>
              </a:ext>
            </a:extLst>
          </p:cNvPr>
          <p:cNvSpPr>
            <a:spLocks noGrp="1"/>
          </p:cNvSpPr>
          <p:nvPr>
            <p:ph type="sldNum" sz="quarter" idx="12"/>
          </p:nvPr>
        </p:nvSpPr>
        <p:spPr/>
        <p:txBody>
          <a:bodyPr/>
          <a:lstStyle>
            <a:lvl1pPr>
              <a:defRPr/>
            </a:lvl1pPr>
          </a:lstStyle>
          <a:p>
            <a:fld id="{C4CCC77A-26B8-4EC9-A0DE-49BB4DFF5E92}" type="slidenum">
              <a:rPr lang="en-US" altLang="en-US"/>
              <a:pPr/>
              <a:t>‹#›</a:t>
            </a:fld>
            <a:endParaRPr lang="en-US" altLang="en-US"/>
          </a:p>
        </p:txBody>
      </p:sp>
    </p:spTree>
    <p:extLst>
      <p:ext uri="{BB962C8B-B14F-4D97-AF65-F5344CB8AC3E}">
        <p14:creationId xmlns:p14="http://schemas.microsoft.com/office/powerpoint/2010/main" val="119438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43F5770-D47D-2513-33B4-617322C94094}"/>
              </a:ext>
            </a:extLst>
          </p:cNvPr>
          <p:cNvSpPr>
            <a:spLocks noGrp="1"/>
          </p:cNvSpPr>
          <p:nvPr>
            <p:ph type="dt" sz="half" idx="10"/>
          </p:nvPr>
        </p:nvSpPr>
        <p:spPr/>
        <p:txBody>
          <a:bodyPr/>
          <a:lstStyle>
            <a:lvl1pPr>
              <a:defRPr/>
            </a:lvl1pPr>
          </a:lstStyle>
          <a:p>
            <a:pPr>
              <a:defRPr/>
            </a:pPr>
            <a:fld id="{206C2261-FB4F-46F9-A051-16F8951CD2B4}" type="datetimeFigureOut">
              <a:rPr lang="en-US"/>
              <a:pPr>
                <a:defRPr/>
              </a:pPr>
              <a:t>11/30/2022</a:t>
            </a:fld>
            <a:endParaRPr lang="en-US"/>
          </a:p>
        </p:txBody>
      </p:sp>
      <p:sp>
        <p:nvSpPr>
          <p:cNvPr id="4" name="Footer Placeholder 4">
            <a:extLst>
              <a:ext uri="{FF2B5EF4-FFF2-40B4-BE49-F238E27FC236}">
                <a16:creationId xmlns:a16="http://schemas.microsoft.com/office/drawing/2014/main" id="{6610CA8D-1E47-1A80-CCBD-52502E560B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F719BF3-BD6F-02B3-C2AA-6C11B95375EF}"/>
              </a:ext>
            </a:extLst>
          </p:cNvPr>
          <p:cNvSpPr>
            <a:spLocks noGrp="1"/>
          </p:cNvSpPr>
          <p:nvPr>
            <p:ph type="sldNum" sz="quarter" idx="12"/>
          </p:nvPr>
        </p:nvSpPr>
        <p:spPr/>
        <p:txBody>
          <a:bodyPr/>
          <a:lstStyle>
            <a:lvl1pPr>
              <a:defRPr/>
            </a:lvl1pPr>
          </a:lstStyle>
          <a:p>
            <a:fld id="{F4374785-1EE1-4D1B-B102-958E144857F6}" type="slidenum">
              <a:rPr lang="en-US" altLang="en-US"/>
              <a:pPr/>
              <a:t>‹#›</a:t>
            </a:fld>
            <a:endParaRPr lang="en-US" altLang="en-US"/>
          </a:p>
        </p:txBody>
      </p:sp>
    </p:spTree>
    <p:extLst>
      <p:ext uri="{BB962C8B-B14F-4D97-AF65-F5344CB8AC3E}">
        <p14:creationId xmlns:p14="http://schemas.microsoft.com/office/powerpoint/2010/main" val="380551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C6B815-F818-A4FA-8C1D-076D36D2164F}"/>
              </a:ext>
            </a:extLst>
          </p:cNvPr>
          <p:cNvSpPr>
            <a:spLocks noGrp="1"/>
          </p:cNvSpPr>
          <p:nvPr>
            <p:ph type="dt" sz="half" idx="10"/>
          </p:nvPr>
        </p:nvSpPr>
        <p:spPr/>
        <p:txBody>
          <a:bodyPr/>
          <a:lstStyle>
            <a:lvl1pPr>
              <a:defRPr/>
            </a:lvl1pPr>
          </a:lstStyle>
          <a:p>
            <a:pPr>
              <a:defRPr/>
            </a:pPr>
            <a:fld id="{844670BB-64DC-45F4-9EDA-64A03A9F7C25}" type="datetimeFigureOut">
              <a:rPr lang="en-US"/>
              <a:pPr>
                <a:defRPr/>
              </a:pPr>
              <a:t>11/30/2022</a:t>
            </a:fld>
            <a:endParaRPr lang="en-US"/>
          </a:p>
        </p:txBody>
      </p:sp>
      <p:sp>
        <p:nvSpPr>
          <p:cNvPr id="3" name="Footer Placeholder 4">
            <a:extLst>
              <a:ext uri="{FF2B5EF4-FFF2-40B4-BE49-F238E27FC236}">
                <a16:creationId xmlns:a16="http://schemas.microsoft.com/office/drawing/2014/main" id="{F58DFA51-5DEB-7B36-82F9-8DFE35157E4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7620CCD-F8AF-F904-743D-A29D19B6BB04}"/>
              </a:ext>
            </a:extLst>
          </p:cNvPr>
          <p:cNvSpPr>
            <a:spLocks noGrp="1"/>
          </p:cNvSpPr>
          <p:nvPr>
            <p:ph type="sldNum" sz="quarter" idx="12"/>
          </p:nvPr>
        </p:nvSpPr>
        <p:spPr/>
        <p:txBody>
          <a:bodyPr/>
          <a:lstStyle>
            <a:lvl1pPr>
              <a:defRPr/>
            </a:lvl1pPr>
          </a:lstStyle>
          <a:p>
            <a:fld id="{C13FDEC2-48F8-4117-BE78-33D50AB3D46A}" type="slidenum">
              <a:rPr lang="en-US" altLang="en-US"/>
              <a:pPr/>
              <a:t>‹#›</a:t>
            </a:fld>
            <a:endParaRPr lang="en-US" altLang="en-US"/>
          </a:p>
        </p:txBody>
      </p:sp>
    </p:spTree>
    <p:extLst>
      <p:ext uri="{BB962C8B-B14F-4D97-AF65-F5344CB8AC3E}">
        <p14:creationId xmlns:p14="http://schemas.microsoft.com/office/powerpoint/2010/main" val="385037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7" y="1310640"/>
            <a:ext cx="13236577"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5730220" y="1310647"/>
            <a:ext cx="22491700" cy="2809494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7" y="6888487"/>
            <a:ext cx="13236577" cy="22517102"/>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88EC03A9-B564-436B-7E33-8EEAA3D474BA}"/>
              </a:ext>
            </a:extLst>
          </p:cNvPr>
          <p:cNvSpPr>
            <a:spLocks noGrp="1"/>
          </p:cNvSpPr>
          <p:nvPr>
            <p:ph type="dt" sz="half" idx="10"/>
          </p:nvPr>
        </p:nvSpPr>
        <p:spPr/>
        <p:txBody>
          <a:bodyPr/>
          <a:lstStyle>
            <a:lvl1pPr>
              <a:defRPr/>
            </a:lvl1pPr>
          </a:lstStyle>
          <a:p>
            <a:pPr>
              <a:defRPr/>
            </a:pPr>
            <a:fld id="{CD052603-8618-4B4A-86E5-7B1E69818B2F}" type="datetimeFigureOut">
              <a:rPr lang="en-US"/>
              <a:pPr>
                <a:defRPr/>
              </a:pPr>
              <a:t>11/30/2022</a:t>
            </a:fld>
            <a:endParaRPr lang="en-US"/>
          </a:p>
        </p:txBody>
      </p:sp>
      <p:sp>
        <p:nvSpPr>
          <p:cNvPr id="6" name="Footer Placeholder 4">
            <a:extLst>
              <a:ext uri="{FF2B5EF4-FFF2-40B4-BE49-F238E27FC236}">
                <a16:creationId xmlns:a16="http://schemas.microsoft.com/office/drawing/2014/main" id="{8ED51B83-17F2-C18D-7E6F-6DC5D6A802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C63936-BAD9-08AD-7AEF-4071F5341C46}"/>
              </a:ext>
            </a:extLst>
          </p:cNvPr>
          <p:cNvSpPr>
            <a:spLocks noGrp="1"/>
          </p:cNvSpPr>
          <p:nvPr>
            <p:ph type="sldNum" sz="quarter" idx="12"/>
          </p:nvPr>
        </p:nvSpPr>
        <p:spPr/>
        <p:txBody>
          <a:bodyPr/>
          <a:lstStyle>
            <a:lvl1pPr>
              <a:defRPr/>
            </a:lvl1pPr>
          </a:lstStyle>
          <a:p>
            <a:fld id="{6E14A214-CC60-4B57-BFF4-75543C32B789}" type="slidenum">
              <a:rPr lang="en-US" altLang="en-US"/>
              <a:pPr/>
              <a:t>‹#›</a:t>
            </a:fld>
            <a:endParaRPr lang="en-US" altLang="en-US"/>
          </a:p>
        </p:txBody>
      </p:sp>
    </p:spTree>
    <p:extLst>
      <p:ext uri="{BB962C8B-B14F-4D97-AF65-F5344CB8AC3E}">
        <p14:creationId xmlns:p14="http://schemas.microsoft.com/office/powerpoint/2010/main" val="155773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3042880"/>
            <a:ext cx="24140160" cy="2720342"/>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7886067" y="2941320"/>
            <a:ext cx="24140160" cy="19751040"/>
          </a:xfrm>
        </p:spPr>
        <p:txBody>
          <a:bodyPr rtlCol="0">
            <a:normAutofit/>
          </a:bodyPr>
          <a:lstStyle>
            <a:lvl1pPr marL="0" indent="0">
              <a:buNone/>
              <a:defRPr sz="14600"/>
            </a:lvl1pPr>
            <a:lvl2pPr marL="2089555" indent="0">
              <a:buNone/>
              <a:defRPr sz="12800"/>
            </a:lvl2pPr>
            <a:lvl3pPr marL="4179105" indent="0">
              <a:buNone/>
              <a:defRPr sz="11000"/>
            </a:lvl3pPr>
            <a:lvl4pPr marL="6268660" indent="0">
              <a:buNone/>
              <a:defRPr sz="9100"/>
            </a:lvl4pPr>
            <a:lvl5pPr marL="8358211" indent="0">
              <a:buNone/>
              <a:defRPr sz="9100"/>
            </a:lvl5pPr>
            <a:lvl6pPr marL="10447766" indent="0">
              <a:buNone/>
              <a:defRPr sz="9100"/>
            </a:lvl6pPr>
            <a:lvl7pPr marL="12537320" indent="0">
              <a:buNone/>
              <a:defRPr sz="9100"/>
            </a:lvl7pPr>
            <a:lvl8pPr marL="14626875" indent="0">
              <a:buNone/>
              <a:defRPr sz="9100"/>
            </a:lvl8pPr>
            <a:lvl9pPr marL="16716426" indent="0">
              <a:buNone/>
              <a:defRPr sz="9100"/>
            </a:lvl9pPr>
          </a:lstStyle>
          <a:p>
            <a:pPr lvl="0"/>
            <a:endParaRPr lang="en-US" noProof="0"/>
          </a:p>
        </p:txBody>
      </p:sp>
      <p:sp>
        <p:nvSpPr>
          <p:cNvPr id="4" name="Text Placeholder 3"/>
          <p:cNvSpPr>
            <a:spLocks noGrp="1"/>
          </p:cNvSpPr>
          <p:nvPr>
            <p:ph type="body" sz="half" idx="2"/>
          </p:nvPr>
        </p:nvSpPr>
        <p:spPr>
          <a:xfrm>
            <a:off x="7886067" y="25763222"/>
            <a:ext cx="24140160" cy="3863338"/>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E6C69AE4-5FB3-1C83-27E0-5E83794A4CB5}"/>
              </a:ext>
            </a:extLst>
          </p:cNvPr>
          <p:cNvSpPr>
            <a:spLocks noGrp="1"/>
          </p:cNvSpPr>
          <p:nvPr>
            <p:ph type="dt" sz="half" idx="10"/>
          </p:nvPr>
        </p:nvSpPr>
        <p:spPr/>
        <p:txBody>
          <a:bodyPr/>
          <a:lstStyle>
            <a:lvl1pPr>
              <a:defRPr/>
            </a:lvl1pPr>
          </a:lstStyle>
          <a:p>
            <a:pPr>
              <a:defRPr/>
            </a:pPr>
            <a:fld id="{B3F046F0-6816-4D83-8996-35719EC0994F}" type="datetimeFigureOut">
              <a:rPr lang="en-US"/>
              <a:pPr>
                <a:defRPr/>
              </a:pPr>
              <a:t>11/30/2022</a:t>
            </a:fld>
            <a:endParaRPr lang="en-US"/>
          </a:p>
        </p:txBody>
      </p:sp>
      <p:sp>
        <p:nvSpPr>
          <p:cNvPr id="6" name="Footer Placeholder 4">
            <a:extLst>
              <a:ext uri="{FF2B5EF4-FFF2-40B4-BE49-F238E27FC236}">
                <a16:creationId xmlns:a16="http://schemas.microsoft.com/office/drawing/2014/main" id="{A3E8CC14-F8B7-270A-0867-C702D33257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C20D583-9F37-DCFE-1CDF-F1CD785071FB}"/>
              </a:ext>
            </a:extLst>
          </p:cNvPr>
          <p:cNvSpPr>
            <a:spLocks noGrp="1"/>
          </p:cNvSpPr>
          <p:nvPr>
            <p:ph type="sldNum" sz="quarter" idx="12"/>
          </p:nvPr>
        </p:nvSpPr>
        <p:spPr/>
        <p:txBody>
          <a:bodyPr/>
          <a:lstStyle>
            <a:lvl1pPr>
              <a:defRPr/>
            </a:lvl1pPr>
          </a:lstStyle>
          <a:p>
            <a:fld id="{A69214D1-9EFC-4270-924E-D307453ED07F}" type="slidenum">
              <a:rPr lang="en-US" altLang="en-US"/>
              <a:pPr/>
              <a:t>‹#›</a:t>
            </a:fld>
            <a:endParaRPr lang="en-US" altLang="en-US"/>
          </a:p>
        </p:txBody>
      </p:sp>
    </p:spTree>
    <p:extLst>
      <p:ext uri="{BB962C8B-B14F-4D97-AF65-F5344CB8AC3E}">
        <p14:creationId xmlns:p14="http://schemas.microsoft.com/office/powerpoint/2010/main" val="15835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5E0C7B-A485-BEEC-012A-BB2C6E963C18}"/>
              </a:ext>
            </a:extLst>
          </p:cNvPr>
          <p:cNvSpPr>
            <a:spLocks noGrp="1"/>
          </p:cNvSpPr>
          <p:nvPr>
            <p:ph type="title"/>
          </p:nvPr>
        </p:nvSpPr>
        <p:spPr bwMode="auto">
          <a:xfrm>
            <a:off x="2011363" y="1317625"/>
            <a:ext cx="362108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86E0CFF-3921-5A51-0AA2-671C33554153}"/>
              </a:ext>
            </a:extLst>
          </p:cNvPr>
          <p:cNvSpPr>
            <a:spLocks noGrp="1"/>
          </p:cNvSpPr>
          <p:nvPr>
            <p:ph type="body" idx="1"/>
          </p:nvPr>
        </p:nvSpPr>
        <p:spPr bwMode="auto">
          <a:xfrm>
            <a:off x="2011363" y="7680325"/>
            <a:ext cx="362108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2604A58-6FF5-5A0A-1D48-3D6E3BD6DD00}"/>
              </a:ext>
            </a:extLst>
          </p:cNvPr>
          <p:cNvSpPr>
            <a:spLocks noGrp="1"/>
          </p:cNvSpPr>
          <p:nvPr>
            <p:ph type="dt" sz="half" idx="2"/>
          </p:nvPr>
        </p:nvSpPr>
        <p:spPr>
          <a:xfrm>
            <a:off x="2011363" y="30510163"/>
            <a:ext cx="9388475" cy="1752600"/>
          </a:xfrm>
          <a:prstGeom prst="rect">
            <a:avLst/>
          </a:prstGeom>
        </p:spPr>
        <p:txBody>
          <a:bodyPr vert="horz" lIns="417913" tIns="208954" rIns="417913" bIns="208954" rtlCol="0" anchor="ctr"/>
          <a:lstStyle>
            <a:lvl1pPr algn="l" eaLnBrk="1" hangingPunct="1">
              <a:defRPr sz="5500">
                <a:solidFill>
                  <a:schemeClr val="tx1">
                    <a:tint val="75000"/>
                  </a:schemeClr>
                </a:solidFill>
                <a:latin typeface="Times New Roman" pitchFamily="1" charset="0"/>
              </a:defRPr>
            </a:lvl1pPr>
          </a:lstStyle>
          <a:p>
            <a:pPr>
              <a:defRPr/>
            </a:pPr>
            <a:fld id="{6F705B86-8EC4-430E-A950-A6733E1C4755}" type="datetimeFigureOut">
              <a:rPr lang="en-US"/>
              <a:pPr>
                <a:defRPr/>
              </a:pPr>
              <a:t>11/30/2022</a:t>
            </a:fld>
            <a:endParaRPr lang="en-US"/>
          </a:p>
        </p:txBody>
      </p:sp>
      <p:sp>
        <p:nvSpPr>
          <p:cNvPr id="5" name="Footer Placeholder 4">
            <a:extLst>
              <a:ext uri="{FF2B5EF4-FFF2-40B4-BE49-F238E27FC236}">
                <a16:creationId xmlns:a16="http://schemas.microsoft.com/office/drawing/2014/main" id="{6FE28560-FA3A-A82A-1871-297D7B8D962B}"/>
              </a:ext>
            </a:extLst>
          </p:cNvPr>
          <p:cNvSpPr>
            <a:spLocks noGrp="1"/>
          </p:cNvSpPr>
          <p:nvPr>
            <p:ph type="ftr" sz="quarter" idx="3"/>
          </p:nvPr>
        </p:nvSpPr>
        <p:spPr>
          <a:xfrm>
            <a:off x="13746163" y="30510163"/>
            <a:ext cx="12741275" cy="1752600"/>
          </a:xfrm>
          <a:prstGeom prst="rect">
            <a:avLst/>
          </a:prstGeom>
        </p:spPr>
        <p:txBody>
          <a:bodyPr vert="horz" lIns="417913" tIns="208954" rIns="417913" bIns="208954" rtlCol="0" anchor="ctr"/>
          <a:lstStyle>
            <a:lvl1pPr algn="ctr" eaLnBrk="1" hangingPunct="1">
              <a:defRPr sz="5500">
                <a:solidFill>
                  <a:schemeClr val="tx1">
                    <a:tint val="75000"/>
                  </a:schemeClr>
                </a:solidFill>
                <a:latin typeface="Times New Roman" pitchFamily="1" charset="0"/>
              </a:defRPr>
            </a:lvl1pPr>
          </a:lstStyle>
          <a:p>
            <a:pPr>
              <a:defRPr/>
            </a:pPr>
            <a:endParaRPr lang="en-US"/>
          </a:p>
        </p:txBody>
      </p:sp>
      <p:sp>
        <p:nvSpPr>
          <p:cNvPr id="6" name="Slide Number Placeholder 5">
            <a:extLst>
              <a:ext uri="{FF2B5EF4-FFF2-40B4-BE49-F238E27FC236}">
                <a16:creationId xmlns:a16="http://schemas.microsoft.com/office/drawing/2014/main" id="{1C77F6F4-A258-2502-A436-68F8AAF4C07F}"/>
              </a:ext>
            </a:extLst>
          </p:cNvPr>
          <p:cNvSpPr>
            <a:spLocks noGrp="1"/>
          </p:cNvSpPr>
          <p:nvPr>
            <p:ph type="sldNum" sz="quarter" idx="4"/>
          </p:nvPr>
        </p:nvSpPr>
        <p:spPr>
          <a:xfrm>
            <a:off x="28833763" y="30510163"/>
            <a:ext cx="9388475" cy="1752600"/>
          </a:xfrm>
          <a:prstGeom prst="rect">
            <a:avLst/>
          </a:prstGeom>
        </p:spPr>
        <p:txBody>
          <a:bodyPr vert="horz" wrap="square" lIns="417913" tIns="208954" rIns="417913" bIns="208954" numCol="1" anchor="ctr" anchorCtr="0" compatLnSpc="1">
            <a:prstTxWarp prst="textNoShape">
              <a:avLst/>
            </a:prstTxWarp>
          </a:bodyPr>
          <a:lstStyle>
            <a:lvl1pPr algn="r" eaLnBrk="1" hangingPunct="1">
              <a:defRPr sz="5500">
                <a:solidFill>
                  <a:srgbClr val="898989"/>
                </a:solidFill>
              </a:defRPr>
            </a:lvl1pPr>
          </a:lstStyle>
          <a:p>
            <a:fld id="{35D88925-F060-431E-A0F9-D33A6BDECC8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defTabSz="4178300" rtl="0" eaLnBrk="0" fontAlgn="base" hangingPunct="0">
        <a:spcBef>
          <a:spcPct val="0"/>
        </a:spcBef>
        <a:spcAft>
          <a:spcPct val="0"/>
        </a:spcAft>
        <a:defRPr sz="20100" kern="1200">
          <a:solidFill>
            <a:schemeClr val="tx1"/>
          </a:solidFill>
          <a:latin typeface="+mj-lt"/>
          <a:ea typeface="+mj-ea"/>
          <a:cs typeface="+mj-cs"/>
        </a:defRPr>
      </a:lvl1pPr>
      <a:lvl2pPr algn="ctr" defTabSz="4178300" rtl="0" eaLnBrk="0" fontAlgn="base" hangingPunct="0">
        <a:spcBef>
          <a:spcPct val="0"/>
        </a:spcBef>
        <a:spcAft>
          <a:spcPct val="0"/>
        </a:spcAft>
        <a:defRPr sz="20100">
          <a:solidFill>
            <a:schemeClr val="tx1"/>
          </a:solidFill>
          <a:latin typeface="Calibri" pitchFamily="34" charset="0"/>
        </a:defRPr>
      </a:lvl2pPr>
      <a:lvl3pPr algn="ctr" defTabSz="4178300" rtl="0" eaLnBrk="0" fontAlgn="base" hangingPunct="0">
        <a:spcBef>
          <a:spcPct val="0"/>
        </a:spcBef>
        <a:spcAft>
          <a:spcPct val="0"/>
        </a:spcAft>
        <a:defRPr sz="20100">
          <a:solidFill>
            <a:schemeClr val="tx1"/>
          </a:solidFill>
          <a:latin typeface="Calibri" pitchFamily="34" charset="0"/>
        </a:defRPr>
      </a:lvl3pPr>
      <a:lvl4pPr algn="ctr" defTabSz="4178300" rtl="0" eaLnBrk="0" fontAlgn="base" hangingPunct="0">
        <a:spcBef>
          <a:spcPct val="0"/>
        </a:spcBef>
        <a:spcAft>
          <a:spcPct val="0"/>
        </a:spcAft>
        <a:defRPr sz="20100">
          <a:solidFill>
            <a:schemeClr val="tx1"/>
          </a:solidFill>
          <a:latin typeface="Calibri" pitchFamily="34" charset="0"/>
        </a:defRPr>
      </a:lvl4pPr>
      <a:lvl5pPr algn="ctr" defTabSz="4178300" rtl="0" eaLnBrk="0" fontAlgn="base" hangingPunct="0">
        <a:spcBef>
          <a:spcPct val="0"/>
        </a:spcBef>
        <a:spcAft>
          <a:spcPct val="0"/>
        </a:spcAft>
        <a:defRPr sz="20100">
          <a:solidFill>
            <a:schemeClr val="tx1"/>
          </a:solidFill>
          <a:latin typeface="Calibri" pitchFamily="34" charset="0"/>
        </a:defRPr>
      </a:lvl5pPr>
      <a:lvl6pPr marL="457200" algn="ctr" defTabSz="4178300" rtl="0" fontAlgn="base">
        <a:spcBef>
          <a:spcPct val="0"/>
        </a:spcBef>
        <a:spcAft>
          <a:spcPct val="0"/>
        </a:spcAft>
        <a:defRPr sz="20100">
          <a:solidFill>
            <a:schemeClr val="tx1"/>
          </a:solidFill>
          <a:latin typeface="Calibri" pitchFamily="34" charset="0"/>
        </a:defRPr>
      </a:lvl6pPr>
      <a:lvl7pPr marL="914400" algn="ctr" defTabSz="4178300" rtl="0" fontAlgn="base">
        <a:spcBef>
          <a:spcPct val="0"/>
        </a:spcBef>
        <a:spcAft>
          <a:spcPct val="0"/>
        </a:spcAft>
        <a:defRPr sz="20100">
          <a:solidFill>
            <a:schemeClr val="tx1"/>
          </a:solidFill>
          <a:latin typeface="Calibri" pitchFamily="34" charset="0"/>
        </a:defRPr>
      </a:lvl7pPr>
      <a:lvl8pPr marL="1371600" algn="ctr" defTabSz="4178300" rtl="0" fontAlgn="base">
        <a:spcBef>
          <a:spcPct val="0"/>
        </a:spcBef>
        <a:spcAft>
          <a:spcPct val="0"/>
        </a:spcAft>
        <a:defRPr sz="20100">
          <a:solidFill>
            <a:schemeClr val="tx1"/>
          </a:solidFill>
          <a:latin typeface="Calibri" pitchFamily="34" charset="0"/>
        </a:defRPr>
      </a:lvl8pPr>
      <a:lvl9pPr marL="1828800" algn="ctr" defTabSz="4178300" rtl="0" fontAlgn="base">
        <a:spcBef>
          <a:spcPct val="0"/>
        </a:spcBef>
        <a:spcAft>
          <a:spcPct val="0"/>
        </a:spcAft>
        <a:defRPr sz="20100">
          <a:solidFill>
            <a:schemeClr val="tx1"/>
          </a:solidFill>
          <a:latin typeface="Calibri" pitchFamily="34" charset="0"/>
        </a:defRPr>
      </a:lvl9pPr>
    </p:titleStyle>
    <p:bodyStyle>
      <a:lvl1pPr marL="1566863" indent="-1566863" algn="l" defTabSz="4178300" rtl="0" eaLnBrk="0" fontAlgn="base" hangingPunct="0">
        <a:spcBef>
          <a:spcPct val="20000"/>
        </a:spcBef>
        <a:spcAft>
          <a:spcPct val="0"/>
        </a:spcAft>
        <a:buFont typeface="Arial" panose="020B0604020202020204" pitchFamily="34" charset="0"/>
        <a:buChar char="•"/>
        <a:defRPr sz="14600" kern="1200">
          <a:solidFill>
            <a:schemeClr val="tx1"/>
          </a:solidFill>
          <a:latin typeface="+mn-lt"/>
          <a:ea typeface="+mn-ea"/>
          <a:cs typeface="+mn-cs"/>
        </a:defRPr>
      </a:lvl1pPr>
      <a:lvl2pPr marL="3394075" indent="-1304925" algn="l" defTabSz="4178300" rtl="0" eaLnBrk="0" fontAlgn="base" hangingPunct="0">
        <a:spcBef>
          <a:spcPct val="20000"/>
        </a:spcBef>
        <a:spcAft>
          <a:spcPct val="0"/>
        </a:spcAft>
        <a:buFont typeface="Arial" panose="020B0604020202020204" pitchFamily="34" charset="0"/>
        <a:buChar char="–"/>
        <a:defRPr sz="12800" kern="1200">
          <a:solidFill>
            <a:schemeClr val="tx1"/>
          </a:solidFill>
          <a:latin typeface="+mn-lt"/>
          <a:ea typeface="+mn-ea"/>
          <a:cs typeface="+mn-cs"/>
        </a:defRPr>
      </a:lvl2pPr>
      <a:lvl3pPr marL="5222875" indent="-1044575" algn="l" defTabSz="4178300" rtl="0" eaLnBrk="0" fontAlgn="base" hangingPunct="0">
        <a:spcBef>
          <a:spcPct val="20000"/>
        </a:spcBef>
        <a:spcAft>
          <a:spcPct val="0"/>
        </a:spcAft>
        <a:buFont typeface="Arial" panose="020B0604020202020204" pitchFamily="34" charset="0"/>
        <a:buChar char="•"/>
        <a:defRPr sz="11000" kern="1200">
          <a:solidFill>
            <a:schemeClr val="tx1"/>
          </a:solidFill>
          <a:latin typeface="+mn-lt"/>
          <a:ea typeface="+mn-ea"/>
          <a:cs typeface="+mn-cs"/>
        </a:defRPr>
      </a:lvl3pPr>
      <a:lvl4pPr marL="7312025"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4pPr>
      <a:lvl5pPr marL="9402763"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5pPr>
      <a:lvl6pPr marL="1149254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8209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7165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6120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9105" rtl="0" eaLnBrk="1" latinLnBrk="0" hangingPunct="1">
        <a:defRPr sz="8200" kern="1200">
          <a:solidFill>
            <a:schemeClr val="tx1"/>
          </a:solidFill>
          <a:latin typeface="+mn-lt"/>
          <a:ea typeface="+mn-ea"/>
          <a:cs typeface="+mn-cs"/>
        </a:defRPr>
      </a:lvl1pPr>
      <a:lvl2pPr marL="2089555" algn="l" defTabSz="4179105" rtl="0" eaLnBrk="1" latinLnBrk="0" hangingPunct="1">
        <a:defRPr sz="8200" kern="1200">
          <a:solidFill>
            <a:schemeClr val="tx1"/>
          </a:solidFill>
          <a:latin typeface="+mn-lt"/>
          <a:ea typeface="+mn-ea"/>
          <a:cs typeface="+mn-cs"/>
        </a:defRPr>
      </a:lvl2pPr>
      <a:lvl3pPr marL="4179105" algn="l" defTabSz="4179105" rtl="0" eaLnBrk="1" latinLnBrk="0" hangingPunct="1">
        <a:defRPr sz="8200" kern="1200">
          <a:solidFill>
            <a:schemeClr val="tx1"/>
          </a:solidFill>
          <a:latin typeface="+mn-lt"/>
          <a:ea typeface="+mn-ea"/>
          <a:cs typeface="+mn-cs"/>
        </a:defRPr>
      </a:lvl3pPr>
      <a:lvl4pPr marL="6268660" algn="l" defTabSz="4179105" rtl="0" eaLnBrk="1" latinLnBrk="0" hangingPunct="1">
        <a:defRPr sz="8200" kern="1200">
          <a:solidFill>
            <a:schemeClr val="tx1"/>
          </a:solidFill>
          <a:latin typeface="+mn-lt"/>
          <a:ea typeface="+mn-ea"/>
          <a:cs typeface="+mn-cs"/>
        </a:defRPr>
      </a:lvl4pPr>
      <a:lvl5pPr marL="8358211" algn="l" defTabSz="4179105" rtl="0" eaLnBrk="1" latinLnBrk="0" hangingPunct="1">
        <a:defRPr sz="8200" kern="1200">
          <a:solidFill>
            <a:schemeClr val="tx1"/>
          </a:solidFill>
          <a:latin typeface="+mn-lt"/>
          <a:ea typeface="+mn-ea"/>
          <a:cs typeface="+mn-cs"/>
        </a:defRPr>
      </a:lvl5pPr>
      <a:lvl6pPr marL="10447766" algn="l" defTabSz="4179105" rtl="0" eaLnBrk="1" latinLnBrk="0" hangingPunct="1">
        <a:defRPr sz="8200" kern="1200">
          <a:solidFill>
            <a:schemeClr val="tx1"/>
          </a:solidFill>
          <a:latin typeface="+mn-lt"/>
          <a:ea typeface="+mn-ea"/>
          <a:cs typeface="+mn-cs"/>
        </a:defRPr>
      </a:lvl6pPr>
      <a:lvl7pPr marL="12537320" algn="l" defTabSz="4179105" rtl="0" eaLnBrk="1" latinLnBrk="0" hangingPunct="1">
        <a:defRPr sz="8200" kern="1200">
          <a:solidFill>
            <a:schemeClr val="tx1"/>
          </a:solidFill>
          <a:latin typeface="+mn-lt"/>
          <a:ea typeface="+mn-ea"/>
          <a:cs typeface="+mn-cs"/>
        </a:defRPr>
      </a:lvl7pPr>
      <a:lvl8pPr marL="14626875" algn="l" defTabSz="4179105" rtl="0" eaLnBrk="1" latinLnBrk="0" hangingPunct="1">
        <a:defRPr sz="8200" kern="1200">
          <a:solidFill>
            <a:schemeClr val="tx1"/>
          </a:solidFill>
          <a:latin typeface="+mn-lt"/>
          <a:ea typeface="+mn-ea"/>
          <a:cs typeface="+mn-cs"/>
        </a:defRPr>
      </a:lvl8pPr>
      <a:lvl9pPr marL="16716426" algn="l" defTabSz="4179105"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atausa.io/profile/geo/long-branch-nj" TargetMode="External"/><Relationship Id="rId5" Type="http://schemas.openxmlformats.org/officeDocument/2006/relationships/hyperlink" Target="https://www.niche.com/k12/amerigo-a-anastasia-school-long-branch-nj/" TargetMode="External"/><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E1AE31B-F623-C95B-C517-8D364DA9DE3A}"/>
              </a:ext>
            </a:extLst>
          </p:cNvPr>
          <p:cNvSpPr>
            <a:spLocks noChangeArrowheads="1"/>
          </p:cNvSpPr>
          <p:nvPr/>
        </p:nvSpPr>
        <p:spPr bwMode="auto">
          <a:xfrm>
            <a:off x="14027150" y="5127625"/>
            <a:ext cx="12331700" cy="249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96" tIns="45700" rIns="91396" bIns="45700" anchor="ct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spcBef>
                <a:spcPct val="0"/>
              </a:spcBef>
              <a:buFontTx/>
              <a:buNone/>
            </a:pPr>
            <a:endParaRPr lang="en-US" altLang="en-US" sz="2300">
              <a:latin typeface="Times New Roman" panose="02020603050405020304" pitchFamily="18" charset="0"/>
            </a:endParaRPr>
          </a:p>
        </p:txBody>
      </p:sp>
      <p:sp>
        <p:nvSpPr>
          <p:cNvPr id="2051" name="Rectangle 3">
            <a:extLst>
              <a:ext uri="{FF2B5EF4-FFF2-40B4-BE49-F238E27FC236}">
                <a16:creationId xmlns:a16="http://schemas.microsoft.com/office/drawing/2014/main" id="{A6E6F68B-EF87-E78A-A12F-1C120DA6DB76}"/>
              </a:ext>
            </a:extLst>
          </p:cNvPr>
          <p:cNvSpPr>
            <a:spLocks noGrp="1" noChangeArrowheads="1"/>
          </p:cNvSpPr>
          <p:nvPr>
            <p:ph type="title"/>
          </p:nvPr>
        </p:nvSpPr>
        <p:spPr>
          <a:xfrm>
            <a:off x="3505200" y="2971800"/>
            <a:ext cx="34197925" cy="4038600"/>
          </a:xfrm>
        </p:spPr>
        <p:txBody>
          <a:bodyPr rtlCol="0">
            <a:normAutofit fontScale="90000"/>
          </a:bodyPr>
          <a:lstStyle/>
          <a:p>
            <a:pPr defTabSz="4179105" eaLnBrk="1" fontAlgn="auto" hangingPunct="1">
              <a:spcAft>
                <a:spcPts val="0"/>
              </a:spcAft>
              <a:defRPr/>
            </a:pPr>
            <a:r>
              <a:rPr lang="en-US" sz="4400" b="1" dirty="0">
                <a:latin typeface="Arial"/>
                <a:cs typeface="Arial"/>
              </a:rPr>
              <a:t>   Emily Schatzel</a:t>
            </a:r>
            <a:br>
              <a:rPr lang="en-US" sz="4400" b="1" dirty="0">
                <a:latin typeface="Arial"/>
                <a:cs typeface="Arial"/>
              </a:rPr>
            </a:br>
            <a:r>
              <a:rPr lang="en-US" sz="4400" b="1" dirty="0">
                <a:latin typeface="Arial"/>
                <a:cs typeface="Arial"/>
              </a:rPr>
              <a:t>Monmouth University</a:t>
            </a:r>
            <a:br>
              <a:rPr lang="en-US" b="1" dirty="0">
                <a:latin typeface="Arial" charset="0"/>
              </a:rPr>
            </a:br>
            <a:r>
              <a:rPr lang="en-US" b="1" dirty="0">
                <a:latin typeface="Arial"/>
                <a:cs typeface="Arial"/>
              </a:rPr>
              <a:t> </a:t>
            </a:r>
            <a:br>
              <a:rPr lang="en-US" b="1" dirty="0">
                <a:latin typeface="Arial" charset="0"/>
              </a:rPr>
            </a:br>
            <a:endParaRPr lang="en-US" b="1">
              <a:latin typeface="Arial" charset="0"/>
              <a:cs typeface="Arial" charset="0"/>
            </a:endParaRPr>
          </a:p>
        </p:txBody>
      </p:sp>
      <p:sp>
        <p:nvSpPr>
          <p:cNvPr id="2052" name="Rectangle 4">
            <a:extLst>
              <a:ext uri="{FF2B5EF4-FFF2-40B4-BE49-F238E27FC236}">
                <a16:creationId xmlns:a16="http://schemas.microsoft.com/office/drawing/2014/main" id="{76DD01E2-2071-8344-408D-1A73D7FB3111}"/>
              </a:ext>
            </a:extLst>
          </p:cNvPr>
          <p:cNvSpPr>
            <a:spLocks noGrp="1" noChangeArrowheads="1"/>
          </p:cNvSpPr>
          <p:nvPr>
            <p:ph type="body" sz="half" idx="1"/>
          </p:nvPr>
        </p:nvSpPr>
        <p:spPr>
          <a:xfrm>
            <a:off x="-1" y="129019"/>
            <a:ext cx="14325600" cy="19470252"/>
          </a:xfrm>
        </p:spPr>
        <p:txBody>
          <a:bodyPr rtlCol="0">
            <a:noAutofit/>
          </a:bodyPr>
          <a:lstStyle/>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i="1" dirty="0">
                <a:solidFill>
                  <a:srgbClr val="E3B8E6"/>
                </a:solidFill>
              </a:rPr>
              <a:t>           </a:t>
            </a:r>
            <a:r>
              <a:rPr lang="en-US" sz="4800" b="1" i="1" dirty="0">
                <a:solidFill>
                  <a:srgbClr val="4DD1E8"/>
                </a:solidFill>
              </a:rPr>
              <a:t>     </a:t>
            </a:r>
            <a:r>
              <a:rPr lang="en-US" sz="4800" b="1" i="1" u="sng" dirty="0">
                <a:solidFill>
                  <a:srgbClr val="4DD1E8"/>
                </a:solidFill>
              </a:rPr>
              <a:t>Setting:</a:t>
            </a:r>
            <a:endParaRPr lang="en-US" sz="4800">
              <a:solidFill>
                <a:srgbClr val="4DD1E8"/>
              </a:solidFill>
              <a:cs typeface="Calibri"/>
            </a:endParaRPr>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i="1" dirty="0">
                <a:solidFill>
                  <a:srgbClr val="4DD1E8"/>
                </a:solidFill>
              </a:rPr>
              <a:t>Overview of Community:</a:t>
            </a:r>
            <a:endParaRPr lang="en-US" sz="4800" i="1" dirty="0">
              <a:solidFill>
                <a:srgbClr val="4DD1E8"/>
              </a:solidFill>
              <a:cs typeface="Calibri"/>
            </a:endParaRP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cs typeface="Calibri"/>
              </a:rPr>
              <a:t>☆Long Branch, New Jersey</a:t>
            </a: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cs typeface="Calibri"/>
              </a:rPr>
              <a:t>☆Monmouth County</a:t>
            </a:r>
          </a:p>
          <a:p>
            <a:pPr marL="0" indent="0" defTabSz="4179105" eaLnBrk="1" fontAlgn="auto" hangingPunct="1">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a:t>
            </a:r>
            <a:r>
              <a:rPr lang="en-US" sz="4800" b="1" dirty="0">
                <a:ea typeface="+mn-lt"/>
                <a:cs typeface="+mn-lt"/>
              </a:rPr>
              <a:t>Population:</a:t>
            </a:r>
            <a:r>
              <a:rPr lang="en-US" sz="4800" dirty="0">
                <a:ea typeface="+mn-lt"/>
                <a:cs typeface="+mn-lt"/>
              </a:rPr>
              <a:t> 32,383</a:t>
            </a:r>
            <a:endParaRPr lang="en-US" sz="4800" dirty="0">
              <a:cs typeface="Calibri"/>
            </a:endParaRP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a:t>
            </a:r>
            <a:r>
              <a:rPr lang="en-US" sz="4800" b="1" dirty="0"/>
              <a:t>Poverty Rate </a:t>
            </a:r>
            <a:r>
              <a:rPr lang="en-US" sz="4800" dirty="0"/>
              <a:t>= 18.2%</a:t>
            </a:r>
            <a:endParaRPr lang="en-US" sz="4800" dirty="0">
              <a:cs typeface="Calibri"/>
            </a:endParaRP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a:t>
            </a:r>
            <a:r>
              <a:rPr lang="en-US" sz="4800" b="1" dirty="0"/>
              <a:t>Citizenship </a:t>
            </a:r>
            <a:r>
              <a:rPr lang="en-US" sz="4800" dirty="0"/>
              <a:t>= 81.5 %</a:t>
            </a:r>
            <a:endParaRPr lang="en-US" sz="4800" dirty="0">
              <a:cs typeface="Calibri"/>
            </a:endParaRP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a:t>
            </a:r>
            <a:r>
              <a:rPr lang="en-US" sz="4800" b="1" dirty="0"/>
              <a:t>Race/Ethnicity </a:t>
            </a:r>
            <a:r>
              <a:rPr lang="en-US" sz="4800" dirty="0"/>
              <a:t>%</a:t>
            </a:r>
            <a:endParaRPr lang="en-US" sz="4800" dirty="0">
              <a:cs typeface="Calibri"/>
            </a:endParaRPr>
          </a:p>
          <a:p>
            <a:pPr marL="0" indent="0" defTabSz="4179105">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cs typeface="Calibri"/>
              </a:rPr>
              <a:t>-</a:t>
            </a:r>
            <a:r>
              <a:rPr lang="en-US" sz="4800" i="1" dirty="0">
                <a:cs typeface="Calibri"/>
              </a:rPr>
              <a:t>White</a:t>
            </a:r>
            <a:r>
              <a:rPr lang="en-US" sz="4800" dirty="0">
                <a:cs typeface="Calibri"/>
              </a:rPr>
              <a:t> = 68.10 %</a:t>
            </a:r>
          </a:p>
          <a:p>
            <a:pPr marL="0" indent="0" defTabSz="4179105">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cs typeface="Calibri"/>
              </a:rPr>
              <a:t>-</a:t>
            </a:r>
            <a:r>
              <a:rPr lang="en-US" sz="4800" i="1" dirty="0">
                <a:cs typeface="Calibri"/>
              </a:rPr>
              <a:t>African American </a:t>
            </a:r>
            <a:r>
              <a:rPr lang="en-US" sz="4800" dirty="0">
                <a:cs typeface="Calibri"/>
              </a:rPr>
              <a:t>= 13.66 %</a:t>
            </a:r>
          </a:p>
          <a:p>
            <a:pPr marL="0" indent="0" defTabSz="4179105">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cs typeface="Calibri"/>
              </a:rPr>
              <a:t>-</a:t>
            </a:r>
            <a:r>
              <a:rPr lang="en-US" sz="4800" i="1" dirty="0">
                <a:cs typeface="Calibri"/>
              </a:rPr>
              <a:t>Hispanic: </a:t>
            </a:r>
            <a:r>
              <a:rPr lang="en-US" sz="4800" dirty="0">
                <a:cs typeface="Calibri"/>
              </a:rPr>
              <a:t>27.7%</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4800" dirty="0">
              <a:solidFill>
                <a:srgbClr val="000000"/>
              </a:solidFill>
              <a:cs typeface="Calibri"/>
            </a:endParaRPr>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i="1" dirty="0">
                <a:solidFill>
                  <a:srgbClr val="4DD1E8"/>
                </a:solidFill>
              </a:rPr>
              <a:t>Overview of School:</a:t>
            </a:r>
            <a:endParaRPr lang="en-US" sz="4800" b="1" i="1" dirty="0">
              <a:solidFill>
                <a:srgbClr val="4DD1E8"/>
              </a:solidFill>
              <a:cs typeface="Calibri"/>
            </a:endParaRP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cs typeface="Calibri"/>
              </a:rPr>
              <a:t>✓Amerigo A. Anastasia Elementary </a:t>
            </a: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cs typeface="Calibri"/>
              </a:rPr>
              <a:t>✓</a:t>
            </a:r>
            <a:r>
              <a:rPr lang="en-US" sz="4800" b="1" dirty="0">
                <a:cs typeface="Calibri"/>
              </a:rPr>
              <a:t>Grade Ranges:</a:t>
            </a:r>
            <a:r>
              <a:rPr lang="en-US" sz="4800" dirty="0">
                <a:cs typeface="Calibri"/>
              </a:rPr>
              <a:t> K-5</a:t>
            </a: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cs typeface="Calibri"/>
              </a:rPr>
              <a:t>✓</a:t>
            </a:r>
            <a:r>
              <a:rPr lang="en-US" sz="4800" b="1" dirty="0">
                <a:cs typeface="Calibri"/>
              </a:rPr>
              <a:t># Of Students:</a:t>
            </a:r>
            <a:r>
              <a:rPr lang="en-US" sz="4800" dirty="0">
                <a:cs typeface="Calibri"/>
              </a:rPr>
              <a:t> 562 Students</a:t>
            </a:r>
          </a:p>
          <a:p>
            <a:pPr marL="0" indent="0" defTabSz="4179105">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cs typeface="Calibri"/>
              </a:rPr>
              <a:t>✓</a:t>
            </a:r>
            <a:r>
              <a:rPr lang="en-US" sz="4800" b="1" dirty="0">
                <a:cs typeface="Calibri"/>
              </a:rPr>
              <a:t>Student</a:t>
            </a:r>
            <a:r>
              <a:rPr lang="en-US" sz="4800" b="1" dirty="0"/>
              <a:t>/Teacher Ratio:</a:t>
            </a:r>
            <a:r>
              <a:rPr lang="en-US" sz="4800" dirty="0"/>
              <a:t> 10:1</a:t>
            </a:r>
            <a:endParaRPr lang="en-US" sz="4800" dirty="0">
              <a:cs typeface="Calibri"/>
            </a:endParaRP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a:t>
            </a:r>
            <a:r>
              <a:rPr lang="en-US" sz="4800" b="1" dirty="0"/>
              <a:t># Of Male/# Of Female Student:</a:t>
            </a:r>
            <a:endParaRPr lang="en-US" sz="4800" b="1" dirty="0">
              <a:cs typeface="Calibri"/>
            </a:endParaRPr>
          </a:p>
          <a:p>
            <a:pPr marL="0" indent="0" defTabSz="4179105">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cs typeface="Calibri"/>
              </a:rPr>
              <a:t>↳296 Males &amp; 266 Females</a:t>
            </a: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a:t>
            </a:r>
            <a:r>
              <a:rPr lang="en-US" sz="4800" b="1" dirty="0"/>
              <a:t>Race/Ethnicity: </a:t>
            </a:r>
            <a:endParaRPr lang="en-US" sz="4800" b="1" dirty="0">
              <a:cs typeface="Calibri"/>
            </a:endParaRPr>
          </a:p>
          <a:p>
            <a:pPr marL="0" indent="0" defTabSz="4179105">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cs typeface="Calibri"/>
              </a:rPr>
              <a:t>-Hispanic= 54.4%</a:t>
            </a:r>
          </a:p>
          <a:p>
            <a:pPr marL="0" indent="0" defTabSz="4179105">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cs typeface="Calibri"/>
              </a:rPr>
              <a:t>-White= 30.2%</a:t>
            </a:r>
          </a:p>
          <a:p>
            <a:pPr marL="0" indent="0" defTabSz="4179105">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cs typeface="Calibri"/>
              </a:rPr>
              <a:t>-African American= 9.8%</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4800" dirty="0">
              <a:cs typeface="Calibri"/>
            </a:endParaRPr>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i="1" dirty="0">
                <a:solidFill>
                  <a:srgbClr val="4DD1E8"/>
                </a:solidFill>
              </a:rPr>
              <a:t>Overview of Classroom:</a:t>
            </a:r>
            <a:endParaRPr lang="en-US" sz="4800" b="1" i="1" dirty="0">
              <a:solidFill>
                <a:srgbClr val="4DD1E8"/>
              </a:solidFill>
              <a:cs typeface="Calibri"/>
            </a:endParaRP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a:t>
            </a:r>
            <a:r>
              <a:rPr lang="en-US" sz="4800" b="1" dirty="0"/>
              <a:t>Grade: </a:t>
            </a:r>
            <a:r>
              <a:rPr lang="en-US" sz="4800" dirty="0"/>
              <a:t>4th Grade</a:t>
            </a:r>
            <a:endParaRPr lang="en-US" sz="4800" dirty="0">
              <a:cs typeface="Calibri"/>
            </a:endParaRP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cs typeface="Calibri"/>
              </a:rPr>
              <a:t>✧</a:t>
            </a:r>
            <a:r>
              <a:rPr lang="en-US" sz="4800" b="1" dirty="0">
                <a:cs typeface="Calibri"/>
              </a:rPr>
              <a:t># Of Students:</a:t>
            </a:r>
            <a:r>
              <a:rPr lang="en-US" sz="4800" dirty="0">
                <a:cs typeface="Calibri"/>
              </a:rPr>
              <a:t> 8</a:t>
            </a: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a:t>
            </a:r>
            <a:r>
              <a:rPr lang="en-US" sz="4800" b="1" dirty="0"/>
              <a:t>Reading/Math Programs Used: </a:t>
            </a:r>
            <a:r>
              <a:rPr lang="en-US" sz="4800" dirty="0"/>
              <a:t>Everyday Math/Connect ED</a:t>
            </a:r>
            <a:endParaRPr lang="en-US" sz="4800" dirty="0">
              <a:cs typeface="Calibri"/>
            </a:endParaRPr>
          </a:p>
          <a:p>
            <a:pPr marL="0" indent="0" defTabSz="4179105">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cs typeface="Calibri"/>
              </a:rPr>
              <a:t>↳IReady &amp; ST Math</a:t>
            </a: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a:t>
            </a:r>
            <a:r>
              <a:rPr lang="en-US" sz="4800" b="1" dirty="0"/>
              <a:t>Layout:</a:t>
            </a:r>
            <a:r>
              <a:rPr lang="en-US" sz="4800" dirty="0"/>
              <a:t> The classroom is split by a divider, making two different classrooms.  There are three separate groups of desks: two groups of three and one</a:t>
            </a:r>
            <a:endParaRPr lang="en-US" sz="4800" dirty="0">
              <a:cs typeface="Calibri"/>
            </a:endParaRPr>
          </a:p>
          <a:p>
            <a:pPr marL="0" indent="0" defTabSz="4179105">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group of two.</a:t>
            </a:r>
            <a:endParaRPr lang="en-US" sz="4800" dirty="0">
              <a:cs typeface="Calibri"/>
            </a:endParaRP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a:t>
            </a:r>
            <a:r>
              <a:rPr lang="en-US" sz="4800" b="1" dirty="0"/>
              <a:t>Technology:</a:t>
            </a:r>
            <a:r>
              <a:rPr lang="en-US" sz="4800" dirty="0"/>
              <a:t> Chromebooks</a:t>
            </a:r>
            <a:endParaRPr lang="en-US" sz="4800" dirty="0">
              <a:cs typeface="Calibri"/>
            </a:endParaRPr>
          </a:p>
          <a:p>
            <a:pPr marL="0" indent="0" defTabSz="4179105">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4800" dirty="0">
              <a:cs typeface="Calibri"/>
            </a:endParaRPr>
          </a:p>
          <a:p>
            <a:pPr marL="0" indent="0" defTabSz="4179105">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solidFill>
                  <a:srgbClr val="4DD1E8"/>
                </a:solidFill>
                <a:cs typeface="Calibri"/>
              </a:rPr>
              <a:t>References:</a:t>
            </a:r>
          </a:p>
          <a:p>
            <a:pPr marL="1566545" indent="-1566545" defTabSz="4179105">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ea typeface="+mn-lt"/>
                <a:cs typeface="+mn-lt"/>
              </a:rPr>
              <a:t>“Explore Amerigo A. Anastasia School.” Niche, </a:t>
            </a:r>
            <a:r>
              <a:rPr lang="en-US" sz="4800" dirty="0">
                <a:ea typeface="+mn-lt"/>
                <a:cs typeface="+mn-lt"/>
                <a:hlinkClick r:id="rId5"/>
              </a:rPr>
              <a:t>https://www.niche.com/k12/amerigo-a-anastasia-school-long-branch-nj/</a:t>
            </a:r>
            <a:r>
              <a:rPr lang="en-US" sz="4800" dirty="0">
                <a:ea typeface="+mn-lt"/>
                <a:cs typeface="+mn-lt"/>
              </a:rPr>
              <a:t>. </a:t>
            </a:r>
            <a:endParaRPr lang="en-US">
              <a:ea typeface="+mn-lt"/>
              <a:cs typeface="+mn-lt"/>
            </a:endParaRPr>
          </a:p>
          <a:p>
            <a:pPr marL="1566545" indent="-1566545" defTabSz="4179105">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ea typeface="+mn-lt"/>
                <a:cs typeface="+mn-lt"/>
              </a:rPr>
              <a:t>“Long Branch, NJ.” Data USA, </a:t>
            </a:r>
            <a:r>
              <a:rPr lang="en-US" sz="4800" dirty="0">
                <a:ea typeface="+mn-lt"/>
                <a:cs typeface="+mn-lt"/>
                <a:hlinkClick r:id="rId6"/>
              </a:rPr>
              <a:t>https://datausa.io/profile/geo/long-branch-nj</a:t>
            </a:r>
            <a:r>
              <a:rPr lang="en-US" sz="4800" dirty="0">
                <a:ea typeface="+mn-lt"/>
                <a:cs typeface="+mn-lt"/>
              </a:rPr>
              <a:t>. </a:t>
            </a:r>
            <a:endParaRPr lang="en-US">
              <a:cs typeface="Calibri"/>
            </a:endParaRPr>
          </a:p>
          <a:p>
            <a:pPr marL="0" indent="0" defTabSz="4179105">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4800" dirty="0">
              <a:cs typeface="Calibri"/>
            </a:endParaRPr>
          </a:p>
          <a:p>
            <a:pPr marL="0" indent="0" defTabSz="4179105">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dirty="0">
              <a:cs typeface="Calibri"/>
            </a:endParaRP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a:cs typeface="Calibri"/>
            </a:endParaRPr>
          </a:p>
        </p:txBody>
      </p:sp>
      <p:sp>
        <p:nvSpPr>
          <p:cNvPr id="2053" name="Rectangle 5">
            <a:extLst>
              <a:ext uri="{FF2B5EF4-FFF2-40B4-BE49-F238E27FC236}">
                <a16:creationId xmlns:a16="http://schemas.microsoft.com/office/drawing/2014/main" id="{6FFAA09D-5511-0333-99B8-9AC88A6F740F}"/>
              </a:ext>
            </a:extLst>
          </p:cNvPr>
          <p:cNvSpPr>
            <a:spLocks noChangeArrowheads="1"/>
          </p:cNvSpPr>
          <p:nvPr/>
        </p:nvSpPr>
        <p:spPr bwMode="auto">
          <a:xfrm>
            <a:off x="27584400" y="6172200"/>
            <a:ext cx="11963400" cy="26136600"/>
          </a:xfrm>
          <a:prstGeom prst="rect">
            <a:avLst/>
          </a:prstGeom>
          <a:noFill/>
          <a:ln w="12700">
            <a:noFill/>
            <a:miter lim="800000"/>
            <a:headEnd/>
            <a:tailEnd/>
          </a:ln>
        </p:spPr>
        <p:txBody>
          <a:bodyPr lIns="404619" tIns="203107" rIns="404619" bIns="203107"/>
          <a:lstStyle/>
          <a:p>
            <a:pPr marL="456985" lvl="1" indent="0" eaLnBrk="1" hangingPunct="1">
              <a:defRPr/>
            </a:pPr>
            <a:endParaRPr lang="en-US" sz="4600" b="1" i="1" u="sng">
              <a:solidFill>
                <a:schemeClr val="tx2"/>
              </a:solidFill>
              <a:latin typeface="Arial" charset="0"/>
            </a:endParaRPr>
          </a:p>
          <a:p>
            <a:pPr marL="1091687" lvl="1" indent="-583928">
              <a:lnSpc>
                <a:spcPct val="90000"/>
              </a:lnSpc>
              <a:spcBef>
                <a:spcPct val="20000"/>
              </a:spcBef>
              <a:buSzPct val="100000"/>
              <a:buFontTx/>
              <a:buChar char="•"/>
              <a:defRPr/>
            </a:pPr>
            <a:endParaRPr lang="en-US" sz="3700">
              <a:latin typeface="Arial" charset="0"/>
            </a:endParaRPr>
          </a:p>
          <a:p>
            <a:pPr marL="1091687" lvl="1" indent="-583928">
              <a:lnSpc>
                <a:spcPct val="90000"/>
              </a:lnSpc>
              <a:spcBef>
                <a:spcPct val="20000"/>
              </a:spcBef>
              <a:buSzPct val="100000"/>
              <a:buFontTx/>
              <a:buChar char="•"/>
              <a:defRPr/>
            </a:pPr>
            <a:endParaRPr lang="en-US" sz="3200">
              <a:latin typeface="Arial" charset="0"/>
            </a:endParaRPr>
          </a:p>
          <a:p>
            <a:pPr marL="1091687" lvl="1" indent="-583928" eaLnBrk="1" hangingPunct="1">
              <a:spcBef>
                <a:spcPct val="20000"/>
              </a:spcBef>
              <a:defRPr/>
            </a:pPr>
            <a:endParaRPr lang="en-US" sz="3200">
              <a:latin typeface="Arial" charset="0"/>
            </a:endParaRPr>
          </a:p>
          <a:p>
            <a:pPr>
              <a:lnSpc>
                <a:spcPct val="90000"/>
              </a:lnSpc>
              <a:spcBef>
                <a:spcPct val="20000"/>
              </a:spcBef>
              <a:buSzPct val="100000"/>
              <a:defRPr/>
            </a:pPr>
            <a:r>
              <a:rPr lang="en-US" sz="3200">
                <a:latin typeface="Arial" charset="0"/>
              </a:rPr>
              <a:t>	</a:t>
            </a: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spcBef>
                <a:spcPct val="20000"/>
              </a:spcBef>
              <a:defRPr/>
            </a:pPr>
            <a:endParaRPr lang="en-US" sz="2700">
              <a:latin typeface="Arial" charset="0"/>
            </a:endParaRPr>
          </a:p>
        </p:txBody>
      </p:sp>
      <p:sp>
        <p:nvSpPr>
          <p:cNvPr id="2054" name="Text Box 151">
            <a:extLst>
              <a:ext uri="{FF2B5EF4-FFF2-40B4-BE49-F238E27FC236}">
                <a16:creationId xmlns:a16="http://schemas.microsoft.com/office/drawing/2014/main" id="{9F69D26C-8F9C-E701-C9C8-6242BF74A30F}"/>
              </a:ext>
            </a:extLst>
          </p:cNvPr>
          <p:cNvSpPr txBox="1">
            <a:spLocks noChangeArrowheads="1"/>
          </p:cNvSpPr>
          <p:nvPr/>
        </p:nvSpPr>
        <p:spPr bwMode="auto">
          <a:xfrm>
            <a:off x="13624628" y="5909196"/>
            <a:ext cx="11221777" cy="27136619"/>
          </a:xfrm>
          <a:prstGeom prst="rect">
            <a:avLst/>
          </a:prstGeom>
          <a:noFill/>
          <a:ln w="12700">
            <a:noFill/>
            <a:miter lim="800000"/>
            <a:headEnd/>
            <a:tailEnd/>
          </a:ln>
        </p:spPr>
        <p:txBody>
          <a:bodyPr wrap="square" lIns="91396" tIns="45700" rIns="91396" bIns="45700" anchor="t">
            <a:spAutoFit/>
          </a:bodyPr>
          <a:lstStyle/>
          <a:p>
            <a:pPr marL="456565" indent="-456565" algn="ctr" defTabSz="4179105" eaLnBrk="1" fontAlgn="auto" hangingPunct="1">
              <a:lnSpc>
                <a:spcPct val="170000"/>
              </a:lnSpc>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b="1" i="1" u="sng" dirty="0">
                <a:solidFill>
                  <a:srgbClr val="4DD1E8"/>
                </a:solidFill>
                <a:latin typeface="Calibri"/>
              </a:rPr>
              <a:t>Description of Students</a:t>
            </a:r>
            <a:endParaRPr lang="en-US" sz="4800" dirty="0">
              <a:solidFill>
                <a:srgbClr val="4DD1E8"/>
              </a:solidFill>
              <a:latin typeface="Calibri"/>
            </a:endParaRPr>
          </a:p>
          <a:p>
            <a:pPr marL="456565" indent="-456565" algn="ctr" defTabSz="4179105">
              <a:lnSpc>
                <a:spcPct val="170000"/>
              </a:lnSpc>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solidFill>
                  <a:srgbClr val="000000"/>
                </a:solidFill>
                <a:latin typeface="Calibri"/>
              </a:rPr>
              <a:t>⭐︎</a:t>
            </a:r>
            <a:r>
              <a:rPr lang="en-US" sz="4800" b="1" dirty="0">
                <a:solidFill>
                  <a:srgbClr val="000000"/>
                </a:solidFill>
                <a:latin typeface="Calibri"/>
              </a:rPr>
              <a:t># O</a:t>
            </a:r>
            <a:r>
              <a:rPr lang="en-US" sz="4800" b="1" dirty="0">
                <a:latin typeface="Calibri"/>
              </a:rPr>
              <a:t>f Male &amp; Females:</a:t>
            </a:r>
            <a:r>
              <a:rPr lang="en-US" sz="4800" dirty="0">
                <a:latin typeface="Calibri"/>
              </a:rPr>
              <a:t> 4 Boys &amp; 4 Girls</a:t>
            </a:r>
            <a:endParaRPr lang="en-US" sz="4800">
              <a:latin typeface="Calibri"/>
              <a:cs typeface="Calibri"/>
            </a:endParaRPr>
          </a:p>
          <a:p>
            <a:pPr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latin typeface="Calibri"/>
              </a:rPr>
              <a:t>✩</a:t>
            </a:r>
            <a:r>
              <a:rPr lang="en-US" sz="4800" b="1" dirty="0">
                <a:latin typeface="Calibri"/>
              </a:rPr>
              <a:t>Number of students with disabilities:</a:t>
            </a:r>
            <a:r>
              <a:rPr lang="en-US" sz="4800" dirty="0">
                <a:latin typeface="Calibri"/>
              </a:rPr>
              <a:t> All 8 students in the classroom have a disability.</a:t>
            </a:r>
            <a:endParaRPr lang="en-US" sz="4800">
              <a:latin typeface="Calibri"/>
              <a:cs typeface="Calibri"/>
            </a:endParaRPr>
          </a:p>
          <a:p>
            <a:pPr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latin typeface="Calibri"/>
              </a:rPr>
              <a:t>✩Types Of Disabilities: </a:t>
            </a:r>
            <a:endParaRPr lang="en-US" sz="4800" b="1" dirty="0">
              <a:latin typeface="Calibri"/>
              <a:cs typeface="Calibri"/>
            </a:endParaRPr>
          </a:p>
          <a:p>
            <a:pPr defTabSz="4179105">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latin typeface="Calibri"/>
                <a:cs typeface="Calibri"/>
              </a:rPr>
              <a:t>↳Autism, ADHD, Hearing Impaired, &amp; Communication Impaired.</a:t>
            </a:r>
          </a:p>
          <a:p>
            <a:pPr marL="456565" indent="-456565" algn="ctr" eaLnBrk="1" hangingPunct="1">
              <a:lnSpc>
                <a:spcPct val="150000"/>
              </a:lnSpc>
              <a:spcBef>
                <a:spcPts val="0"/>
              </a:spcBef>
              <a:defRPr/>
            </a:pPr>
            <a:endParaRPr lang="en-US" sz="4800" b="1" i="1" u="sng" dirty="0">
              <a:solidFill>
                <a:srgbClr val="7030A0"/>
              </a:solidFill>
              <a:latin typeface="+mn-lt"/>
              <a:cs typeface="Calibri"/>
            </a:endParaRPr>
          </a:p>
          <a:p>
            <a:pPr>
              <a:spcBef>
                <a:spcPts val="0"/>
              </a:spcBef>
              <a:defRPr/>
            </a:pPr>
            <a:r>
              <a:rPr lang="en-US" sz="4800" dirty="0">
                <a:solidFill>
                  <a:srgbClr val="000000"/>
                </a:solidFill>
                <a:latin typeface="+mn-lt"/>
                <a:cs typeface="Calibri"/>
              </a:rPr>
              <a:t>✓</a:t>
            </a:r>
            <a:r>
              <a:rPr lang="en-US" sz="4800" b="1" dirty="0">
                <a:solidFill>
                  <a:srgbClr val="000000"/>
                </a:solidFill>
                <a:latin typeface="+mn-lt"/>
                <a:cs typeface="Calibri"/>
              </a:rPr>
              <a:t>Service-Learning Project:</a:t>
            </a:r>
            <a:r>
              <a:rPr lang="en-US" sz="4800" dirty="0">
                <a:solidFill>
                  <a:srgbClr val="000000"/>
                </a:solidFill>
                <a:latin typeface="+mn-lt"/>
                <a:cs typeface="Calibri"/>
              </a:rPr>
              <a:t>  For my service- learning project, I spoke with my cooperating teacher and found a project that correlated to a lesson she was teaching in that time frame.  The activity is comprised of several different gingerbread houses, with each having their own fraction.  The students were directed to find four different equivalent fractions, write them onto a "gum drop", color them and then glue them on to complete their gingerbread house!  This activity furthered their knowledge of equivalent fractions, all while being fun.</a:t>
            </a:r>
          </a:p>
          <a:p>
            <a:pPr marL="456565" indent="-456565" algn="ctr" eaLnBrk="1" hangingPunct="1">
              <a:lnSpc>
                <a:spcPct val="150000"/>
              </a:lnSpc>
              <a:spcBef>
                <a:spcPts val="0"/>
              </a:spcBef>
              <a:defRPr/>
            </a:pPr>
            <a:r>
              <a:rPr lang="en-US" sz="4800" b="1" i="1" u="sng" dirty="0">
                <a:solidFill>
                  <a:srgbClr val="4DD1E8"/>
                </a:solidFill>
                <a:latin typeface="+mn-lt"/>
              </a:rPr>
              <a:t>Role:</a:t>
            </a:r>
            <a:endParaRPr lang="en-US" sz="4800" dirty="0">
              <a:solidFill>
                <a:srgbClr val="4DD1E8"/>
              </a:solidFill>
              <a:latin typeface="+mn-lt"/>
              <a:cs typeface="Calibri"/>
            </a:endParaRPr>
          </a:p>
          <a:p>
            <a:pPr>
              <a:defRPr/>
            </a:pPr>
            <a:r>
              <a:rPr lang="en-US" sz="4800" dirty="0">
                <a:latin typeface="Times New Roman"/>
                <a:cs typeface="Times New Roman"/>
              </a:rPr>
              <a:t>⭐︎In my placement, I assisted my cooperating teacher in helping the students with their work around the classroom.  In addition, I observed the behaviors of each students and kept note of the accommodations needed.  I created my own lesson plan which corresponded to the standard 04.NF.01, and followed up with an activity.</a:t>
            </a:r>
            <a:endParaRPr lang="en-US" sz="4800">
              <a:cs typeface="Times New Roman"/>
            </a:endParaRPr>
          </a:p>
          <a:p>
            <a:pPr algn="ctr" eaLnBrk="1" hangingPunct="1">
              <a:defRPr/>
            </a:pPr>
            <a:endParaRPr lang="en-US" sz="4800" b="1" i="1" u="sng" dirty="0">
              <a:solidFill>
                <a:srgbClr val="7030A0"/>
              </a:solidFill>
              <a:latin typeface="+mn-lt"/>
              <a:cs typeface="Calibri"/>
            </a:endParaRPr>
          </a:p>
        </p:txBody>
      </p:sp>
      <p:sp>
        <p:nvSpPr>
          <p:cNvPr id="4103" name="Rectangle 73">
            <a:extLst>
              <a:ext uri="{FF2B5EF4-FFF2-40B4-BE49-F238E27FC236}">
                <a16:creationId xmlns:a16="http://schemas.microsoft.com/office/drawing/2014/main" id="{5F9DAAF9-8481-6190-F91A-47284D7FC742}"/>
              </a:ext>
            </a:extLst>
          </p:cNvPr>
          <p:cNvSpPr>
            <a:spLocks noChangeArrowheads="1"/>
          </p:cNvSpPr>
          <p:nvPr/>
        </p:nvSpPr>
        <p:spPr bwMode="auto">
          <a:xfrm>
            <a:off x="3048544" y="1500678"/>
            <a:ext cx="33732753" cy="212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396" tIns="45700" rIns="91396" bIns="45700" anchor="ctr">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lgn="ctr">
              <a:spcBef>
                <a:spcPct val="0"/>
              </a:spcBef>
              <a:buNone/>
            </a:pPr>
            <a:r>
              <a:rPr lang="en-US" altLang="en-US" sz="6600" b="1" i="1" dirty="0">
                <a:solidFill>
                  <a:srgbClr val="0A5EBF"/>
                </a:solidFill>
                <a:latin typeface="Times New Roman"/>
                <a:cs typeface="Times New Roman"/>
              </a:rPr>
              <a:t> Service Learning Experience</a:t>
            </a:r>
          </a:p>
          <a:p>
            <a:pPr algn="ctr">
              <a:spcBef>
                <a:spcPct val="0"/>
              </a:spcBef>
              <a:buNone/>
            </a:pPr>
            <a:r>
              <a:rPr lang="en-US" altLang="en-US" sz="6600" b="1" i="1" dirty="0">
                <a:solidFill>
                  <a:srgbClr val="0A5EBF"/>
                </a:solidFill>
                <a:latin typeface="Times New Roman"/>
                <a:cs typeface="Times New Roman"/>
              </a:rPr>
              <a:t>At Anastasia Elementary:</a:t>
            </a:r>
          </a:p>
        </p:txBody>
      </p:sp>
      <p:sp>
        <p:nvSpPr>
          <p:cNvPr id="3081" name="Text Box 151">
            <a:extLst>
              <a:ext uri="{FF2B5EF4-FFF2-40B4-BE49-F238E27FC236}">
                <a16:creationId xmlns:a16="http://schemas.microsoft.com/office/drawing/2014/main" id="{5AC80DD2-9CA0-5F7F-8A81-EE51A9101318}"/>
              </a:ext>
            </a:extLst>
          </p:cNvPr>
          <p:cNvSpPr txBox="1">
            <a:spLocks noChangeArrowheads="1"/>
          </p:cNvSpPr>
          <p:nvPr/>
        </p:nvSpPr>
        <p:spPr bwMode="auto">
          <a:xfrm>
            <a:off x="26367530" y="321397"/>
            <a:ext cx="13868400" cy="33470661"/>
          </a:xfrm>
          <a:prstGeom prst="rect">
            <a:avLst/>
          </a:prstGeom>
          <a:noFill/>
          <a:ln w="12700">
            <a:noFill/>
            <a:miter lim="800000"/>
            <a:headEnd/>
            <a:tailEnd/>
          </a:ln>
        </p:spPr>
        <p:txBody>
          <a:bodyPr lIns="91396" tIns="45700" rIns="91396" bIns="45700" anchor="t">
            <a:spAutoFit/>
          </a:bodyPr>
          <a:lstStyle/>
          <a:p>
            <a:pPr marL="0" lvl="2" indent="1270" eaLnBrk="1" hangingPunct="1">
              <a:defRPr/>
            </a:pPr>
            <a:endParaRPr lang="en-US" sz="3600">
              <a:latin typeface="+mn-lt"/>
              <a:cs typeface="Calibri"/>
            </a:endParaRPr>
          </a:p>
          <a:p>
            <a:pPr marL="456565" indent="-456565" algn="ctr">
              <a:lnSpc>
                <a:spcPct val="150000"/>
              </a:lnSpc>
              <a:spcBef>
                <a:spcPts val="0"/>
              </a:spcBef>
              <a:defRPr/>
            </a:pPr>
            <a:r>
              <a:rPr lang="en-US" sz="5400" b="1" i="1" u="sng" dirty="0">
                <a:solidFill>
                  <a:srgbClr val="4DD1E8"/>
                </a:solidFill>
                <a:latin typeface="Times New Roman"/>
                <a:cs typeface="Times New Roman"/>
              </a:rPr>
              <a:t> Course &amp; Project</a:t>
            </a:r>
            <a:endParaRPr lang="en-US" sz="5400" dirty="0">
              <a:solidFill>
                <a:srgbClr val="4DD1E8"/>
              </a:solidFill>
              <a:latin typeface="Times New Roman"/>
              <a:cs typeface="Times New Roman"/>
            </a:endParaRPr>
          </a:p>
          <a:p>
            <a:pPr>
              <a:spcBef>
                <a:spcPts val="0"/>
              </a:spcBef>
              <a:defRPr/>
            </a:pPr>
            <a:r>
              <a:rPr lang="en-US" sz="5400" b="1" dirty="0">
                <a:latin typeface="Times New Roman"/>
                <a:cs typeface="Times New Roman"/>
              </a:rPr>
              <a:t>✩Class Title: </a:t>
            </a:r>
            <a:r>
              <a:rPr lang="en-US" sz="5400" dirty="0">
                <a:latin typeface="Times New Roman"/>
                <a:cs typeface="Times New Roman"/>
              </a:rPr>
              <a:t>EDS-330-50 </a:t>
            </a:r>
          </a:p>
          <a:p>
            <a:pPr>
              <a:spcBef>
                <a:spcPts val="0"/>
              </a:spcBef>
              <a:defRPr/>
            </a:pPr>
            <a:r>
              <a:rPr lang="en-US" sz="5400" dirty="0">
                <a:latin typeface="Times New Roman"/>
                <a:cs typeface="Times New Roman"/>
              </a:rPr>
              <a:t>↳Foundations of Special Education: Child &amp; Adolescent Development and Transition to Adulthood.</a:t>
            </a:r>
            <a:endParaRPr lang="en-US" dirty="0"/>
          </a:p>
          <a:p>
            <a:pPr algn="ctr">
              <a:lnSpc>
                <a:spcPct val="150000"/>
              </a:lnSpc>
              <a:defRPr/>
            </a:pPr>
            <a:r>
              <a:rPr lang="en-US" sz="5400" b="1" i="1" u="sng" dirty="0">
                <a:solidFill>
                  <a:srgbClr val="4DD1E8"/>
                </a:solidFill>
                <a:latin typeface="+mn-lt"/>
              </a:rPr>
              <a:t>Understandings:</a:t>
            </a:r>
            <a:endParaRPr lang="en-US" sz="5400" b="1" i="1" u="sng" dirty="0">
              <a:solidFill>
                <a:srgbClr val="4DD1E8"/>
              </a:solidFill>
              <a:latin typeface="+mn-lt"/>
              <a:cs typeface="Calibri"/>
            </a:endParaRPr>
          </a:p>
          <a:p>
            <a:pPr eaLnBrk="1" hangingPunct="1">
              <a:defRPr/>
            </a:pPr>
            <a:r>
              <a:rPr lang="en-US" sz="5400" dirty="0">
                <a:latin typeface="+mn-lt"/>
                <a:cs typeface="Calibri"/>
              </a:rPr>
              <a:t>✓ Throughout my field placement, I've learned to stray from perceptions of others and focus on my own experiences.  Though it takes a lot of patience to work with special needs students, it is an incredibly rewarding experience.  I learned the importance of always staying on top of each child's accommodations, as they might need more or less in order to succeed.</a:t>
            </a:r>
          </a:p>
          <a:p>
            <a:pPr indent="-457200" eaLnBrk="1" hangingPunct="1">
              <a:buFont typeface="Arial" pitchFamily="34" charset="0"/>
              <a:buChar char="•"/>
              <a:defRPr/>
            </a:pPr>
            <a:endParaRPr lang="en-US" sz="5400">
              <a:latin typeface="+mn-lt"/>
            </a:endParaRPr>
          </a:p>
          <a:p>
            <a:pPr algn="ctr" eaLnBrk="1" hangingPunct="1">
              <a:defRPr/>
            </a:pPr>
            <a:r>
              <a:rPr lang="en-US" sz="5400" b="1" i="1" u="sng" dirty="0">
                <a:solidFill>
                  <a:srgbClr val="4DD1E8"/>
                </a:solidFill>
                <a:latin typeface="+mn-lt"/>
              </a:rPr>
              <a:t>Impacts &amp; Connecting To Coursework:</a:t>
            </a:r>
            <a:endParaRPr lang="en-US" sz="5400" dirty="0">
              <a:solidFill>
                <a:srgbClr val="4DD1E8"/>
              </a:solidFill>
              <a:latin typeface="+mn-lt"/>
            </a:endParaRPr>
          </a:p>
          <a:p>
            <a:pPr eaLnBrk="1" hangingPunct="1">
              <a:defRPr/>
            </a:pPr>
            <a:r>
              <a:rPr lang="en-US" sz="5400" dirty="0">
                <a:latin typeface="+mn-lt"/>
                <a:cs typeface="Calibri"/>
              </a:rPr>
              <a:t>✧With the help of my EDS-330 Course, I was able to utilize my skills to help promote learning and create a positive classroom environment for all.  I was educated on procedures and a wide variety of disabilities, which played a big role in understanding each child's individualized behavior.  In a special education classroom, there is always a lot going on, so I was able to assist my teacher in making sure that the day was running smoothly, and that each student was being tended to.</a:t>
            </a:r>
          </a:p>
          <a:p>
            <a:pPr indent="-457200" algn="ctr" eaLnBrk="1" hangingPunct="1">
              <a:lnSpc>
                <a:spcPct val="150000"/>
              </a:lnSpc>
              <a:defRPr/>
            </a:pPr>
            <a:r>
              <a:rPr lang="en-US" sz="5400" b="1" i="1" u="sng" dirty="0">
                <a:solidFill>
                  <a:srgbClr val="4DD1E8"/>
                </a:solidFill>
                <a:latin typeface="+mn-lt"/>
                <a:cs typeface="Arial"/>
              </a:rPr>
              <a:t>Future Goals:</a:t>
            </a:r>
            <a:endParaRPr lang="en-US" sz="5400" b="1" dirty="0">
              <a:solidFill>
                <a:srgbClr val="4DD1E8"/>
              </a:solidFill>
              <a:latin typeface="+mn-lt"/>
              <a:cs typeface="Arial"/>
            </a:endParaRPr>
          </a:p>
          <a:p>
            <a:pPr eaLnBrk="1" hangingPunct="1">
              <a:defRPr/>
            </a:pPr>
            <a:r>
              <a:rPr lang="en-US" sz="5400" dirty="0">
                <a:latin typeface="+mn-lt"/>
                <a:cs typeface="Arial"/>
              </a:rPr>
              <a:t>☞ Being present in the classroom opposed to learning through a textbook has really opened my eyes to the world of special education in a way that I would have never imagined.  My experiences have driven me to want to do more work in the special education field, as well as continue to build my knowledge in the years to come.</a:t>
            </a:r>
            <a:endParaRPr lang="en-US" sz="5400" dirty="0">
              <a:latin typeface="+mn-lt"/>
              <a:cs typeface="Arial" charset="0"/>
            </a:endParaRPr>
          </a:p>
          <a:p>
            <a:pPr eaLnBrk="1" hangingPunct="1">
              <a:defRPr/>
            </a:pPr>
            <a:endParaRPr lang="en-US" sz="5400" dirty="0">
              <a:latin typeface="+mn-lt"/>
              <a:cs typeface="Arial"/>
            </a:endParaRPr>
          </a:p>
        </p:txBody>
      </p:sp>
      <p:sp>
        <p:nvSpPr>
          <p:cNvPr id="4105" name="AutoShape 11" descr="https://exchange.monmouth.edu/owa/service.svc/s/GetFileAttachment?id=AAMkADUzNTAzYTE4LTFkZmItNGNiYi05YzIyLTAwNDM3ZWFjNzY1YQBGAAAAAABs37bhHIjOTZx5dTE8j3XhBwAPER1YytVnSrnXabV0lCskAABD9o3ZAAAPER1YytVnSrnXabV0lCskAAArz5nnAAABEgAQAIHb4rEAYfJKpAohnv8TfIk%3D&amp;X-OWA-CANARY=K8IiKFfYV0uyOv4P07BNfrAXb10lP9YI5y-30Ryu2WlnOd0USRjeyB90ndruFggKMUdFnlP0wsA.&amp;isImagePreview=True">
            <a:extLst>
              <a:ext uri="{FF2B5EF4-FFF2-40B4-BE49-F238E27FC236}">
                <a16:creationId xmlns:a16="http://schemas.microsoft.com/office/drawing/2014/main" id="{DFC21250-B389-0869-C8ED-281E3318FF87}"/>
              </a:ext>
            </a:extLst>
          </p:cNvPr>
          <p:cNvSpPr>
            <a:spLocks noChangeAspect="1" noChangeArrowheads="1"/>
          </p:cNvSpPr>
          <p:nvPr/>
        </p:nvSpPr>
        <p:spPr bwMode="auto">
          <a:xfrm>
            <a:off x="165100" y="-174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06" name="AutoShape 13" descr="https://exchange.monmouth.edu/owa/service.svc/s/GetFileAttachment?id=AAMkADUzNTAzYTE4LTFkZmItNGNiYi05YzIyLTAwNDM3ZWFjNzY1YQBGAAAAAABs37bhHIjOTZx5dTE8j3XhBwAPER1YytVnSrnXabV0lCskAABD9o3ZAAAPER1YytVnSrnXabV0lCskAAArz5nnAAABEgAQAIHb4rEAYfJKpAohnv8TfIk%3D&amp;X-OWA-CANARY=K8IiKFfYV0uyOv4P07BNfrAXb10lP9YI5y-30Ryu2WlnOd0USRjeyB90ndruFggKMUdFnlP0wsA.&amp;isImagePreview=True">
            <a:extLst>
              <a:ext uri="{FF2B5EF4-FFF2-40B4-BE49-F238E27FC236}">
                <a16:creationId xmlns:a16="http://schemas.microsoft.com/office/drawing/2014/main" id="{BB49310F-6CE6-C337-B381-2B89D2A3F12C}"/>
              </a:ext>
            </a:extLst>
          </p:cNvPr>
          <p:cNvSpPr>
            <a:spLocks noChangeAspect="1" noChangeArrowheads="1"/>
          </p:cNvSpPr>
          <p:nvPr/>
        </p:nvSpPr>
        <p:spPr bwMode="auto">
          <a:xfrm>
            <a:off x="317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 name="TextBox 2">
            <a:extLst>
              <a:ext uri="{FF2B5EF4-FFF2-40B4-BE49-F238E27FC236}">
                <a16:creationId xmlns:a16="http://schemas.microsoft.com/office/drawing/2014/main" id="{8B67C8AC-EC2B-957D-505B-9705257FA4DF}"/>
              </a:ext>
            </a:extLst>
          </p:cNvPr>
          <p:cNvSpPr txBox="1"/>
          <p:nvPr/>
        </p:nvSpPr>
        <p:spPr>
          <a:xfrm>
            <a:off x="14311471" y="4343764"/>
            <a:ext cx="1146313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dirty="0">
                <a:latin typeface="Times New Roman"/>
                <a:cs typeface="Times New Roman"/>
              </a:rPr>
              <a:t>✏️📚📊🖊📓📎🗓📌</a:t>
            </a:r>
          </a:p>
        </p:txBody>
      </p:sp>
      <p:pic>
        <p:nvPicPr>
          <p:cNvPr id="2" name="AUDIO SL">
            <a:hlinkClick r:id="" action="ppaction://media"/>
            <a:extLst>
              <a:ext uri="{FF2B5EF4-FFF2-40B4-BE49-F238E27FC236}">
                <a16:creationId xmlns:a16="http://schemas.microsoft.com/office/drawing/2014/main" id="{0F74B1DF-F6B6-1BF2-B69D-14E32439D04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751675" y="16094075"/>
            <a:ext cx="730250" cy="730250"/>
          </a:xfrm>
          <a:prstGeom prst="rect">
            <a:avLst/>
          </a:prstGeom>
        </p:spPr>
      </p:pic>
      <p:pic>
        <p:nvPicPr>
          <p:cNvPr id="4" name="AUDIO SL">
            <a:hlinkClick r:id="" action="ppaction://media"/>
            <a:extLst>
              <a:ext uri="{FF2B5EF4-FFF2-40B4-BE49-F238E27FC236}">
                <a16:creationId xmlns:a16="http://schemas.microsoft.com/office/drawing/2014/main" id="{EAD266D7-D92B-B335-BAA0-6FF57999B9C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751675" y="16094075"/>
            <a:ext cx="730250" cy="7302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0" repeatCount="indefinite" fill="hold" display="0">
                  <p:stCondLst>
                    <p:cond delay="indefinite"/>
                  </p:stCondLst>
                  <p:endCondLst>
                    <p:cond evt="onStopAudio" delay="0">
                      <p:tgtEl>
                        <p:sldTgt/>
                      </p:tgtEl>
                    </p:cond>
                  </p:endCondLst>
                </p:cTn>
                <p:tgtEl>
                  <p:spTgt spid="2"/>
                </p:tgtEl>
              </p:cMediaNode>
            </p:audio>
            <p:audio>
              <p:cMediaNode numSld="999" showWhenStopped="0">
                <p:cTn id="11" repeatCount="indefinite"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Emily Schatzel Monmouth University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Independent Play Behaviors Using Opportunities to Engage in Stereotypic Behavior as Reinforcement  Gregory P. Hanley, Brian A. Iwata, Rachel H. Thompson, &amp; Jana S. Lindberg University Of Florida</dc:title>
  <dc:creator>gh</dc:creator>
  <cp:revision>415</cp:revision>
  <cp:lastPrinted>2002-03-27T20:40:30Z</cp:lastPrinted>
  <dcterms:created xsi:type="dcterms:W3CDTF">1999-04-12T09:26:27Z</dcterms:created>
  <dcterms:modified xsi:type="dcterms:W3CDTF">2022-12-01T04:50:49Z</dcterms:modified>
</cp:coreProperties>
</file>