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1" r:id="rId2"/>
  </p:sldMasterIdLst>
  <p:notesMasterIdLst>
    <p:notesMasterId r:id="rId4"/>
  </p:notesMasterIdLst>
  <p:sldIdLst>
    <p:sldId id="258" r:id="rId3"/>
  </p:sldIdLst>
  <p:sldSz cx="51206400" cy="32918400"/>
  <p:notesSz cx="6858000" cy="9144000"/>
  <p:defaultTextStyle>
    <a:defPPr>
      <a:defRPr lang="en-US"/>
    </a:defPPr>
    <a:lvl1pPr algn="l" defTabSz="5014913" rtl="0" fontAlgn="base">
      <a:spcBef>
        <a:spcPct val="0"/>
      </a:spcBef>
      <a:spcAft>
        <a:spcPct val="0"/>
      </a:spcAft>
      <a:defRPr sz="9800" kern="1200">
        <a:solidFill>
          <a:schemeClr val="tx1"/>
        </a:solidFill>
        <a:latin typeface="Calibri" pitchFamily="34" charset="0"/>
        <a:ea typeface="+mn-ea"/>
        <a:cs typeface="Arial" charset="0"/>
      </a:defRPr>
    </a:lvl1pPr>
    <a:lvl2pPr marL="2506663" indent="-2049463" algn="l" defTabSz="5014913" rtl="0" fontAlgn="base">
      <a:spcBef>
        <a:spcPct val="0"/>
      </a:spcBef>
      <a:spcAft>
        <a:spcPct val="0"/>
      </a:spcAft>
      <a:defRPr sz="9800" kern="1200">
        <a:solidFill>
          <a:schemeClr val="tx1"/>
        </a:solidFill>
        <a:latin typeface="Calibri" pitchFamily="34" charset="0"/>
        <a:ea typeface="+mn-ea"/>
        <a:cs typeface="Arial" charset="0"/>
      </a:defRPr>
    </a:lvl2pPr>
    <a:lvl3pPr marL="5014913" indent="-4100513" algn="l" defTabSz="5014913" rtl="0" fontAlgn="base">
      <a:spcBef>
        <a:spcPct val="0"/>
      </a:spcBef>
      <a:spcAft>
        <a:spcPct val="0"/>
      </a:spcAft>
      <a:defRPr sz="9800" kern="1200">
        <a:solidFill>
          <a:schemeClr val="tx1"/>
        </a:solidFill>
        <a:latin typeface="Calibri" pitchFamily="34" charset="0"/>
        <a:ea typeface="+mn-ea"/>
        <a:cs typeface="Arial" charset="0"/>
      </a:defRPr>
    </a:lvl3pPr>
    <a:lvl4pPr marL="7523163" indent="-6151563" algn="l" defTabSz="5014913" rtl="0" fontAlgn="base">
      <a:spcBef>
        <a:spcPct val="0"/>
      </a:spcBef>
      <a:spcAft>
        <a:spcPct val="0"/>
      </a:spcAft>
      <a:defRPr sz="9800" kern="1200">
        <a:solidFill>
          <a:schemeClr val="tx1"/>
        </a:solidFill>
        <a:latin typeface="Calibri" pitchFamily="34" charset="0"/>
        <a:ea typeface="+mn-ea"/>
        <a:cs typeface="Arial" charset="0"/>
      </a:defRPr>
    </a:lvl4pPr>
    <a:lvl5pPr marL="10031413" indent="-8202613" algn="l" defTabSz="5014913" rtl="0" fontAlgn="base">
      <a:spcBef>
        <a:spcPct val="0"/>
      </a:spcBef>
      <a:spcAft>
        <a:spcPct val="0"/>
      </a:spcAft>
      <a:defRPr sz="9800" kern="1200">
        <a:solidFill>
          <a:schemeClr val="tx1"/>
        </a:solidFill>
        <a:latin typeface="Calibri" pitchFamily="34" charset="0"/>
        <a:ea typeface="+mn-ea"/>
        <a:cs typeface="Arial" charset="0"/>
      </a:defRPr>
    </a:lvl5pPr>
    <a:lvl6pPr marL="2286000" algn="l" defTabSz="914400" rtl="0" eaLnBrk="1" latinLnBrk="0" hangingPunct="1">
      <a:defRPr sz="9800" kern="1200">
        <a:solidFill>
          <a:schemeClr val="tx1"/>
        </a:solidFill>
        <a:latin typeface="Calibri" pitchFamily="34" charset="0"/>
        <a:ea typeface="+mn-ea"/>
        <a:cs typeface="Arial" charset="0"/>
      </a:defRPr>
    </a:lvl6pPr>
    <a:lvl7pPr marL="2743200" algn="l" defTabSz="914400" rtl="0" eaLnBrk="1" latinLnBrk="0" hangingPunct="1">
      <a:defRPr sz="9800" kern="1200">
        <a:solidFill>
          <a:schemeClr val="tx1"/>
        </a:solidFill>
        <a:latin typeface="Calibri" pitchFamily="34" charset="0"/>
        <a:ea typeface="+mn-ea"/>
        <a:cs typeface="Arial" charset="0"/>
      </a:defRPr>
    </a:lvl7pPr>
    <a:lvl8pPr marL="3200400" algn="l" defTabSz="914400" rtl="0" eaLnBrk="1" latinLnBrk="0" hangingPunct="1">
      <a:defRPr sz="9800" kern="1200">
        <a:solidFill>
          <a:schemeClr val="tx1"/>
        </a:solidFill>
        <a:latin typeface="Calibri" pitchFamily="34" charset="0"/>
        <a:ea typeface="+mn-ea"/>
        <a:cs typeface="Arial" charset="0"/>
      </a:defRPr>
    </a:lvl8pPr>
    <a:lvl9pPr marL="3657600" algn="l" defTabSz="914400" rtl="0" eaLnBrk="1" latinLnBrk="0" hangingPunct="1">
      <a:defRPr sz="9800"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3422">
          <p15:clr>
            <a:srgbClr val="A4A3A4"/>
          </p15:clr>
        </p15:guide>
        <p15:guide id="2" orient="horz" pos="288">
          <p15:clr>
            <a:srgbClr val="A4A3A4"/>
          </p15:clr>
        </p15:guide>
        <p15:guide id="3" orient="horz" pos="20160">
          <p15:clr>
            <a:srgbClr val="A4A3A4"/>
          </p15:clr>
        </p15:guide>
        <p15:guide id="4" orient="horz">
          <p15:clr>
            <a:srgbClr val="A4A3A4"/>
          </p15:clr>
        </p15:guide>
        <p15:guide id="5" pos="552" userDrawn="1">
          <p15:clr>
            <a:srgbClr val="A4A3A4"/>
          </p15:clr>
        </p15:guide>
        <p15:guide id="6" pos="315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 d="100"/>
          <a:sy n="15" d="100"/>
        </p:scale>
        <p:origin x="1224" y="114"/>
      </p:cViewPr>
      <p:guideLst>
        <p:guide orient="horz" pos="3422"/>
        <p:guide orient="horz" pos="288"/>
        <p:guide orient="horz" pos="20160"/>
        <p:guide orient="horz"/>
        <p:guide pos="552"/>
        <p:guide pos="315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5015886"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5015886" fontAlgn="auto">
              <a:spcBef>
                <a:spcPts val="0"/>
              </a:spcBef>
              <a:spcAft>
                <a:spcPts val="0"/>
              </a:spcAft>
              <a:defRPr sz="1200">
                <a:latin typeface="+mn-lt"/>
                <a:cs typeface="+mn-cs"/>
              </a:defRPr>
            </a:lvl1pPr>
          </a:lstStyle>
          <a:p>
            <a:pPr>
              <a:defRPr/>
            </a:pPr>
            <a:fld id="{B64766A8-2453-4D11-B0DC-C50DB852D1DA}" type="datetimeFigureOut">
              <a:rPr lang="en-US"/>
              <a:pPr>
                <a:defRPr/>
              </a:pPr>
              <a:t>11/30/2022</a:t>
            </a:fld>
            <a:endParaRPr lang="en-US"/>
          </a:p>
        </p:txBody>
      </p:sp>
      <p:sp>
        <p:nvSpPr>
          <p:cNvPr id="4" name="Slide Image Placeholder 3"/>
          <p:cNvSpPr>
            <a:spLocks noGrp="1" noRot="1" noChangeAspect="1"/>
          </p:cNvSpPr>
          <p:nvPr>
            <p:ph type="sldImg" idx="2"/>
          </p:nvPr>
        </p:nvSpPr>
        <p:spPr>
          <a:xfrm>
            <a:off x="762000" y="685800"/>
            <a:ext cx="5334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5015886"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5015886" fontAlgn="auto">
              <a:spcBef>
                <a:spcPts val="0"/>
              </a:spcBef>
              <a:spcAft>
                <a:spcPts val="0"/>
              </a:spcAft>
              <a:defRPr sz="1200">
                <a:latin typeface="+mn-lt"/>
                <a:cs typeface="+mn-cs"/>
              </a:defRPr>
            </a:lvl1pPr>
          </a:lstStyle>
          <a:p>
            <a:pPr>
              <a:defRPr/>
            </a:pPr>
            <a:fld id="{C864C5C9-8908-41AA-A679-DA3363EBEEDA}" type="slidenum">
              <a:rPr lang="en-US"/>
              <a:pPr>
                <a:defRPr/>
              </a:pPr>
              <a:t>‹#›</a:t>
            </a:fld>
            <a:endParaRPr lang="en-US"/>
          </a:p>
        </p:txBody>
      </p:sp>
    </p:spTree>
    <p:extLst>
      <p:ext uri="{BB962C8B-B14F-4D97-AF65-F5344CB8AC3E}">
        <p14:creationId xmlns:p14="http://schemas.microsoft.com/office/powerpoint/2010/main" val="2506986161"/>
      </p:ext>
    </p:extLst>
  </p:cSld>
  <p:clrMap bg1="lt1" tx1="dk1" bg2="lt2" tx2="dk2" accent1="accent1" accent2="accent2" accent3="accent3" accent4="accent4" accent5="accent5" accent6="accent6" hlink="hlink" folHlink="folHlink"/>
  <p:notesStyle>
    <a:lvl1pPr algn="l" defTabSz="5014913" rtl="0" eaLnBrk="0" fontAlgn="base" hangingPunct="0">
      <a:spcBef>
        <a:spcPct val="30000"/>
      </a:spcBef>
      <a:spcAft>
        <a:spcPct val="0"/>
      </a:spcAft>
      <a:defRPr sz="6600" kern="1200">
        <a:solidFill>
          <a:schemeClr val="tx1"/>
        </a:solidFill>
        <a:latin typeface="+mn-lt"/>
        <a:ea typeface="+mn-ea"/>
        <a:cs typeface="+mn-cs"/>
      </a:defRPr>
    </a:lvl1pPr>
    <a:lvl2pPr marL="2506663" algn="l" defTabSz="5014913" rtl="0" eaLnBrk="0" fontAlgn="base" hangingPunct="0">
      <a:spcBef>
        <a:spcPct val="30000"/>
      </a:spcBef>
      <a:spcAft>
        <a:spcPct val="0"/>
      </a:spcAft>
      <a:defRPr sz="6600" kern="1200">
        <a:solidFill>
          <a:schemeClr val="tx1"/>
        </a:solidFill>
        <a:latin typeface="+mn-lt"/>
        <a:ea typeface="+mn-ea"/>
        <a:cs typeface="+mn-cs"/>
      </a:defRPr>
    </a:lvl2pPr>
    <a:lvl3pPr marL="5014913" algn="l" defTabSz="5014913" rtl="0" eaLnBrk="0" fontAlgn="base" hangingPunct="0">
      <a:spcBef>
        <a:spcPct val="30000"/>
      </a:spcBef>
      <a:spcAft>
        <a:spcPct val="0"/>
      </a:spcAft>
      <a:defRPr sz="6600" kern="1200">
        <a:solidFill>
          <a:schemeClr val="tx1"/>
        </a:solidFill>
        <a:latin typeface="+mn-lt"/>
        <a:ea typeface="+mn-ea"/>
        <a:cs typeface="+mn-cs"/>
      </a:defRPr>
    </a:lvl3pPr>
    <a:lvl4pPr marL="7523163" algn="l" defTabSz="5014913" rtl="0" eaLnBrk="0" fontAlgn="base" hangingPunct="0">
      <a:spcBef>
        <a:spcPct val="30000"/>
      </a:spcBef>
      <a:spcAft>
        <a:spcPct val="0"/>
      </a:spcAft>
      <a:defRPr sz="6600" kern="1200">
        <a:solidFill>
          <a:schemeClr val="tx1"/>
        </a:solidFill>
        <a:latin typeface="+mn-lt"/>
        <a:ea typeface="+mn-ea"/>
        <a:cs typeface="+mn-cs"/>
      </a:defRPr>
    </a:lvl4pPr>
    <a:lvl5pPr marL="10031413" algn="l" defTabSz="5014913" rtl="0" eaLnBrk="0" fontAlgn="base" hangingPunct="0">
      <a:spcBef>
        <a:spcPct val="30000"/>
      </a:spcBef>
      <a:spcAft>
        <a:spcPct val="0"/>
      </a:spcAft>
      <a:defRPr sz="6600" kern="1200">
        <a:solidFill>
          <a:schemeClr val="tx1"/>
        </a:solidFill>
        <a:latin typeface="+mn-lt"/>
        <a:ea typeface="+mn-ea"/>
        <a:cs typeface="+mn-cs"/>
      </a:defRPr>
    </a:lvl5pPr>
    <a:lvl6pPr marL="12539716" algn="l" defTabSz="5015886" rtl="0" eaLnBrk="1" latinLnBrk="0" hangingPunct="1">
      <a:defRPr sz="6600" kern="1200">
        <a:solidFill>
          <a:schemeClr val="tx1"/>
        </a:solidFill>
        <a:latin typeface="+mn-lt"/>
        <a:ea typeface="+mn-ea"/>
        <a:cs typeface="+mn-cs"/>
      </a:defRPr>
    </a:lvl6pPr>
    <a:lvl7pPr marL="15047660" algn="l" defTabSz="5015886" rtl="0" eaLnBrk="1" latinLnBrk="0" hangingPunct="1">
      <a:defRPr sz="6600" kern="1200">
        <a:solidFill>
          <a:schemeClr val="tx1"/>
        </a:solidFill>
        <a:latin typeface="+mn-lt"/>
        <a:ea typeface="+mn-ea"/>
        <a:cs typeface="+mn-cs"/>
      </a:defRPr>
    </a:lvl7pPr>
    <a:lvl8pPr marL="17555602" algn="l" defTabSz="5015886" rtl="0" eaLnBrk="1" latinLnBrk="0" hangingPunct="1">
      <a:defRPr sz="6600" kern="1200">
        <a:solidFill>
          <a:schemeClr val="tx1"/>
        </a:solidFill>
        <a:latin typeface="+mn-lt"/>
        <a:ea typeface="+mn-ea"/>
        <a:cs typeface="+mn-cs"/>
      </a:defRPr>
    </a:lvl8pPr>
    <a:lvl9pPr marL="20063546" algn="l" defTabSz="5015886" rtl="0" eaLnBrk="1" latinLnBrk="0" hangingPunct="1">
      <a:defRPr sz="6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56-Template 4 col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054884" y="5651949"/>
            <a:ext cx="11732948" cy="958478"/>
          </a:xfrm>
          <a:prstGeom prst="rect">
            <a:avLst/>
          </a:prstGeom>
        </p:spPr>
        <p:txBody>
          <a:bodyPr wrap="square" lIns="261244" tIns="261244" rIns="261244" bIns="26124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a:t>Click to add text</a:t>
            </a:r>
          </a:p>
        </p:txBody>
      </p:sp>
      <p:sp>
        <p:nvSpPr>
          <p:cNvPr id="6" name="Text Placeholder 5"/>
          <p:cNvSpPr>
            <a:spLocks noGrp="1"/>
          </p:cNvSpPr>
          <p:nvPr>
            <p:ph type="body" sz="quarter" idx="11" hasCustomPrompt="1"/>
          </p:nvPr>
        </p:nvSpPr>
        <p:spPr>
          <a:xfrm>
            <a:off x="1076062" y="4739088"/>
            <a:ext cx="11723688" cy="703479"/>
          </a:xfrm>
          <a:prstGeom prst="rect">
            <a:avLst/>
          </a:prstGeom>
          <a:solidFill>
            <a:schemeClr val="accent5">
              <a:lumMod val="50000"/>
            </a:schemeClr>
          </a:solidFill>
        </p:spPr>
        <p:txBody>
          <a:bodyPr lIns="104498" tIns="104498" rIns="104498" bIns="104498"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a:t>Click to add Introduction or Abstract</a:t>
            </a:r>
          </a:p>
        </p:txBody>
      </p:sp>
      <p:sp>
        <p:nvSpPr>
          <p:cNvPr id="20" name="Text Placeholder 5"/>
          <p:cNvSpPr>
            <a:spLocks noGrp="1"/>
          </p:cNvSpPr>
          <p:nvPr>
            <p:ph type="body" sz="quarter" idx="20" hasCustomPrompt="1"/>
          </p:nvPr>
        </p:nvSpPr>
        <p:spPr>
          <a:xfrm>
            <a:off x="1076062" y="13693800"/>
            <a:ext cx="11725540" cy="703479"/>
          </a:xfrm>
          <a:prstGeom prst="rect">
            <a:avLst/>
          </a:prstGeom>
          <a:solidFill>
            <a:schemeClr val="accent5">
              <a:lumMod val="50000"/>
            </a:schemeClr>
          </a:solidFill>
        </p:spPr>
        <p:txBody>
          <a:bodyPr wrap="square" lIns="104498" tIns="104498" rIns="104498" bIns="104498"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a:t>Click to add Objectives</a:t>
            </a:r>
          </a:p>
        </p:txBody>
      </p:sp>
      <p:sp>
        <p:nvSpPr>
          <p:cNvPr id="21" name="Text Placeholder 3"/>
          <p:cNvSpPr>
            <a:spLocks noGrp="1"/>
          </p:cNvSpPr>
          <p:nvPr>
            <p:ph type="body" sz="quarter" idx="21" hasCustomPrompt="1"/>
          </p:nvPr>
        </p:nvSpPr>
        <p:spPr>
          <a:xfrm>
            <a:off x="13518359" y="5644011"/>
            <a:ext cx="11723686" cy="958478"/>
          </a:xfrm>
          <a:prstGeom prst="rect">
            <a:avLst/>
          </a:prstGeom>
        </p:spPr>
        <p:txBody>
          <a:bodyPr wrap="square" lIns="261244" tIns="261244" rIns="261244" bIns="26124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a:t>Click to add text</a:t>
            </a:r>
          </a:p>
        </p:txBody>
      </p:sp>
      <p:sp>
        <p:nvSpPr>
          <p:cNvPr id="22" name="Text Placeholder 5"/>
          <p:cNvSpPr>
            <a:spLocks noGrp="1"/>
          </p:cNvSpPr>
          <p:nvPr>
            <p:ph type="body" sz="quarter" idx="22" hasCustomPrompt="1"/>
          </p:nvPr>
        </p:nvSpPr>
        <p:spPr>
          <a:xfrm>
            <a:off x="13518358" y="4739088"/>
            <a:ext cx="11723688" cy="703479"/>
          </a:xfrm>
          <a:prstGeom prst="rect">
            <a:avLst/>
          </a:prstGeom>
          <a:solidFill>
            <a:schemeClr val="accent5">
              <a:lumMod val="50000"/>
            </a:schemeClr>
          </a:solidFill>
        </p:spPr>
        <p:txBody>
          <a:bodyPr lIns="104498" tIns="104498" rIns="104498" bIns="104498"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a:t>Click to add Methods</a:t>
            </a:r>
          </a:p>
        </p:txBody>
      </p:sp>
      <p:sp>
        <p:nvSpPr>
          <p:cNvPr id="23" name="Text Placeholder 3"/>
          <p:cNvSpPr>
            <a:spLocks noGrp="1"/>
          </p:cNvSpPr>
          <p:nvPr>
            <p:ph type="body" sz="quarter" idx="23" hasCustomPrompt="1"/>
          </p:nvPr>
        </p:nvSpPr>
        <p:spPr>
          <a:xfrm>
            <a:off x="25968063" y="5651949"/>
            <a:ext cx="11723686" cy="958478"/>
          </a:xfrm>
          <a:prstGeom prst="rect">
            <a:avLst/>
          </a:prstGeom>
        </p:spPr>
        <p:txBody>
          <a:bodyPr wrap="square" lIns="261244" tIns="261244" rIns="261244" bIns="26124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a:t>Click to add text</a:t>
            </a:r>
          </a:p>
        </p:txBody>
      </p:sp>
      <p:sp>
        <p:nvSpPr>
          <p:cNvPr id="24" name="Text Placeholder 5"/>
          <p:cNvSpPr>
            <a:spLocks noGrp="1"/>
          </p:cNvSpPr>
          <p:nvPr>
            <p:ph type="body" sz="quarter" idx="24" hasCustomPrompt="1"/>
          </p:nvPr>
        </p:nvSpPr>
        <p:spPr>
          <a:xfrm>
            <a:off x="25958800" y="4739088"/>
            <a:ext cx="11734800" cy="703479"/>
          </a:xfrm>
          <a:prstGeom prst="rect">
            <a:avLst/>
          </a:prstGeom>
          <a:solidFill>
            <a:schemeClr val="accent5">
              <a:lumMod val="50000"/>
            </a:schemeClr>
          </a:solidFill>
        </p:spPr>
        <p:txBody>
          <a:bodyPr lIns="104498" tIns="104498" rIns="104498" bIns="104498"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a:t>Click to add Results</a:t>
            </a:r>
          </a:p>
        </p:txBody>
      </p:sp>
      <p:sp>
        <p:nvSpPr>
          <p:cNvPr id="25" name="Text Placeholder 5"/>
          <p:cNvSpPr>
            <a:spLocks noGrp="1"/>
          </p:cNvSpPr>
          <p:nvPr>
            <p:ph type="body" sz="quarter" idx="25" hasCustomPrompt="1"/>
          </p:nvPr>
        </p:nvSpPr>
        <p:spPr>
          <a:xfrm>
            <a:off x="38414201" y="4739088"/>
            <a:ext cx="11721520" cy="703479"/>
          </a:xfrm>
          <a:prstGeom prst="rect">
            <a:avLst/>
          </a:prstGeom>
          <a:solidFill>
            <a:schemeClr val="accent5">
              <a:lumMod val="50000"/>
            </a:schemeClr>
          </a:solidFill>
        </p:spPr>
        <p:txBody>
          <a:bodyPr wrap="square" lIns="104498" tIns="104498" rIns="104498" bIns="104498"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a:t>Click to add Conclusions</a:t>
            </a:r>
          </a:p>
        </p:txBody>
      </p:sp>
      <p:sp>
        <p:nvSpPr>
          <p:cNvPr id="26" name="Text Placeholder 3"/>
          <p:cNvSpPr>
            <a:spLocks noGrp="1"/>
          </p:cNvSpPr>
          <p:nvPr>
            <p:ph type="body" sz="quarter" idx="26" hasCustomPrompt="1"/>
          </p:nvPr>
        </p:nvSpPr>
        <p:spPr>
          <a:xfrm>
            <a:off x="38414201" y="5651949"/>
            <a:ext cx="11721520" cy="958478"/>
          </a:xfrm>
          <a:prstGeom prst="rect">
            <a:avLst/>
          </a:prstGeom>
        </p:spPr>
        <p:txBody>
          <a:bodyPr wrap="square" lIns="261244" tIns="261244" rIns="261244" bIns="26124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a:t>Click to add text</a:t>
            </a:r>
          </a:p>
        </p:txBody>
      </p:sp>
      <p:sp>
        <p:nvSpPr>
          <p:cNvPr id="27" name="Text Placeholder 5"/>
          <p:cNvSpPr>
            <a:spLocks noGrp="1"/>
          </p:cNvSpPr>
          <p:nvPr>
            <p:ph type="body" sz="quarter" idx="27" hasCustomPrompt="1"/>
          </p:nvPr>
        </p:nvSpPr>
        <p:spPr>
          <a:xfrm>
            <a:off x="38411265" y="18085673"/>
            <a:ext cx="11721520" cy="703479"/>
          </a:xfrm>
          <a:prstGeom prst="rect">
            <a:avLst/>
          </a:prstGeom>
          <a:solidFill>
            <a:schemeClr val="accent5">
              <a:lumMod val="50000"/>
            </a:schemeClr>
          </a:solidFill>
        </p:spPr>
        <p:txBody>
          <a:bodyPr wrap="square" lIns="104498" tIns="104498" rIns="104498" bIns="104498"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a:t>Click to add References</a:t>
            </a:r>
          </a:p>
        </p:txBody>
      </p:sp>
      <p:sp>
        <p:nvSpPr>
          <p:cNvPr id="28" name="Text Placeholder 3"/>
          <p:cNvSpPr>
            <a:spLocks noGrp="1"/>
          </p:cNvSpPr>
          <p:nvPr>
            <p:ph type="body" sz="quarter" idx="28" hasCustomPrompt="1"/>
          </p:nvPr>
        </p:nvSpPr>
        <p:spPr>
          <a:xfrm>
            <a:off x="38408329" y="18990596"/>
            <a:ext cx="11727392" cy="958478"/>
          </a:xfrm>
          <a:prstGeom prst="rect">
            <a:avLst/>
          </a:prstGeom>
        </p:spPr>
        <p:txBody>
          <a:bodyPr wrap="square" lIns="261244" tIns="261244" rIns="261244" bIns="26124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a:t>Click to add text</a:t>
            </a:r>
          </a:p>
        </p:txBody>
      </p:sp>
      <p:sp>
        <p:nvSpPr>
          <p:cNvPr id="29" name="Text Placeholder 5"/>
          <p:cNvSpPr>
            <a:spLocks noGrp="1"/>
          </p:cNvSpPr>
          <p:nvPr>
            <p:ph type="body" sz="quarter" idx="29" hasCustomPrompt="1"/>
          </p:nvPr>
        </p:nvSpPr>
        <p:spPr>
          <a:xfrm>
            <a:off x="38414201" y="25160688"/>
            <a:ext cx="11721520" cy="703479"/>
          </a:xfrm>
          <a:prstGeom prst="rect">
            <a:avLst/>
          </a:prstGeom>
          <a:solidFill>
            <a:schemeClr val="accent5">
              <a:lumMod val="50000"/>
            </a:schemeClr>
          </a:solidFill>
        </p:spPr>
        <p:txBody>
          <a:bodyPr wrap="square" lIns="104498" tIns="104498" rIns="104498" bIns="104498"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a:t>Click to add Acknowledgements</a:t>
            </a:r>
          </a:p>
        </p:txBody>
      </p:sp>
      <p:sp>
        <p:nvSpPr>
          <p:cNvPr id="30" name="Text Placeholder 3"/>
          <p:cNvSpPr>
            <a:spLocks noGrp="1"/>
          </p:cNvSpPr>
          <p:nvPr>
            <p:ph type="body" sz="quarter" idx="30" hasCustomPrompt="1"/>
          </p:nvPr>
        </p:nvSpPr>
        <p:spPr>
          <a:xfrm>
            <a:off x="38411265" y="26065611"/>
            <a:ext cx="11727392" cy="958478"/>
          </a:xfrm>
          <a:prstGeom prst="rect">
            <a:avLst/>
          </a:prstGeom>
        </p:spPr>
        <p:txBody>
          <a:bodyPr wrap="square" lIns="261244" tIns="261244" rIns="261244" bIns="26124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a:t>Click to add text</a:t>
            </a:r>
          </a:p>
        </p:txBody>
      </p:sp>
      <p:sp>
        <p:nvSpPr>
          <p:cNvPr id="60" name="Text Placeholder 3"/>
          <p:cNvSpPr>
            <a:spLocks noGrp="1"/>
          </p:cNvSpPr>
          <p:nvPr>
            <p:ph type="body" sz="quarter" idx="96" hasCustomPrompt="1"/>
          </p:nvPr>
        </p:nvSpPr>
        <p:spPr>
          <a:xfrm>
            <a:off x="1096448" y="14599097"/>
            <a:ext cx="11732948" cy="958478"/>
          </a:xfrm>
          <a:prstGeom prst="rect">
            <a:avLst/>
          </a:prstGeom>
        </p:spPr>
        <p:txBody>
          <a:bodyPr wrap="square" lIns="261244" tIns="261244" rIns="261244" bIns="26124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a:t>Click to add text</a:t>
            </a:r>
          </a:p>
        </p:txBody>
      </p:sp>
      <p:sp>
        <p:nvSpPr>
          <p:cNvPr id="76" name="Text Placeholder 76"/>
          <p:cNvSpPr>
            <a:spLocks noGrp="1"/>
          </p:cNvSpPr>
          <p:nvPr>
            <p:ph type="body" sz="quarter" idx="150" hasCustomPrompt="1"/>
          </p:nvPr>
        </p:nvSpPr>
        <p:spPr>
          <a:xfrm>
            <a:off x="6733309" y="2423110"/>
            <a:ext cx="37739782" cy="646331"/>
          </a:xfrm>
          <a:prstGeom prst="rect">
            <a:avLst/>
          </a:prstGeom>
        </p:spPr>
        <p:txBody>
          <a:bodyPr anchor="t" anchorCtr="0">
            <a:spAutoFit/>
          </a:bodyPr>
          <a:lstStyle>
            <a:lvl1pPr marL="0" indent="0" algn="ctr">
              <a:buFontTx/>
              <a:buNone/>
              <a:defRPr sz="36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affiliations</a:t>
            </a:r>
          </a:p>
        </p:txBody>
      </p:sp>
      <p:sp>
        <p:nvSpPr>
          <p:cNvPr id="77" name="Text Placeholder 76"/>
          <p:cNvSpPr>
            <a:spLocks noGrp="1"/>
          </p:cNvSpPr>
          <p:nvPr>
            <p:ph type="body" sz="quarter" idx="151" hasCustomPrompt="1"/>
          </p:nvPr>
        </p:nvSpPr>
        <p:spPr>
          <a:xfrm>
            <a:off x="6733309" y="1517183"/>
            <a:ext cx="37739782" cy="769441"/>
          </a:xfrm>
          <a:prstGeom prst="rect">
            <a:avLst/>
          </a:prstGeom>
        </p:spPr>
        <p:txBody>
          <a:bodyPr anchor="t" anchorCtr="0">
            <a:spAutoFit/>
          </a:bodyPr>
          <a:lstStyle>
            <a:lvl1pPr marL="0" indent="0" algn="ctr">
              <a:buFontTx/>
              <a:buNone/>
              <a:defRPr sz="44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authors</a:t>
            </a:r>
          </a:p>
        </p:txBody>
      </p:sp>
      <p:sp>
        <p:nvSpPr>
          <p:cNvPr id="78" name="Text Placeholder 76"/>
          <p:cNvSpPr>
            <a:spLocks noGrp="1"/>
          </p:cNvSpPr>
          <p:nvPr>
            <p:ph type="body" sz="quarter" idx="153" hasCustomPrompt="1"/>
          </p:nvPr>
        </p:nvSpPr>
        <p:spPr>
          <a:xfrm>
            <a:off x="6733309" y="272701"/>
            <a:ext cx="37739782" cy="1107996"/>
          </a:xfrm>
          <a:prstGeom prst="rect">
            <a:avLst/>
          </a:prstGeom>
        </p:spPr>
        <p:txBody>
          <a:bodyPr anchor="t" anchorCtr="0">
            <a:spAutoFit/>
          </a:bodyPr>
          <a:lstStyle>
            <a:lvl1pPr marL="0" indent="0" algn="ctr">
              <a:buFontTx/>
              <a:buNone/>
              <a:defRPr sz="66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title</a:t>
            </a:r>
          </a:p>
        </p:txBody>
      </p:sp>
    </p:spTree>
    <p:extLst>
      <p:ext uri="{BB962C8B-B14F-4D97-AF65-F5344CB8AC3E}">
        <p14:creationId xmlns:p14="http://schemas.microsoft.com/office/powerpoint/2010/main" val="1348474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6x56-Template 3 col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054885" y="5688525"/>
            <a:ext cx="15856490" cy="958478"/>
          </a:xfrm>
          <a:prstGeom prst="rect">
            <a:avLst/>
          </a:prstGeom>
        </p:spPr>
        <p:txBody>
          <a:bodyPr wrap="square" lIns="261244" tIns="261244" rIns="261244" bIns="26124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a:t>Click to edit Master text styles</a:t>
            </a:r>
          </a:p>
        </p:txBody>
      </p:sp>
      <p:sp>
        <p:nvSpPr>
          <p:cNvPr id="19" name="Text Placeholder 3"/>
          <p:cNvSpPr>
            <a:spLocks noGrp="1"/>
          </p:cNvSpPr>
          <p:nvPr>
            <p:ph type="body" sz="quarter" idx="19"/>
          </p:nvPr>
        </p:nvSpPr>
        <p:spPr>
          <a:xfrm>
            <a:off x="1099092" y="17514977"/>
            <a:ext cx="15812284" cy="958478"/>
          </a:xfrm>
          <a:prstGeom prst="rect">
            <a:avLst/>
          </a:prstGeom>
        </p:spPr>
        <p:txBody>
          <a:bodyPr wrap="square" lIns="261244" tIns="261244" rIns="261244" bIns="26124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a:t>Click to edit Master text styles</a:t>
            </a:r>
          </a:p>
        </p:txBody>
      </p:sp>
      <p:sp>
        <p:nvSpPr>
          <p:cNvPr id="21" name="Text Placeholder 3"/>
          <p:cNvSpPr>
            <a:spLocks noGrp="1"/>
          </p:cNvSpPr>
          <p:nvPr>
            <p:ph type="body" sz="quarter" idx="21"/>
          </p:nvPr>
        </p:nvSpPr>
        <p:spPr>
          <a:xfrm>
            <a:off x="17679990" y="20869581"/>
            <a:ext cx="15833456" cy="958478"/>
          </a:xfrm>
          <a:prstGeom prst="rect">
            <a:avLst/>
          </a:prstGeom>
        </p:spPr>
        <p:txBody>
          <a:bodyPr wrap="square" lIns="261244" tIns="261244" rIns="261244" bIns="26124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a:t>Click to edit Master text styles</a:t>
            </a:r>
          </a:p>
        </p:txBody>
      </p:sp>
      <p:sp>
        <p:nvSpPr>
          <p:cNvPr id="23" name="Text Placeholder 3"/>
          <p:cNvSpPr>
            <a:spLocks noGrp="1"/>
          </p:cNvSpPr>
          <p:nvPr>
            <p:ph type="body" sz="quarter" idx="23"/>
          </p:nvPr>
        </p:nvSpPr>
        <p:spPr>
          <a:xfrm>
            <a:off x="17689252" y="5715272"/>
            <a:ext cx="15833456" cy="958478"/>
          </a:xfrm>
          <a:prstGeom prst="rect">
            <a:avLst/>
          </a:prstGeom>
        </p:spPr>
        <p:txBody>
          <a:bodyPr wrap="square" lIns="261244" tIns="261244" rIns="261244" bIns="26124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a:t>Click to edit Master text styles</a:t>
            </a:r>
          </a:p>
        </p:txBody>
      </p:sp>
      <p:sp>
        <p:nvSpPr>
          <p:cNvPr id="26" name="Text Placeholder 3"/>
          <p:cNvSpPr>
            <a:spLocks noGrp="1"/>
          </p:cNvSpPr>
          <p:nvPr>
            <p:ph type="body" sz="quarter" idx="26"/>
          </p:nvPr>
        </p:nvSpPr>
        <p:spPr>
          <a:xfrm>
            <a:off x="34295031" y="5688525"/>
            <a:ext cx="15838700" cy="958478"/>
          </a:xfrm>
          <a:prstGeom prst="rect">
            <a:avLst/>
          </a:prstGeom>
        </p:spPr>
        <p:txBody>
          <a:bodyPr wrap="square" lIns="261244" tIns="261244" rIns="261244" bIns="26124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a:t>Click to edit Master text styles</a:t>
            </a:r>
          </a:p>
        </p:txBody>
      </p:sp>
      <p:sp>
        <p:nvSpPr>
          <p:cNvPr id="28" name="Text Placeholder 3"/>
          <p:cNvSpPr>
            <a:spLocks noGrp="1"/>
          </p:cNvSpPr>
          <p:nvPr>
            <p:ph type="body" sz="quarter" idx="28"/>
          </p:nvPr>
        </p:nvSpPr>
        <p:spPr>
          <a:xfrm>
            <a:off x="34292096" y="17602063"/>
            <a:ext cx="15844570" cy="958478"/>
          </a:xfrm>
          <a:prstGeom prst="rect">
            <a:avLst/>
          </a:prstGeom>
        </p:spPr>
        <p:txBody>
          <a:bodyPr wrap="square" lIns="261244" tIns="261244" rIns="261244" bIns="26124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a:t>Click to edit Master text styles</a:t>
            </a:r>
          </a:p>
        </p:txBody>
      </p:sp>
      <p:sp>
        <p:nvSpPr>
          <p:cNvPr id="30" name="Text Placeholder 3"/>
          <p:cNvSpPr>
            <a:spLocks noGrp="1"/>
          </p:cNvSpPr>
          <p:nvPr>
            <p:ph type="body" sz="quarter" idx="30"/>
          </p:nvPr>
        </p:nvSpPr>
        <p:spPr>
          <a:xfrm>
            <a:off x="34292096" y="26029035"/>
            <a:ext cx="15844570" cy="958478"/>
          </a:xfrm>
          <a:prstGeom prst="rect">
            <a:avLst/>
          </a:prstGeom>
        </p:spPr>
        <p:txBody>
          <a:bodyPr wrap="square" lIns="261244" tIns="261244" rIns="261244" bIns="26124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a:t>Click to edit Master text styles</a:t>
            </a:r>
          </a:p>
        </p:txBody>
      </p:sp>
      <p:sp>
        <p:nvSpPr>
          <p:cNvPr id="31" name="TextBox 30"/>
          <p:cNvSpPr txBox="1"/>
          <p:nvPr userDrawn="1"/>
        </p:nvSpPr>
        <p:spPr>
          <a:xfrm>
            <a:off x="17830800" y="11210544"/>
            <a:ext cx="8686800" cy="523220"/>
          </a:xfrm>
          <a:prstGeom prst="rect">
            <a:avLst/>
          </a:prstGeom>
          <a:noFill/>
        </p:spPr>
        <p:txBody>
          <a:bodyPr wrap="square" rtlCol="0" anchor="t" anchorCtr="0">
            <a:spAutoFit/>
          </a:bodyPr>
          <a:lstStyle/>
          <a:p>
            <a:endParaRPr lang="en-US" sz="2800">
              <a:latin typeface="Century Gothic" panose="020B0502020202020204" pitchFamily="34" charset="0"/>
              <a:cs typeface="Times New Roman" panose="02020603050405020304" pitchFamily="18" charset="0"/>
            </a:endParaRPr>
          </a:p>
        </p:txBody>
      </p:sp>
      <p:sp>
        <p:nvSpPr>
          <p:cNvPr id="33" name="Text Placeholder 5">
            <a:extLst>
              <a:ext uri="{FF2B5EF4-FFF2-40B4-BE49-F238E27FC236}">
                <a16:creationId xmlns:a16="http://schemas.microsoft.com/office/drawing/2014/main" id="{E679098E-111C-B26C-E4E8-C13DA1138340}"/>
              </a:ext>
            </a:extLst>
          </p:cNvPr>
          <p:cNvSpPr>
            <a:spLocks noGrp="1"/>
          </p:cNvSpPr>
          <p:nvPr>
            <p:ph type="body" sz="quarter" idx="155" hasCustomPrompt="1"/>
          </p:nvPr>
        </p:nvSpPr>
        <p:spPr>
          <a:xfrm>
            <a:off x="900184" y="4804879"/>
            <a:ext cx="16007481" cy="703479"/>
          </a:xfrm>
          <a:prstGeom prst="rect">
            <a:avLst/>
          </a:prstGeom>
          <a:solidFill>
            <a:schemeClr val="accent5">
              <a:lumMod val="50000"/>
            </a:schemeClr>
          </a:solidFill>
        </p:spPr>
        <p:txBody>
          <a:bodyPr wrap="square" lIns="104498" tIns="104498" rIns="104498" bIns="104498"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a:t>Click to add Introduction or Abstract</a:t>
            </a:r>
          </a:p>
        </p:txBody>
      </p:sp>
      <p:sp>
        <p:nvSpPr>
          <p:cNvPr id="34" name="Text Placeholder 5">
            <a:extLst>
              <a:ext uri="{FF2B5EF4-FFF2-40B4-BE49-F238E27FC236}">
                <a16:creationId xmlns:a16="http://schemas.microsoft.com/office/drawing/2014/main" id="{400955AD-679E-9508-D54C-13ABF19EDA53}"/>
              </a:ext>
            </a:extLst>
          </p:cNvPr>
          <p:cNvSpPr>
            <a:spLocks noGrp="1"/>
          </p:cNvSpPr>
          <p:nvPr>
            <p:ph type="body" sz="quarter" idx="156" hasCustomPrompt="1"/>
          </p:nvPr>
        </p:nvSpPr>
        <p:spPr>
          <a:xfrm>
            <a:off x="1099091" y="16665408"/>
            <a:ext cx="15808573" cy="703479"/>
          </a:xfrm>
          <a:prstGeom prst="rect">
            <a:avLst/>
          </a:prstGeom>
          <a:solidFill>
            <a:schemeClr val="accent5">
              <a:lumMod val="50000"/>
            </a:schemeClr>
          </a:solidFill>
        </p:spPr>
        <p:txBody>
          <a:bodyPr wrap="square" lIns="104498" tIns="104498" rIns="104498" bIns="104498"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a:t>Click to add Objectives</a:t>
            </a:r>
          </a:p>
        </p:txBody>
      </p:sp>
      <p:sp>
        <p:nvSpPr>
          <p:cNvPr id="36" name="Text Placeholder 5">
            <a:extLst>
              <a:ext uri="{FF2B5EF4-FFF2-40B4-BE49-F238E27FC236}">
                <a16:creationId xmlns:a16="http://schemas.microsoft.com/office/drawing/2014/main" id="{E22B3D04-52E2-9C89-5F65-8894D411B5BC}"/>
              </a:ext>
            </a:extLst>
          </p:cNvPr>
          <p:cNvSpPr>
            <a:spLocks noGrp="1"/>
          </p:cNvSpPr>
          <p:nvPr>
            <p:ph type="body" sz="quarter" idx="158" hasCustomPrompt="1"/>
          </p:nvPr>
        </p:nvSpPr>
        <p:spPr>
          <a:xfrm>
            <a:off x="17689252" y="4861580"/>
            <a:ext cx="15824194" cy="703479"/>
          </a:xfrm>
          <a:prstGeom prst="rect">
            <a:avLst/>
          </a:prstGeom>
          <a:solidFill>
            <a:schemeClr val="accent5">
              <a:lumMod val="50000"/>
            </a:schemeClr>
          </a:solidFill>
        </p:spPr>
        <p:txBody>
          <a:bodyPr wrap="square" lIns="104498" tIns="104498" rIns="104498" bIns="104498"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a:t>Click to add Methods</a:t>
            </a:r>
          </a:p>
        </p:txBody>
      </p:sp>
      <p:sp>
        <p:nvSpPr>
          <p:cNvPr id="38" name="Text Placeholder 5">
            <a:extLst>
              <a:ext uri="{FF2B5EF4-FFF2-40B4-BE49-F238E27FC236}">
                <a16:creationId xmlns:a16="http://schemas.microsoft.com/office/drawing/2014/main" id="{D6FC03DF-234F-7005-0CB4-AC99FFC9204E}"/>
              </a:ext>
            </a:extLst>
          </p:cNvPr>
          <p:cNvSpPr>
            <a:spLocks noGrp="1"/>
          </p:cNvSpPr>
          <p:nvPr>
            <p:ph type="body" sz="quarter" idx="160" hasCustomPrompt="1"/>
          </p:nvPr>
        </p:nvSpPr>
        <p:spPr>
          <a:xfrm>
            <a:off x="17689252" y="20097283"/>
            <a:ext cx="15824194" cy="703479"/>
          </a:xfrm>
          <a:prstGeom prst="rect">
            <a:avLst/>
          </a:prstGeom>
          <a:solidFill>
            <a:schemeClr val="accent5">
              <a:lumMod val="50000"/>
            </a:schemeClr>
          </a:solidFill>
        </p:spPr>
        <p:txBody>
          <a:bodyPr wrap="square" lIns="104498" tIns="104498" rIns="104498" bIns="104498"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a:t>Click to add Results</a:t>
            </a:r>
          </a:p>
        </p:txBody>
      </p:sp>
      <p:sp>
        <p:nvSpPr>
          <p:cNvPr id="39" name="Text Placeholder 5">
            <a:extLst>
              <a:ext uri="{FF2B5EF4-FFF2-40B4-BE49-F238E27FC236}">
                <a16:creationId xmlns:a16="http://schemas.microsoft.com/office/drawing/2014/main" id="{FC8AB42B-9BE3-1977-E3A7-30354173330F}"/>
              </a:ext>
            </a:extLst>
          </p:cNvPr>
          <p:cNvSpPr>
            <a:spLocks noGrp="1"/>
          </p:cNvSpPr>
          <p:nvPr>
            <p:ph type="body" sz="quarter" idx="161" hasCustomPrompt="1"/>
          </p:nvPr>
        </p:nvSpPr>
        <p:spPr>
          <a:xfrm>
            <a:off x="34292096" y="4800725"/>
            <a:ext cx="15824194" cy="703479"/>
          </a:xfrm>
          <a:prstGeom prst="rect">
            <a:avLst/>
          </a:prstGeom>
          <a:solidFill>
            <a:schemeClr val="accent5">
              <a:lumMod val="50000"/>
            </a:schemeClr>
          </a:solidFill>
        </p:spPr>
        <p:txBody>
          <a:bodyPr wrap="square" lIns="104498" tIns="104498" rIns="104498" bIns="104498"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a:t>Click to add Conclusions</a:t>
            </a:r>
          </a:p>
        </p:txBody>
      </p:sp>
      <p:sp>
        <p:nvSpPr>
          <p:cNvPr id="41" name="Text Placeholder 5">
            <a:extLst>
              <a:ext uri="{FF2B5EF4-FFF2-40B4-BE49-F238E27FC236}">
                <a16:creationId xmlns:a16="http://schemas.microsoft.com/office/drawing/2014/main" id="{167C31E1-291F-5728-E4CA-BA70D485ED14}"/>
              </a:ext>
            </a:extLst>
          </p:cNvPr>
          <p:cNvSpPr>
            <a:spLocks noGrp="1"/>
          </p:cNvSpPr>
          <p:nvPr>
            <p:ph type="body" sz="quarter" idx="163" hasCustomPrompt="1"/>
          </p:nvPr>
        </p:nvSpPr>
        <p:spPr>
          <a:xfrm>
            <a:off x="34298738" y="16877065"/>
            <a:ext cx="15808570" cy="703479"/>
          </a:xfrm>
          <a:prstGeom prst="rect">
            <a:avLst/>
          </a:prstGeom>
          <a:solidFill>
            <a:schemeClr val="accent5">
              <a:lumMod val="50000"/>
            </a:schemeClr>
          </a:solidFill>
        </p:spPr>
        <p:txBody>
          <a:bodyPr wrap="square" lIns="104498" tIns="104498" rIns="104498" bIns="104498"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a:t>Click to add References</a:t>
            </a:r>
          </a:p>
        </p:txBody>
      </p:sp>
      <p:sp>
        <p:nvSpPr>
          <p:cNvPr id="43" name="Text Placeholder 5">
            <a:extLst>
              <a:ext uri="{FF2B5EF4-FFF2-40B4-BE49-F238E27FC236}">
                <a16:creationId xmlns:a16="http://schemas.microsoft.com/office/drawing/2014/main" id="{16D5996F-9A9B-4CE2-EDF8-03F0ED250560}"/>
              </a:ext>
            </a:extLst>
          </p:cNvPr>
          <p:cNvSpPr>
            <a:spLocks noGrp="1"/>
          </p:cNvSpPr>
          <p:nvPr>
            <p:ph type="body" sz="quarter" idx="165" hasCustomPrompt="1"/>
          </p:nvPr>
        </p:nvSpPr>
        <p:spPr>
          <a:xfrm>
            <a:off x="34298738" y="25202927"/>
            <a:ext cx="15844570" cy="703479"/>
          </a:xfrm>
          <a:prstGeom prst="rect">
            <a:avLst/>
          </a:prstGeom>
          <a:solidFill>
            <a:schemeClr val="accent5">
              <a:lumMod val="50000"/>
            </a:schemeClr>
          </a:solidFill>
        </p:spPr>
        <p:txBody>
          <a:bodyPr wrap="square" lIns="104498" tIns="104498" rIns="104498" bIns="104498"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a:t>Click to add Acknowledgements</a:t>
            </a:r>
          </a:p>
        </p:txBody>
      </p:sp>
      <p:sp>
        <p:nvSpPr>
          <p:cNvPr id="46" name="Text Placeholder 76">
            <a:extLst>
              <a:ext uri="{FF2B5EF4-FFF2-40B4-BE49-F238E27FC236}">
                <a16:creationId xmlns:a16="http://schemas.microsoft.com/office/drawing/2014/main" id="{0ED8A1A6-E312-E0F4-C21A-CB40743F8BA4}"/>
              </a:ext>
            </a:extLst>
          </p:cNvPr>
          <p:cNvSpPr>
            <a:spLocks noGrp="1"/>
          </p:cNvSpPr>
          <p:nvPr>
            <p:ph type="body" sz="quarter" idx="150" hasCustomPrompt="1"/>
          </p:nvPr>
        </p:nvSpPr>
        <p:spPr>
          <a:xfrm>
            <a:off x="6733309" y="2423110"/>
            <a:ext cx="37739782" cy="646331"/>
          </a:xfrm>
          <a:prstGeom prst="rect">
            <a:avLst/>
          </a:prstGeom>
        </p:spPr>
        <p:txBody>
          <a:bodyPr anchor="t" anchorCtr="0">
            <a:spAutoFit/>
          </a:bodyPr>
          <a:lstStyle>
            <a:lvl1pPr marL="0" indent="0" algn="ctr">
              <a:buFontTx/>
              <a:buNone/>
              <a:defRPr sz="36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affiliations</a:t>
            </a:r>
          </a:p>
        </p:txBody>
      </p:sp>
      <p:sp>
        <p:nvSpPr>
          <p:cNvPr id="47" name="Text Placeholder 76">
            <a:extLst>
              <a:ext uri="{FF2B5EF4-FFF2-40B4-BE49-F238E27FC236}">
                <a16:creationId xmlns:a16="http://schemas.microsoft.com/office/drawing/2014/main" id="{384295E6-2396-758F-C087-FEC37A158BE3}"/>
              </a:ext>
            </a:extLst>
          </p:cNvPr>
          <p:cNvSpPr>
            <a:spLocks noGrp="1"/>
          </p:cNvSpPr>
          <p:nvPr>
            <p:ph type="body" sz="quarter" idx="151" hasCustomPrompt="1"/>
          </p:nvPr>
        </p:nvSpPr>
        <p:spPr>
          <a:xfrm>
            <a:off x="6733309" y="1517183"/>
            <a:ext cx="37739782" cy="769441"/>
          </a:xfrm>
          <a:prstGeom prst="rect">
            <a:avLst/>
          </a:prstGeom>
        </p:spPr>
        <p:txBody>
          <a:bodyPr anchor="t" anchorCtr="0">
            <a:spAutoFit/>
          </a:bodyPr>
          <a:lstStyle>
            <a:lvl1pPr marL="0" indent="0" algn="ctr">
              <a:buFontTx/>
              <a:buNone/>
              <a:defRPr sz="44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authors</a:t>
            </a:r>
          </a:p>
        </p:txBody>
      </p:sp>
      <p:sp>
        <p:nvSpPr>
          <p:cNvPr id="48" name="Text Placeholder 76">
            <a:extLst>
              <a:ext uri="{FF2B5EF4-FFF2-40B4-BE49-F238E27FC236}">
                <a16:creationId xmlns:a16="http://schemas.microsoft.com/office/drawing/2014/main" id="{A60DD735-A713-A94C-FC71-E33403E87F6B}"/>
              </a:ext>
            </a:extLst>
          </p:cNvPr>
          <p:cNvSpPr>
            <a:spLocks noGrp="1"/>
          </p:cNvSpPr>
          <p:nvPr>
            <p:ph type="body" sz="quarter" idx="153" hasCustomPrompt="1"/>
          </p:nvPr>
        </p:nvSpPr>
        <p:spPr>
          <a:xfrm>
            <a:off x="6733309" y="272701"/>
            <a:ext cx="37739782" cy="1107996"/>
          </a:xfrm>
          <a:prstGeom prst="rect">
            <a:avLst/>
          </a:prstGeom>
        </p:spPr>
        <p:txBody>
          <a:bodyPr anchor="t" anchorCtr="0">
            <a:spAutoFit/>
          </a:bodyPr>
          <a:lstStyle>
            <a:lvl1pPr marL="0" indent="0" algn="ctr">
              <a:buFontTx/>
              <a:buNone/>
              <a:defRPr sz="66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title</a:t>
            </a:r>
          </a:p>
        </p:txBody>
      </p:sp>
    </p:spTree>
    <p:extLst>
      <p:ext uri="{BB962C8B-B14F-4D97-AF65-F5344CB8AC3E}">
        <p14:creationId xmlns:p14="http://schemas.microsoft.com/office/powerpoint/2010/main" val="4030569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out guides 4 col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054884" y="6420045"/>
            <a:ext cx="11732948"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a:t>Click to edit Master text styles</a:t>
            </a:r>
          </a:p>
        </p:txBody>
      </p:sp>
      <p:sp>
        <p:nvSpPr>
          <p:cNvPr id="6" name="Text Placeholder 5"/>
          <p:cNvSpPr>
            <a:spLocks noGrp="1"/>
          </p:cNvSpPr>
          <p:nvPr>
            <p:ph type="body" sz="quarter" idx="11"/>
          </p:nvPr>
        </p:nvSpPr>
        <p:spPr>
          <a:xfrm>
            <a:off x="1076062" y="5507184"/>
            <a:ext cx="11723688" cy="857368"/>
          </a:xfrm>
          <a:prstGeom prst="rect">
            <a:avLst/>
          </a:prstGeom>
          <a:noFill/>
        </p:spPr>
        <p:txBody>
          <a:bodyPr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a:t>Click to edit Master text styles</a:t>
            </a:r>
          </a:p>
        </p:txBody>
      </p:sp>
      <p:sp>
        <p:nvSpPr>
          <p:cNvPr id="20" name="Text Placeholder 5"/>
          <p:cNvSpPr>
            <a:spLocks noGrp="1"/>
          </p:cNvSpPr>
          <p:nvPr>
            <p:ph type="body" sz="quarter" idx="20"/>
          </p:nvPr>
        </p:nvSpPr>
        <p:spPr>
          <a:xfrm>
            <a:off x="1076062" y="14461896"/>
            <a:ext cx="1172554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a:t>Click to edit Master text styles</a:t>
            </a:r>
          </a:p>
        </p:txBody>
      </p:sp>
      <p:sp>
        <p:nvSpPr>
          <p:cNvPr id="21" name="Text Placeholder 3"/>
          <p:cNvSpPr>
            <a:spLocks noGrp="1"/>
          </p:cNvSpPr>
          <p:nvPr>
            <p:ph type="body" sz="quarter" idx="21"/>
          </p:nvPr>
        </p:nvSpPr>
        <p:spPr>
          <a:xfrm>
            <a:off x="13518359" y="6412107"/>
            <a:ext cx="11723686"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a:t>Click to edit Master text styles</a:t>
            </a:r>
          </a:p>
        </p:txBody>
      </p:sp>
      <p:sp>
        <p:nvSpPr>
          <p:cNvPr id="22" name="Text Placeholder 5"/>
          <p:cNvSpPr>
            <a:spLocks noGrp="1"/>
          </p:cNvSpPr>
          <p:nvPr>
            <p:ph type="body" sz="quarter" idx="22"/>
          </p:nvPr>
        </p:nvSpPr>
        <p:spPr>
          <a:xfrm>
            <a:off x="13518358" y="5507184"/>
            <a:ext cx="11723688" cy="857368"/>
          </a:xfrm>
          <a:prstGeom prst="rect">
            <a:avLst/>
          </a:prstGeom>
          <a:noFill/>
        </p:spPr>
        <p:txBody>
          <a:bodyPr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a:t>Click to edit Master text styles</a:t>
            </a:r>
          </a:p>
        </p:txBody>
      </p:sp>
      <p:sp>
        <p:nvSpPr>
          <p:cNvPr id="23" name="Text Placeholder 3"/>
          <p:cNvSpPr>
            <a:spLocks noGrp="1"/>
          </p:cNvSpPr>
          <p:nvPr>
            <p:ph type="body" sz="quarter" idx="23"/>
          </p:nvPr>
        </p:nvSpPr>
        <p:spPr>
          <a:xfrm>
            <a:off x="25968063" y="6420045"/>
            <a:ext cx="11723686"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a:t>Click to edit Master text styles</a:t>
            </a:r>
          </a:p>
        </p:txBody>
      </p:sp>
      <p:sp>
        <p:nvSpPr>
          <p:cNvPr id="24" name="Text Placeholder 5"/>
          <p:cNvSpPr>
            <a:spLocks noGrp="1"/>
          </p:cNvSpPr>
          <p:nvPr>
            <p:ph type="body" sz="quarter" idx="24"/>
          </p:nvPr>
        </p:nvSpPr>
        <p:spPr>
          <a:xfrm>
            <a:off x="25958800" y="5507184"/>
            <a:ext cx="11734800" cy="857368"/>
          </a:xfrm>
          <a:prstGeom prst="rect">
            <a:avLst/>
          </a:prstGeom>
          <a:noFill/>
        </p:spPr>
        <p:txBody>
          <a:bodyPr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a:t>Click to edit Master text styles</a:t>
            </a:r>
          </a:p>
        </p:txBody>
      </p:sp>
      <p:sp>
        <p:nvSpPr>
          <p:cNvPr id="25" name="Text Placeholder 5"/>
          <p:cNvSpPr>
            <a:spLocks noGrp="1"/>
          </p:cNvSpPr>
          <p:nvPr>
            <p:ph type="body" sz="quarter" idx="25"/>
          </p:nvPr>
        </p:nvSpPr>
        <p:spPr>
          <a:xfrm>
            <a:off x="38414201" y="5507184"/>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a:t>Click to edit Master text styles</a:t>
            </a:r>
          </a:p>
        </p:txBody>
      </p:sp>
      <p:sp>
        <p:nvSpPr>
          <p:cNvPr id="26" name="Text Placeholder 3"/>
          <p:cNvSpPr>
            <a:spLocks noGrp="1"/>
          </p:cNvSpPr>
          <p:nvPr>
            <p:ph type="body" sz="quarter" idx="26"/>
          </p:nvPr>
        </p:nvSpPr>
        <p:spPr>
          <a:xfrm>
            <a:off x="38414201" y="6420045"/>
            <a:ext cx="1172152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a:t>Click to edit Master text styles</a:t>
            </a:r>
          </a:p>
        </p:txBody>
      </p:sp>
      <p:sp>
        <p:nvSpPr>
          <p:cNvPr id="27" name="Text Placeholder 5"/>
          <p:cNvSpPr>
            <a:spLocks noGrp="1"/>
          </p:cNvSpPr>
          <p:nvPr>
            <p:ph type="body" sz="quarter" idx="27"/>
          </p:nvPr>
        </p:nvSpPr>
        <p:spPr>
          <a:xfrm>
            <a:off x="38414201" y="14522120"/>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a:t>Click to edit Master text styles</a:t>
            </a:r>
          </a:p>
        </p:txBody>
      </p:sp>
      <p:sp>
        <p:nvSpPr>
          <p:cNvPr id="28" name="Text Placeholder 3"/>
          <p:cNvSpPr>
            <a:spLocks noGrp="1"/>
          </p:cNvSpPr>
          <p:nvPr>
            <p:ph type="body" sz="quarter" idx="28"/>
          </p:nvPr>
        </p:nvSpPr>
        <p:spPr>
          <a:xfrm>
            <a:off x="38411265" y="15427043"/>
            <a:ext cx="11727392"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a:t>Click to edit Master text styles</a:t>
            </a:r>
          </a:p>
        </p:txBody>
      </p:sp>
      <p:sp>
        <p:nvSpPr>
          <p:cNvPr id="29" name="Text Placeholder 5"/>
          <p:cNvSpPr>
            <a:spLocks noGrp="1"/>
          </p:cNvSpPr>
          <p:nvPr>
            <p:ph type="body" sz="quarter" idx="29"/>
          </p:nvPr>
        </p:nvSpPr>
        <p:spPr>
          <a:xfrm>
            <a:off x="38414201" y="25928784"/>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a:t>Click to edit Master text styles</a:t>
            </a:r>
          </a:p>
        </p:txBody>
      </p:sp>
      <p:sp>
        <p:nvSpPr>
          <p:cNvPr id="30" name="Text Placeholder 3"/>
          <p:cNvSpPr>
            <a:spLocks noGrp="1"/>
          </p:cNvSpPr>
          <p:nvPr>
            <p:ph type="body" sz="quarter" idx="30"/>
          </p:nvPr>
        </p:nvSpPr>
        <p:spPr>
          <a:xfrm>
            <a:off x="38411265" y="26833707"/>
            <a:ext cx="11727392"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a:t>Click to edit Master text styles</a:t>
            </a:r>
          </a:p>
        </p:txBody>
      </p:sp>
      <p:sp>
        <p:nvSpPr>
          <p:cNvPr id="60" name="Text Placeholder 3"/>
          <p:cNvSpPr>
            <a:spLocks noGrp="1"/>
          </p:cNvSpPr>
          <p:nvPr>
            <p:ph type="body" sz="quarter" idx="96"/>
          </p:nvPr>
        </p:nvSpPr>
        <p:spPr>
          <a:xfrm>
            <a:off x="1096448" y="15367193"/>
            <a:ext cx="11732948"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a:t>Click to edit Master text styles</a:t>
            </a:r>
          </a:p>
        </p:txBody>
      </p:sp>
      <p:sp>
        <p:nvSpPr>
          <p:cNvPr id="76" name="Text Placeholder 76"/>
          <p:cNvSpPr>
            <a:spLocks noGrp="1"/>
          </p:cNvSpPr>
          <p:nvPr>
            <p:ph type="body" sz="quarter" idx="150" hasCustomPrompt="1"/>
          </p:nvPr>
        </p:nvSpPr>
        <p:spPr>
          <a:xfrm>
            <a:off x="6733309" y="3318347"/>
            <a:ext cx="37739782"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affiliations</a:t>
            </a:r>
          </a:p>
        </p:txBody>
      </p:sp>
      <p:sp>
        <p:nvSpPr>
          <p:cNvPr id="77" name="Text Placeholder 76"/>
          <p:cNvSpPr>
            <a:spLocks noGrp="1"/>
          </p:cNvSpPr>
          <p:nvPr>
            <p:ph type="body" sz="quarter" idx="151" hasCustomPrompt="1"/>
          </p:nvPr>
        </p:nvSpPr>
        <p:spPr>
          <a:xfrm>
            <a:off x="6733309" y="2038187"/>
            <a:ext cx="37739782"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authors</a:t>
            </a:r>
          </a:p>
        </p:txBody>
      </p:sp>
      <p:sp>
        <p:nvSpPr>
          <p:cNvPr id="78" name="Text Placeholder 76"/>
          <p:cNvSpPr>
            <a:spLocks noGrp="1"/>
          </p:cNvSpPr>
          <p:nvPr>
            <p:ph type="body" sz="quarter" idx="153" hasCustomPrompt="1"/>
          </p:nvPr>
        </p:nvSpPr>
        <p:spPr>
          <a:xfrm>
            <a:off x="6733309" y="400213"/>
            <a:ext cx="37739782"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title</a:t>
            </a:r>
          </a:p>
        </p:txBody>
      </p:sp>
    </p:spTree>
    <p:extLst>
      <p:ext uri="{BB962C8B-B14F-4D97-AF65-F5344CB8AC3E}">
        <p14:creationId xmlns:p14="http://schemas.microsoft.com/office/powerpoint/2010/main" val="2515781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thout guides 3 col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054885" y="6420045"/>
            <a:ext cx="1585649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a:t>Click to edit Master text styles</a:t>
            </a:r>
          </a:p>
        </p:txBody>
      </p:sp>
      <p:sp>
        <p:nvSpPr>
          <p:cNvPr id="6" name="Text Placeholder 5"/>
          <p:cNvSpPr>
            <a:spLocks noGrp="1"/>
          </p:cNvSpPr>
          <p:nvPr>
            <p:ph type="body" sz="quarter" idx="11"/>
          </p:nvPr>
        </p:nvSpPr>
        <p:spPr>
          <a:xfrm>
            <a:off x="1076061" y="5515122"/>
            <a:ext cx="15835314"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a:t>Click to edit Master text styles</a:t>
            </a:r>
          </a:p>
        </p:txBody>
      </p:sp>
      <p:sp>
        <p:nvSpPr>
          <p:cNvPr id="19" name="Text Placeholder 3"/>
          <p:cNvSpPr>
            <a:spLocks noGrp="1"/>
          </p:cNvSpPr>
          <p:nvPr>
            <p:ph type="body" sz="quarter" idx="19"/>
          </p:nvPr>
        </p:nvSpPr>
        <p:spPr>
          <a:xfrm>
            <a:off x="1099092" y="18319649"/>
            <a:ext cx="15812284"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a:t>Click to edit Master text styles</a:t>
            </a:r>
          </a:p>
        </p:txBody>
      </p:sp>
      <p:sp>
        <p:nvSpPr>
          <p:cNvPr id="20" name="Text Placeholder 5"/>
          <p:cNvSpPr>
            <a:spLocks noGrp="1"/>
          </p:cNvSpPr>
          <p:nvPr>
            <p:ph type="body" sz="quarter" idx="20"/>
          </p:nvPr>
        </p:nvSpPr>
        <p:spPr>
          <a:xfrm>
            <a:off x="1099092" y="17476302"/>
            <a:ext cx="15812283"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a:t>Click to edit Master text styles</a:t>
            </a:r>
          </a:p>
        </p:txBody>
      </p:sp>
      <p:sp>
        <p:nvSpPr>
          <p:cNvPr id="21" name="Text Placeholder 3"/>
          <p:cNvSpPr>
            <a:spLocks noGrp="1"/>
          </p:cNvSpPr>
          <p:nvPr>
            <p:ph type="body" sz="quarter" idx="21"/>
          </p:nvPr>
        </p:nvSpPr>
        <p:spPr>
          <a:xfrm>
            <a:off x="17679990" y="21674253"/>
            <a:ext cx="15833456"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a:t>Click to edit Master text styles</a:t>
            </a:r>
          </a:p>
        </p:txBody>
      </p:sp>
      <p:sp>
        <p:nvSpPr>
          <p:cNvPr id="22" name="Text Placeholder 5"/>
          <p:cNvSpPr>
            <a:spLocks noGrp="1"/>
          </p:cNvSpPr>
          <p:nvPr>
            <p:ph type="body" sz="quarter" idx="22"/>
          </p:nvPr>
        </p:nvSpPr>
        <p:spPr>
          <a:xfrm>
            <a:off x="17679990" y="20822790"/>
            <a:ext cx="15833456"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a:t>Click to edit Master text styles</a:t>
            </a:r>
          </a:p>
        </p:txBody>
      </p:sp>
      <p:sp>
        <p:nvSpPr>
          <p:cNvPr id="23" name="Text Placeholder 3"/>
          <p:cNvSpPr>
            <a:spLocks noGrp="1"/>
          </p:cNvSpPr>
          <p:nvPr>
            <p:ph type="body" sz="quarter" idx="23"/>
          </p:nvPr>
        </p:nvSpPr>
        <p:spPr>
          <a:xfrm>
            <a:off x="17689252" y="6420045"/>
            <a:ext cx="15833456"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a:t>Click to edit Master text styles</a:t>
            </a:r>
          </a:p>
        </p:txBody>
      </p:sp>
      <p:sp>
        <p:nvSpPr>
          <p:cNvPr id="24" name="Text Placeholder 5"/>
          <p:cNvSpPr>
            <a:spLocks noGrp="1"/>
          </p:cNvSpPr>
          <p:nvPr>
            <p:ph type="body" sz="quarter" idx="24"/>
          </p:nvPr>
        </p:nvSpPr>
        <p:spPr>
          <a:xfrm>
            <a:off x="17679989" y="5515122"/>
            <a:ext cx="15842722"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a:t>Click to edit Master text styles</a:t>
            </a:r>
          </a:p>
        </p:txBody>
      </p:sp>
      <p:sp>
        <p:nvSpPr>
          <p:cNvPr id="25" name="Text Placeholder 5"/>
          <p:cNvSpPr>
            <a:spLocks noGrp="1"/>
          </p:cNvSpPr>
          <p:nvPr>
            <p:ph type="body" sz="quarter" idx="25"/>
          </p:nvPr>
        </p:nvSpPr>
        <p:spPr>
          <a:xfrm>
            <a:off x="34295031" y="5515122"/>
            <a:ext cx="1583870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a:t>Click to edit Master text styles</a:t>
            </a:r>
          </a:p>
        </p:txBody>
      </p:sp>
      <p:sp>
        <p:nvSpPr>
          <p:cNvPr id="26" name="Text Placeholder 3"/>
          <p:cNvSpPr>
            <a:spLocks noGrp="1"/>
          </p:cNvSpPr>
          <p:nvPr>
            <p:ph type="body" sz="quarter" idx="26"/>
          </p:nvPr>
        </p:nvSpPr>
        <p:spPr>
          <a:xfrm>
            <a:off x="34295031" y="6420045"/>
            <a:ext cx="1583870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a:t>Click to edit Master text styles</a:t>
            </a:r>
          </a:p>
        </p:txBody>
      </p:sp>
      <p:sp>
        <p:nvSpPr>
          <p:cNvPr id="27" name="Text Placeholder 5"/>
          <p:cNvSpPr>
            <a:spLocks noGrp="1"/>
          </p:cNvSpPr>
          <p:nvPr>
            <p:ph type="body" sz="quarter" idx="27"/>
          </p:nvPr>
        </p:nvSpPr>
        <p:spPr>
          <a:xfrm>
            <a:off x="34295031" y="17460248"/>
            <a:ext cx="1583870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a:t>Click to edit Master text styles</a:t>
            </a:r>
          </a:p>
        </p:txBody>
      </p:sp>
      <p:sp>
        <p:nvSpPr>
          <p:cNvPr id="28" name="Text Placeholder 3"/>
          <p:cNvSpPr>
            <a:spLocks noGrp="1"/>
          </p:cNvSpPr>
          <p:nvPr>
            <p:ph type="body" sz="quarter" idx="28"/>
          </p:nvPr>
        </p:nvSpPr>
        <p:spPr>
          <a:xfrm>
            <a:off x="34292096" y="18406735"/>
            <a:ext cx="1584457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a:t>Click to edit Master text styles</a:t>
            </a:r>
          </a:p>
        </p:txBody>
      </p:sp>
      <p:sp>
        <p:nvSpPr>
          <p:cNvPr id="29" name="Text Placeholder 5"/>
          <p:cNvSpPr>
            <a:spLocks noGrp="1"/>
          </p:cNvSpPr>
          <p:nvPr>
            <p:ph type="body" sz="quarter" idx="29"/>
          </p:nvPr>
        </p:nvSpPr>
        <p:spPr>
          <a:xfrm>
            <a:off x="34295031" y="25928784"/>
            <a:ext cx="1583870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a:t>Click to edit Master text styles</a:t>
            </a:r>
          </a:p>
        </p:txBody>
      </p:sp>
      <p:sp>
        <p:nvSpPr>
          <p:cNvPr id="30" name="Text Placeholder 3"/>
          <p:cNvSpPr>
            <a:spLocks noGrp="1"/>
          </p:cNvSpPr>
          <p:nvPr>
            <p:ph type="body" sz="quarter" idx="30"/>
          </p:nvPr>
        </p:nvSpPr>
        <p:spPr>
          <a:xfrm>
            <a:off x="34292096" y="26833707"/>
            <a:ext cx="1584457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a:t>Click to edit Master text styles</a:t>
            </a:r>
          </a:p>
        </p:txBody>
      </p:sp>
      <p:sp>
        <p:nvSpPr>
          <p:cNvPr id="60" name="Text Placeholder 76"/>
          <p:cNvSpPr>
            <a:spLocks noGrp="1"/>
          </p:cNvSpPr>
          <p:nvPr>
            <p:ph type="body" sz="quarter" idx="150" hasCustomPrompt="1"/>
          </p:nvPr>
        </p:nvSpPr>
        <p:spPr>
          <a:xfrm>
            <a:off x="6733309" y="3318347"/>
            <a:ext cx="37739782"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affiliations</a:t>
            </a:r>
          </a:p>
        </p:txBody>
      </p:sp>
      <p:sp>
        <p:nvSpPr>
          <p:cNvPr id="61" name="Text Placeholder 76"/>
          <p:cNvSpPr>
            <a:spLocks noGrp="1"/>
          </p:cNvSpPr>
          <p:nvPr>
            <p:ph type="body" sz="quarter" idx="151" hasCustomPrompt="1"/>
          </p:nvPr>
        </p:nvSpPr>
        <p:spPr>
          <a:xfrm>
            <a:off x="6733309" y="2038187"/>
            <a:ext cx="37739782"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authors</a:t>
            </a:r>
          </a:p>
        </p:txBody>
      </p:sp>
      <p:sp>
        <p:nvSpPr>
          <p:cNvPr id="63" name="Text Placeholder 76"/>
          <p:cNvSpPr>
            <a:spLocks noGrp="1"/>
          </p:cNvSpPr>
          <p:nvPr>
            <p:ph type="body" sz="quarter" idx="153" hasCustomPrompt="1"/>
          </p:nvPr>
        </p:nvSpPr>
        <p:spPr>
          <a:xfrm>
            <a:off x="6733309" y="400213"/>
            <a:ext cx="37739782"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title</a:t>
            </a:r>
          </a:p>
        </p:txBody>
      </p:sp>
      <p:sp>
        <p:nvSpPr>
          <p:cNvPr id="31" name="TextBox 30"/>
          <p:cNvSpPr txBox="1"/>
          <p:nvPr userDrawn="1"/>
        </p:nvSpPr>
        <p:spPr>
          <a:xfrm>
            <a:off x="17830800" y="11795760"/>
            <a:ext cx="8686800" cy="523220"/>
          </a:xfrm>
          <a:prstGeom prst="rect">
            <a:avLst/>
          </a:prstGeom>
          <a:noFill/>
        </p:spPr>
        <p:txBody>
          <a:bodyPr wrap="square" rtlCol="0">
            <a:spAutoFit/>
          </a:bodyPr>
          <a:lstStyle/>
          <a:p>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0535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posterpresentations.com/how-to-change-the-research-poster-template-colors.html" TargetMode="External"/><Relationship Id="rId3" Type="http://schemas.openxmlformats.org/officeDocument/2006/relationships/theme" Target="../theme/theme1.xml"/><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0F67B87-F7D3-3E32-87AA-F3A9AB7AEF5E}"/>
              </a:ext>
            </a:extLst>
          </p:cNvPr>
          <p:cNvSpPr/>
          <p:nvPr userDrawn="1"/>
        </p:nvSpPr>
        <p:spPr>
          <a:xfrm>
            <a:off x="0" y="32077021"/>
            <a:ext cx="51206400" cy="9736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 Box 14"/>
          <p:cNvSpPr txBox="1">
            <a:spLocks noChangeArrowheads="1"/>
          </p:cNvSpPr>
          <p:nvPr/>
        </p:nvSpPr>
        <p:spPr bwMode="auto">
          <a:xfrm>
            <a:off x="515274" y="32372484"/>
            <a:ext cx="2933700" cy="382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0" tIns="52140" rIns="104300" bIns="52140">
            <a:spAutoFit/>
          </a:bodyPr>
          <a:lstStyle>
            <a:lvl1pPr>
              <a:defRPr sz="9800">
                <a:solidFill>
                  <a:schemeClr val="tx1"/>
                </a:solidFill>
                <a:latin typeface="Calibri" pitchFamily="34" charset="0"/>
              </a:defRPr>
            </a:lvl1pPr>
            <a:lvl2pPr marL="742950" indent="-285750">
              <a:defRPr sz="9800">
                <a:solidFill>
                  <a:schemeClr val="tx1"/>
                </a:solidFill>
                <a:latin typeface="Calibri" pitchFamily="34" charset="0"/>
              </a:defRPr>
            </a:lvl2pPr>
            <a:lvl3pPr marL="1143000" indent="-228600">
              <a:defRPr sz="9800">
                <a:solidFill>
                  <a:schemeClr val="tx1"/>
                </a:solidFill>
                <a:latin typeface="Calibri" pitchFamily="34" charset="0"/>
              </a:defRPr>
            </a:lvl3pPr>
            <a:lvl4pPr marL="1600200" indent="-228600">
              <a:defRPr sz="9800">
                <a:solidFill>
                  <a:schemeClr val="tx1"/>
                </a:solidFill>
                <a:latin typeface="Calibri" pitchFamily="34" charset="0"/>
              </a:defRPr>
            </a:lvl4pPr>
            <a:lvl5pPr marL="2057400" indent="-228600">
              <a:defRPr sz="9800">
                <a:solidFill>
                  <a:schemeClr val="tx1"/>
                </a:solidFill>
                <a:latin typeface="Calibri" pitchFamily="34" charset="0"/>
              </a:defRPr>
            </a:lvl5pPr>
            <a:lvl6pPr marL="2514600" indent="-228600" defTabSz="5014913" fontAlgn="base">
              <a:spcBef>
                <a:spcPct val="0"/>
              </a:spcBef>
              <a:spcAft>
                <a:spcPct val="0"/>
              </a:spcAft>
              <a:defRPr sz="9800">
                <a:solidFill>
                  <a:schemeClr val="tx1"/>
                </a:solidFill>
                <a:latin typeface="Calibri" pitchFamily="34" charset="0"/>
              </a:defRPr>
            </a:lvl6pPr>
            <a:lvl7pPr marL="2971800" indent="-228600" defTabSz="5014913" fontAlgn="base">
              <a:spcBef>
                <a:spcPct val="0"/>
              </a:spcBef>
              <a:spcAft>
                <a:spcPct val="0"/>
              </a:spcAft>
              <a:defRPr sz="9800">
                <a:solidFill>
                  <a:schemeClr val="tx1"/>
                </a:solidFill>
                <a:latin typeface="Calibri" pitchFamily="34" charset="0"/>
              </a:defRPr>
            </a:lvl7pPr>
            <a:lvl8pPr marL="3429000" indent="-228600" defTabSz="5014913" fontAlgn="base">
              <a:spcBef>
                <a:spcPct val="0"/>
              </a:spcBef>
              <a:spcAft>
                <a:spcPct val="0"/>
              </a:spcAft>
              <a:defRPr sz="9800">
                <a:solidFill>
                  <a:schemeClr val="tx1"/>
                </a:solidFill>
                <a:latin typeface="Calibri" pitchFamily="34" charset="0"/>
              </a:defRPr>
            </a:lvl8pPr>
            <a:lvl9pPr marL="3886200" indent="-228600" defTabSz="5014913" fontAlgn="base">
              <a:spcBef>
                <a:spcPct val="0"/>
              </a:spcBef>
              <a:spcAft>
                <a:spcPct val="0"/>
              </a:spcAft>
              <a:defRPr sz="9800">
                <a:solidFill>
                  <a:schemeClr val="tx1"/>
                </a:solidFill>
                <a:latin typeface="Calibri" pitchFamily="34" charset="0"/>
              </a:defRPr>
            </a:lvl9pPr>
          </a:lstStyle>
          <a:p>
            <a:pPr eaLnBrk="0" hangingPunct="0">
              <a:lnSpc>
                <a:spcPct val="65000"/>
              </a:lnSpc>
              <a:spcBef>
                <a:spcPct val="50000"/>
              </a:spcBef>
              <a:defRPr/>
            </a:pPr>
            <a:r>
              <a:rPr lang="en-US" sz="600" b="1">
                <a:solidFill>
                  <a:srgbClr val="BFBFBF"/>
                </a:solidFill>
                <a:latin typeface="Arial" charset="0"/>
              </a:rPr>
              <a:t>RESEARCH POSTER PRESENTATION DESIGN © 2022</a:t>
            </a:r>
          </a:p>
          <a:p>
            <a:pPr eaLnBrk="0" hangingPunct="0">
              <a:lnSpc>
                <a:spcPct val="65000"/>
              </a:lnSpc>
              <a:spcBef>
                <a:spcPct val="50000"/>
              </a:spcBef>
              <a:defRPr/>
            </a:pPr>
            <a:r>
              <a:rPr lang="en-US" sz="1200" b="1">
                <a:solidFill>
                  <a:srgbClr val="BFBFBF"/>
                </a:solidFill>
                <a:latin typeface="Arial" charset="0"/>
              </a:rPr>
              <a:t>www.PosterPresentations.com</a:t>
            </a:r>
          </a:p>
        </p:txBody>
      </p:sp>
      <p:graphicFrame>
        <p:nvGraphicFramePr>
          <p:cNvPr id="3" name="Table 2">
            <a:extLst>
              <a:ext uri="{FF2B5EF4-FFF2-40B4-BE49-F238E27FC236}">
                <a16:creationId xmlns:a16="http://schemas.microsoft.com/office/drawing/2014/main" id="{6968DBF6-483A-CD49-8C44-CDCA78BA6414}"/>
              </a:ext>
            </a:extLst>
          </p:cNvPr>
          <p:cNvGraphicFramePr>
            <a:graphicFrameLocks noGrp="1"/>
          </p:cNvGraphicFramePr>
          <p:nvPr userDrawn="1">
            <p:extLst>
              <p:ext uri="{D42A27DB-BD31-4B8C-83A1-F6EECF244321}">
                <p14:modId xmlns:p14="http://schemas.microsoft.com/office/powerpoint/2010/main" val="4244695908"/>
              </p:ext>
            </p:extLst>
          </p:nvPr>
        </p:nvGraphicFramePr>
        <p:xfrm>
          <a:off x="-10227973" y="-1"/>
          <a:ext cx="9776869" cy="32918397"/>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24616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a:solidFill>
                            <a:srgbClr val="1F3A4E"/>
                          </a:solidFill>
                          <a:latin typeface="Arial Black" panose="020B0A04020102020204" pitchFamily="34" charset="0"/>
                        </a:rPr>
                        <a:t>QUICK START GUIDE</a:t>
                      </a:r>
                      <a:br>
                        <a:rPr lang="en-US" sz="3600" b="0" spc="600">
                          <a:solidFill>
                            <a:srgbClr val="1F3A4E"/>
                          </a:solidFill>
                          <a:latin typeface="Arial Black" panose="020B0A04020102020204" pitchFamily="34" charset="0"/>
                        </a:rPr>
                      </a:br>
                      <a:r>
                        <a:rPr lang="en-US" sz="2800" b="1" spc="0">
                          <a:solidFill>
                            <a:srgbClr val="FF0000"/>
                          </a:solidFill>
                          <a:latin typeface="Trebuchet MS" pitchFamily="34" charset="0"/>
                        </a:rPr>
                        <a:t>(THIS SIDEBAR WILL NOT PRINT)</a:t>
                      </a:r>
                      <a:endParaRPr lang="en-US" sz="3600" b="1" spc="60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4263426">
                <a:tc gridSpan="2">
                  <a:txBody>
                    <a:bodyPr/>
                    <a:lstStyle/>
                    <a:p>
                      <a:pPr defTabSz="3765639"/>
                      <a:r>
                        <a:rPr lang="en-US" sz="2000" i="0">
                          <a:solidFill>
                            <a:srgbClr val="D9D9D9"/>
                          </a:solidFill>
                          <a:latin typeface="Arial"/>
                          <a:cs typeface="Arial"/>
                        </a:rPr>
                        <a:t>This PowerPoint template produces a </a:t>
                      </a:r>
                      <a:r>
                        <a:rPr lang="en-US" sz="2000" i="0">
                          <a:solidFill>
                            <a:srgbClr val="FFC000"/>
                          </a:solidFill>
                          <a:latin typeface="Arial"/>
                          <a:cs typeface="Arial"/>
                        </a:rPr>
                        <a:t>36”x56" </a:t>
                      </a:r>
                      <a:r>
                        <a:rPr lang="en-US" sz="2000" i="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a:solidFill>
                          <a:srgbClr val="D9D9D9"/>
                        </a:solidFill>
                        <a:latin typeface="Arial"/>
                        <a:cs typeface="Arial"/>
                      </a:endParaRPr>
                    </a:p>
                    <a:p>
                      <a:pPr defTabSz="3765639"/>
                      <a:r>
                        <a:rPr lang="en-US" sz="2000" i="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err="1">
                          <a:solidFill>
                            <a:srgbClr val="FFC000"/>
                          </a:solidFill>
                          <a:latin typeface="Arial"/>
                          <a:cs typeface="Arial"/>
                        </a:rPr>
                        <a:t>PosterPresentations.com</a:t>
                      </a:r>
                      <a:r>
                        <a:rPr lang="en-US" sz="2000" i="0">
                          <a:solidFill>
                            <a:srgbClr val="D9D9D9"/>
                          </a:solidFill>
                          <a:latin typeface="Arial"/>
                          <a:cs typeface="Arial"/>
                        </a:rPr>
                        <a:t> and click on the  </a:t>
                      </a:r>
                      <a:r>
                        <a:rPr lang="en-US" sz="2000" i="0">
                          <a:solidFill>
                            <a:srgbClr val="FFC000"/>
                          </a:solidFill>
                          <a:latin typeface="Arial"/>
                          <a:cs typeface="Arial"/>
                        </a:rPr>
                        <a:t>HELP DESK</a:t>
                      </a:r>
                      <a:r>
                        <a:rPr lang="en-US" sz="2000" i="0" baseline="0">
                          <a:solidFill>
                            <a:srgbClr val="D9D9D9"/>
                          </a:solidFill>
                          <a:latin typeface="Arial"/>
                          <a:cs typeface="Arial"/>
                        </a:rPr>
                        <a:t> </a:t>
                      </a:r>
                      <a:r>
                        <a:rPr lang="en-US" sz="2000" i="0">
                          <a:solidFill>
                            <a:srgbClr val="D9D9D9"/>
                          </a:solidFill>
                          <a:latin typeface="Arial"/>
                          <a:cs typeface="Arial"/>
                        </a:rPr>
                        <a:t>tab.</a:t>
                      </a:r>
                    </a:p>
                    <a:p>
                      <a:pPr defTabSz="3765639"/>
                      <a:endParaRPr lang="en-US" sz="2000" i="0">
                        <a:solidFill>
                          <a:srgbClr val="D9D9D9"/>
                        </a:solidFill>
                        <a:latin typeface="Arial"/>
                        <a:cs typeface="Arial"/>
                      </a:endParaRPr>
                    </a:p>
                    <a:p>
                      <a:pPr defTabSz="3765639"/>
                      <a:r>
                        <a:rPr lang="en-US" sz="2000" i="0">
                          <a:solidFill>
                            <a:srgbClr val="D9D9D9"/>
                          </a:solidFill>
                          <a:latin typeface="Arial"/>
                          <a:cs typeface="Arial"/>
                        </a:rPr>
                        <a:t>To print your poster using our same-day professional printing service, go online to </a:t>
                      </a:r>
                      <a:r>
                        <a:rPr lang="en-US" sz="2000" i="0" err="1">
                          <a:solidFill>
                            <a:srgbClr val="FFC000"/>
                          </a:solidFill>
                          <a:latin typeface="Arial"/>
                          <a:cs typeface="Arial"/>
                        </a:rPr>
                        <a:t>PosterPresentations.com</a:t>
                      </a:r>
                      <a:r>
                        <a:rPr lang="en-US" sz="2000" i="0">
                          <a:solidFill>
                            <a:srgbClr val="D9D9D9"/>
                          </a:solidFill>
                          <a:latin typeface="Arial"/>
                          <a:cs typeface="Arial"/>
                        </a:rPr>
                        <a:t> and click on "</a:t>
                      </a:r>
                      <a:r>
                        <a:rPr lang="en-US" sz="2000" i="0">
                          <a:solidFill>
                            <a:srgbClr val="FFC000"/>
                          </a:solidFill>
                          <a:latin typeface="Arial"/>
                          <a:cs typeface="Arial"/>
                        </a:rPr>
                        <a:t>Order your poster</a:t>
                      </a:r>
                      <a:r>
                        <a:rPr lang="en-US" sz="2000" i="0">
                          <a:solidFill>
                            <a:srgbClr val="D9D9D9"/>
                          </a:solidFill>
                          <a:latin typeface="Arial"/>
                          <a:cs typeface="Arial"/>
                        </a:rPr>
                        <a:t>".</a:t>
                      </a:r>
                      <a:endParaRPr lang="en-US" sz="2000" b="1">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634158">
                <a:tc>
                  <a:txBody>
                    <a:bodyPr/>
                    <a:lstStyle/>
                    <a:p>
                      <a:pPr algn="ctr"/>
                      <a:endParaRPr lang="en-US" sz="2000">
                        <a:solidFill>
                          <a:srgbClr val="1F3A4E"/>
                        </a:solidFill>
                      </a:endParaRPr>
                    </a:p>
                    <a:p>
                      <a:pPr algn="ctr"/>
                      <a:endParaRPr lang="en-US" sz="2000">
                        <a:solidFill>
                          <a:srgbClr val="1F3A4E"/>
                        </a:solidFill>
                      </a:endParaRPr>
                    </a:p>
                    <a:p>
                      <a:pPr algn="ctr"/>
                      <a:r>
                        <a:rPr lang="en-US" sz="2000">
                          <a:solidFill>
                            <a:schemeClr val="bg1"/>
                          </a:solidFill>
                          <a:latin typeface="Arial" panose="020B0604020202020204" pitchFamily="34" charset="0"/>
                          <a:cs typeface="Arial" panose="020B0604020202020204" pitchFamily="34" charset="0"/>
                        </a:rPr>
                        <a:t>This is a template for a</a:t>
                      </a:r>
                      <a:br>
                        <a:rPr lang="en-US" sz="2000">
                          <a:solidFill>
                            <a:schemeClr val="bg1"/>
                          </a:solidFill>
                          <a:latin typeface="Arial" panose="020B0604020202020204" pitchFamily="34" charset="0"/>
                          <a:cs typeface="Arial" panose="020B0604020202020204" pitchFamily="34" charset="0"/>
                        </a:rPr>
                      </a:br>
                      <a:r>
                        <a:rPr lang="en-US" sz="2000">
                          <a:solidFill>
                            <a:schemeClr val="bg1"/>
                          </a:solidFill>
                          <a:latin typeface="Arial" panose="020B0604020202020204" pitchFamily="34" charset="0"/>
                          <a:cs typeface="Arial" panose="020B0604020202020204" pitchFamily="34" charset="0"/>
                        </a:rPr>
                        <a:t>presentation poster </a:t>
                      </a:r>
                      <a:br>
                        <a:rPr lang="en-US" sz="2000">
                          <a:solidFill>
                            <a:schemeClr val="bg1"/>
                          </a:solidFill>
                          <a:latin typeface="Arial" panose="020B0604020202020204" pitchFamily="34" charset="0"/>
                          <a:cs typeface="Arial" panose="020B0604020202020204" pitchFamily="34" charset="0"/>
                        </a:rPr>
                      </a:br>
                      <a:r>
                        <a:rPr lang="en-US" sz="3600" b="1">
                          <a:solidFill>
                            <a:srgbClr val="FFC000"/>
                          </a:solidFill>
                          <a:latin typeface="Arial" panose="020B0604020202020204" pitchFamily="34" charset="0"/>
                          <a:cs typeface="Arial" panose="020B0604020202020204" pitchFamily="34" charset="0"/>
                        </a:rPr>
                        <a:t>36 inches tall</a:t>
                      </a:r>
                      <a:br>
                        <a:rPr lang="en-US" sz="3600" b="1">
                          <a:solidFill>
                            <a:srgbClr val="FFC000"/>
                          </a:solidFill>
                          <a:latin typeface="Arial" panose="020B0604020202020204" pitchFamily="34" charset="0"/>
                          <a:cs typeface="Arial" panose="020B0604020202020204" pitchFamily="34" charset="0"/>
                        </a:rPr>
                      </a:br>
                      <a:r>
                        <a:rPr lang="en-US" sz="3600" b="1">
                          <a:solidFill>
                            <a:srgbClr val="FFC000"/>
                          </a:solidFill>
                          <a:latin typeface="Arial" panose="020B0604020202020204" pitchFamily="34" charset="0"/>
                          <a:cs typeface="Arial" panose="020B0604020202020204" pitchFamily="34" charset="0"/>
                        </a:rPr>
                        <a:t>by</a:t>
                      </a:r>
                      <a:br>
                        <a:rPr lang="en-US" sz="3600" b="1">
                          <a:solidFill>
                            <a:srgbClr val="FFC000"/>
                          </a:solidFill>
                          <a:latin typeface="Arial" panose="020B0604020202020204" pitchFamily="34" charset="0"/>
                          <a:cs typeface="Arial" panose="020B0604020202020204" pitchFamily="34" charset="0"/>
                        </a:rPr>
                      </a:br>
                      <a:r>
                        <a:rPr lang="en-US" sz="3600" b="1">
                          <a:solidFill>
                            <a:srgbClr val="FFC000"/>
                          </a:solidFill>
                          <a:latin typeface="Arial" panose="020B0604020202020204" pitchFamily="34" charset="0"/>
                          <a:cs typeface="Arial" panose="020B0604020202020204" pitchFamily="34" charset="0"/>
                        </a:rPr>
                        <a:t>56 inches wide</a:t>
                      </a:r>
                      <a:br>
                        <a:rPr lang="en-US" sz="2000">
                          <a:solidFill>
                            <a:schemeClr val="bg1"/>
                          </a:solidFill>
                          <a:latin typeface="Arial" panose="020B0604020202020204" pitchFamily="34" charset="0"/>
                          <a:cs typeface="Arial" panose="020B0604020202020204" pitchFamily="34" charset="0"/>
                        </a:rPr>
                      </a:br>
                      <a:endParaRPr lang="en-US" sz="200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a:solidFill>
                            <a:srgbClr val="FFC000"/>
                          </a:solidFill>
                          <a:latin typeface="Arial" panose="020B0604020202020204" pitchFamily="34" charset="0"/>
                          <a:cs typeface="Arial" panose="020B0604020202020204" pitchFamily="34" charset="0"/>
                        </a:rPr>
                        <a:t>Important: Check the template size</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42 tall x 65.3 wide</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48 tall x 74.6 wide</a:t>
                      </a:r>
                    </a:p>
                  </a:txBody>
                  <a:tcPr marL="182880" marT="137160">
                    <a:solidFill>
                      <a:srgbClr val="010101"/>
                    </a:solidFill>
                  </a:tcPr>
                </a:tc>
                <a:extLst>
                  <a:ext uri="{0D108BD9-81ED-4DB2-BD59-A6C34878D82A}">
                    <a16:rowId xmlns:a16="http://schemas.microsoft.com/office/drawing/2014/main" val="10008"/>
                  </a:ext>
                </a:extLst>
              </a:tr>
              <a:tr h="4346602">
                <a:tc>
                  <a:txBody>
                    <a:bodyPr/>
                    <a:lstStyle/>
                    <a:p>
                      <a:endParaRPr lang="en-US" sz="2000">
                        <a:solidFill>
                          <a:srgbClr val="1F3A4E"/>
                        </a:solidFill>
                      </a:endParaRPr>
                    </a:p>
                  </a:txBody>
                  <a:tcPr>
                    <a:blipFill rotWithShape="1">
                      <a:blip r:embed="rId4"/>
                      <a:stretch>
                        <a:fillRect/>
                      </a:stretch>
                    </a:blipFill>
                  </a:tcPr>
                </a:tc>
                <a:tc>
                  <a:txBody>
                    <a:bodyPr/>
                    <a:lstStyle/>
                    <a:p>
                      <a:pPr algn="l"/>
                      <a:r>
                        <a:rPr lang="en-US" sz="2400" b="1" baseline="0">
                          <a:solidFill>
                            <a:srgbClr val="FFC000"/>
                          </a:solidFill>
                          <a:latin typeface="Arial" panose="020B0604020202020204" pitchFamily="34" charset="0"/>
                          <a:cs typeface="Arial" panose="020B0604020202020204" pitchFamily="34" charset="0"/>
                        </a:rPr>
                        <a:t>How to </a:t>
                      </a:r>
                      <a:r>
                        <a:rPr lang="en-US" sz="4000" b="1" baseline="0">
                          <a:solidFill>
                            <a:srgbClr val="FFC000"/>
                          </a:solidFill>
                          <a:latin typeface="Arial" panose="020B0604020202020204" pitchFamily="34" charset="0"/>
                          <a:cs typeface="Arial" panose="020B0604020202020204" pitchFamily="34" charset="0"/>
                        </a:rPr>
                        <a:t>Zoom in </a:t>
                      </a:r>
                      <a:r>
                        <a:rPr lang="en-US" sz="2400" b="1" baseline="0">
                          <a:solidFill>
                            <a:srgbClr val="FFC000"/>
                          </a:solidFill>
                          <a:latin typeface="Arial" panose="020B0604020202020204" pitchFamily="34" charset="0"/>
                          <a:cs typeface="Arial" panose="020B0604020202020204" pitchFamily="34" charset="0"/>
                        </a:rPr>
                        <a:t>and </a:t>
                      </a:r>
                      <a:r>
                        <a:rPr lang="en-US" sz="1800" b="1" baseline="0">
                          <a:solidFill>
                            <a:srgbClr val="FFC000"/>
                          </a:solidFill>
                          <a:latin typeface="Arial" panose="020B0604020202020204" pitchFamily="34" charset="0"/>
                          <a:cs typeface="Arial" panose="020B0604020202020204" pitchFamily="34" charset="0"/>
                        </a:rPr>
                        <a:t>out</a:t>
                      </a:r>
                      <a:endParaRPr lang="en-US" sz="2400" b="1" baseline="0">
                        <a:solidFill>
                          <a:srgbClr val="FFC000"/>
                        </a:solidFill>
                        <a:latin typeface="Arial" panose="020B0604020202020204" pitchFamily="34" charset="0"/>
                        <a:cs typeface="Arial" panose="020B0604020202020204" pitchFamily="34" charset="0"/>
                      </a:endParaRPr>
                    </a:p>
                    <a:p>
                      <a:pPr algn="l"/>
                      <a:r>
                        <a:rPr lang="en-US" sz="2000" b="0" baseline="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1. </a:t>
                      </a:r>
                      <a:r>
                        <a:rPr lang="en-US" sz="2000" b="0" baseline="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2. </a:t>
                      </a:r>
                      <a:r>
                        <a:rPr lang="en-US" sz="2000" b="0" baseline="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2483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a:solidFill>
                            <a:srgbClr val="FFC000"/>
                          </a:solidFill>
                          <a:latin typeface="Arial" panose="020B0604020202020204" pitchFamily="34" charset="0"/>
                          <a:cs typeface="Arial" panose="020B0604020202020204" pitchFamily="34" charset="0"/>
                        </a:rPr>
                        <a:t>Ruler and Guides</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75978">
                <a:tc>
                  <a:txBody>
                    <a:bodyPr/>
                    <a:lstStyle/>
                    <a:p>
                      <a:endParaRPr lang="en-US" sz="2000">
                        <a:solidFill>
                          <a:srgbClr val="1F3A4E"/>
                        </a:solidFill>
                      </a:endParaRPr>
                    </a:p>
                  </a:txBody>
                  <a:tcPr>
                    <a:blipFill rotWithShape="1">
                      <a:blip r:embed="rId5"/>
                      <a:stretch>
                        <a:fillRect/>
                      </a:stretch>
                    </a:blipFill>
                  </a:tcPr>
                </a:tc>
                <a:tc>
                  <a:txBody>
                    <a:bodyPr/>
                    <a:lstStyle/>
                    <a:p>
                      <a:pPr marL="0" lvl="1" indent="0" algn="l" defTabSz="114300"/>
                      <a:r>
                        <a:rPr lang="en-US" sz="2400" b="1" baseline="0">
                          <a:solidFill>
                            <a:srgbClr val="FFC000"/>
                          </a:solidFill>
                          <a:latin typeface="Arial" panose="020B0604020202020204" pitchFamily="34" charset="0"/>
                          <a:cs typeface="Arial" panose="020B0604020202020204" pitchFamily="34" charset="0"/>
                        </a:rPr>
                        <a:t>Headers and text containers</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a:t>
                      </a:r>
                      <a:r>
                        <a:rPr lang="en-US" sz="2000" b="0" baseline="0">
                          <a:solidFill>
                            <a:schemeClr val="bg1"/>
                          </a:solidFill>
                          <a:latin typeface="Arial" panose="020B0604020202020204" pitchFamily="34" charset="0"/>
                          <a:cs typeface="Arial" panose="020B0604020202020204" pitchFamily="34" charset="0"/>
                        </a:rPr>
                        <a:t> </a:t>
                      </a:r>
                      <a:r>
                        <a:rPr lang="en-US" sz="2000" b="0" baseline="0">
                          <a:solidFill>
                            <a:srgbClr val="D9D9D9"/>
                          </a:solidFill>
                          <a:latin typeface="Arial" panose="020B0604020202020204" pitchFamily="34" charset="0"/>
                          <a:cs typeface="Arial" panose="020B0604020202020204" pitchFamily="34" charset="0"/>
                        </a:rPr>
                        <a:t>Click inside a section header to add its text. </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a:t>
                      </a:r>
                      <a:r>
                        <a:rPr lang="en-US" sz="2000" b="0" baseline="0">
                          <a:solidFill>
                            <a:schemeClr val="bg1"/>
                          </a:solidFill>
                          <a:latin typeface="Arial" panose="020B0604020202020204" pitchFamily="34" charset="0"/>
                          <a:cs typeface="Arial" panose="020B0604020202020204" pitchFamily="34" charset="0"/>
                        </a:rPr>
                        <a:t> </a:t>
                      </a:r>
                      <a:r>
                        <a:rPr lang="en-US" sz="2000" b="0" baseline="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a:t>
                      </a:r>
                      <a:r>
                        <a:rPr lang="en-US" sz="2000" b="0" baseline="0">
                          <a:solidFill>
                            <a:schemeClr val="bg1"/>
                          </a:solidFill>
                          <a:latin typeface="Arial" panose="020B0604020202020204" pitchFamily="34" charset="0"/>
                          <a:cs typeface="Arial" panose="020B0604020202020204" pitchFamily="34" charset="0"/>
                        </a:rPr>
                        <a:t> </a:t>
                      </a:r>
                      <a:r>
                        <a:rPr lang="en-US" sz="2000" b="0" baseline="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66653">
                <a:tc gridSpan="2">
                  <a:txBody>
                    <a:bodyPr/>
                    <a:lstStyle/>
                    <a:p>
                      <a:r>
                        <a:rPr lang="en-US" sz="2400" b="1">
                          <a:solidFill>
                            <a:srgbClr val="FFC000"/>
                          </a:solidFill>
                          <a:latin typeface="Arial" panose="020B0604020202020204" pitchFamily="34" charset="0"/>
                          <a:cs typeface="Arial" panose="020B0604020202020204" pitchFamily="34" charset="0"/>
                        </a:rPr>
                        <a:t>Adding content to the poster</a:t>
                      </a:r>
                    </a:p>
                    <a:p>
                      <a:r>
                        <a:rPr lang="en-US" sz="2000" baseline="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40976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324134">
                <a:tc gridSpan="2">
                  <a:txBody>
                    <a:bodyPr/>
                    <a:lstStyle/>
                    <a:p>
                      <a:endParaRPr lang="en-US" sz="2000">
                        <a:solidFill>
                          <a:schemeClr val="bg1"/>
                        </a:solidFill>
                        <a:latin typeface="Arial" panose="020B0604020202020204" pitchFamily="34" charset="0"/>
                        <a:cs typeface="Arial" panose="020B0604020202020204" pitchFamily="34" charset="0"/>
                      </a:endParaRPr>
                    </a:p>
                  </a:txBody>
                  <a:tcPr marL="182880" marT="137160">
                    <a:blipFill rotWithShape="1">
                      <a:blip r:embed="rId6"/>
                      <a:stretch>
                        <a:fillRect/>
                      </a:stretch>
                    </a:blipFill>
                  </a:tcPr>
                </a:tc>
                <a:tc hMerge="1">
                  <a:txBody>
                    <a:bodyPr/>
                    <a:lstStyle/>
                    <a:p>
                      <a:endParaRPr lang="en-US" sz="2400">
                        <a:solidFill>
                          <a:srgbClr val="1F3A4E"/>
                        </a:solidFill>
                      </a:endParaRPr>
                    </a:p>
                  </a:txBody>
                  <a:tcPr/>
                </a:tc>
                <a:extLst>
                  <a:ext uri="{0D108BD9-81ED-4DB2-BD59-A6C34878D82A}">
                    <a16:rowId xmlns:a16="http://schemas.microsoft.com/office/drawing/2014/main" val="10006"/>
                  </a:ext>
                </a:extLst>
              </a:tr>
              <a:tr h="12975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291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a:solidFill>
                          <a:schemeClr val="bg1"/>
                        </a:solidFill>
                        <a:latin typeface="Arial"/>
                        <a:cs typeface="Arial"/>
                      </a:endParaRPr>
                    </a:p>
                  </a:txBody>
                  <a:tcPr marL="182880" marT="13716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144A9B5A-98B2-3642-AA1C-9CA50E4BB487}"/>
              </a:ext>
            </a:extLst>
          </p:cNvPr>
          <p:cNvGraphicFramePr>
            <a:graphicFrameLocks noGrp="1"/>
          </p:cNvGraphicFramePr>
          <p:nvPr userDrawn="1">
            <p:extLst>
              <p:ext uri="{D42A27DB-BD31-4B8C-83A1-F6EECF244321}">
                <p14:modId xmlns:p14="http://schemas.microsoft.com/office/powerpoint/2010/main" val="3968730783"/>
              </p:ext>
            </p:extLst>
          </p:nvPr>
        </p:nvGraphicFramePr>
        <p:xfrm>
          <a:off x="51556846" y="-24374"/>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a:solidFill>
                            <a:srgbClr val="1F3A4E"/>
                          </a:solidFill>
                          <a:latin typeface="Arial Black" panose="020B0A04020102020204" pitchFamily="34" charset="0"/>
                        </a:rPr>
                        <a:t>QUICK START GUIDE</a:t>
                      </a:r>
                      <a:br>
                        <a:rPr lang="en-US" sz="4000" b="0" spc="600">
                          <a:solidFill>
                            <a:srgbClr val="1F3A4E"/>
                          </a:solidFill>
                          <a:latin typeface="Arial Black" panose="020B0A04020102020204" pitchFamily="34" charset="0"/>
                        </a:rPr>
                      </a:br>
                      <a:r>
                        <a:rPr lang="en-US" sz="3200" b="1" spc="0">
                          <a:solidFill>
                            <a:srgbClr val="FF0000"/>
                          </a:solidFill>
                          <a:latin typeface="Trebuchet MS" pitchFamily="34" charset="0"/>
                        </a:rPr>
                        <a:t>(THIS SIDEBAR WILL NOT PRINT)</a:t>
                      </a:r>
                      <a:endParaRPr lang="en-US" sz="4000" b="1" spc="60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a:solidFill>
                            <a:srgbClr val="FFC000"/>
                          </a:solidFill>
                          <a:hlinkClick r:id="rId8">
                            <a:extLst>
                              <a:ext uri="{A12FA001-AC4F-418D-AE19-62706E023703}">
                                <ahyp:hlinkClr xmlns:ahyp="http://schemas.microsoft.com/office/drawing/2018/hyperlinkcolor" val="tx"/>
                              </a:ext>
                            </a:extLst>
                          </a:hlinkClick>
                        </a:rPr>
                        <a:t>https://www.posterpresentations.com/how-to-change-the-research-poster-template-colors.html</a:t>
                      </a:r>
                      <a:endParaRPr lang="en-US" sz="2400">
                        <a:solidFill>
                          <a:srgbClr val="FFC000"/>
                        </a:solidFill>
                      </a:endParaRPr>
                    </a:p>
                    <a:p>
                      <a:pPr marL="0" indent="0" algn="l" defTabSz="114300"/>
                      <a:endParaRPr lang="en-US" sz="2400" b="0" baseline="0">
                        <a:solidFill>
                          <a:srgbClr val="D9D9D9"/>
                        </a:solidFill>
                        <a:latin typeface="Arial" panose="020B0604020202020204" pitchFamily="34" charset="0"/>
                        <a:cs typeface="Arial" panose="020B0604020202020204" pitchFamily="34" charset="0"/>
                      </a:endParaRPr>
                    </a:p>
                    <a:p>
                      <a:pPr marL="0" indent="0" algn="l" defTabSz="114300"/>
                      <a:r>
                        <a:rPr lang="en-US" sz="2400" b="0" baseline="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a:solidFill>
                          <a:srgbClr val="D9D9D9"/>
                        </a:solidFill>
                        <a:latin typeface="Arial" panose="020B0604020202020204" pitchFamily="34" charset="0"/>
                        <a:cs typeface="Arial" panose="020B0604020202020204" pitchFamily="34" charset="0"/>
                      </a:endParaRPr>
                    </a:p>
                    <a:p>
                      <a:pPr marL="0" indent="0" algn="l" defTabSz="114300"/>
                      <a:r>
                        <a:rPr lang="en-US" sz="2400" b="0" baseline="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a:solidFill>
                          <a:srgbClr val="1F3A4E"/>
                        </a:solidFill>
                      </a:endParaRPr>
                    </a:p>
                  </a:txBody>
                  <a:tcPr marL="182880" marT="137160">
                    <a:blipFill rotWithShape="1">
                      <a:blip r:embed="rId9"/>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a:solidFill>
                            <a:srgbClr val="FFC000"/>
                          </a:solidFill>
                          <a:latin typeface="Arial" panose="020B0604020202020204" pitchFamily="34" charset="0"/>
                          <a:cs typeface="Arial" panose="020B0604020202020204" pitchFamily="34" charset="0"/>
                        </a:rPr>
                        <a:t>How to change the column layout configuration</a:t>
                      </a:r>
                    </a:p>
                    <a:p>
                      <a:r>
                        <a:rPr lang="en-US" sz="240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a:solidFill>
                            <a:srgbClr val="D9D9D9"/>
                          </a:solidFill>
                          <a:latin typeface="Arial" panose="020B0604020202020204" pitchFamily="34" charset="0"/>
                          <a:cs typeface="Arial" panose="020B0604020202020204" pitchFamily="34" charset="0"/>
                        </a:rPr>
                        <a:t>You can see a tutorial here: </a:t>
                      </a:r>
                      <a:r>
                        <a:rPr lang="en-US" sz="2400" u="sng">
                          <a:solidFill>
                            <a:srgbClr val="FFC000"/>
                          </a:solidFill>
                          <a:latin typeface="Arial" panose="020B0604020202020204" pitchFamily="34" charset="0"/>
                          <a:cs typeface="Arial" panose="020B0604020202020204" pitchFamily="34" charset="0"/>
                        </a:rPr>
                        <a:t>https://</a:t>
                      </a:r>
                      <a:r>
                        <a:rPr lang="en-US" sz="2400" u="sng" err="1">
                          <a:solidFill>
                            <a:srgbClr val="FFC000"/>
                          </a:solidFill>
                          <a:latin typeface="Arial" panose="020B0604020202020204" pitchFamily="34" charset="0"/>
                          <a:cs typeface="Arial" panose="020B0604020202020204" pitchFamily="34" charset="0"/>
                        </a:rPr>
                        <a:t>www.posterpresentations.com</a:t>
                      </a:r>
                      <a:r>
                        <a:rPr lang="en-US" sz="2400" u="sng">
                          <a:solidFill>
                            <a:srgbClr val="FFC000"/>
                          </a:solidFill>
                          <a:latin typeface="Arial" panose="020B0604020202020204" pitchFamily="34" charset="0"/>
                          <a:cs typeface="Arial" panose="020B0604020202020204" pitchFamily="34" charset="0"/>
                        </a:rPr>
                        <a:t>/how-to-change-the-column-</a:t>
                      </a:r>
                      <a:r>
                        <a:rPr lang="en-US" sz="2400" u="sng" err="1">
                          <a:solidFill>
                            <a:srgbClr val="FFC000"/>
                          </a:solidFill>
                          <a:latin typeface="Arial" panose="020B0604020202020204" pitchFamily="34" charset="0"/>
                          <a:cs typeface="Arial" panose="020B0604020202020204" pitchFamily="34" charset="0"/>
                        </a:rPr>
                        <a:t>configuration.html</a:t>
                      </a:r>
                      <a:endParaRPr lang="en-US" u="sng">
                        <a:solidFill>
                          <a:srgbClr val="FFC000"/>
                        </a:solidFill>
                      </a:endParaRPr>
                    </a:p>
                  </a:txBody>
                  <a:tcPr marL="182880" marT="137160">
                    <a:solidFill>
                      <a:schemeClr val="tx1"/>
                    </a:solidFill>
                  </a:tcPr>
                </a:tc>
                <a:tc hMerge="1">
                  <a:txBody>
                    <a:bodyPr/>
                    <a:lstStyle/>
                    <a:p>
                      <a:endParaRPr lang="en-US" sz="2400">
                        <a:solidFill>
                          <a:srgbClr val="1F3A4E"/>
                        </a:solidFill>
                      </a:endParaRPr>
                    </a:p>
                  </a:txBody>
                  <a:tcPr marL="182880" marT="137160">
                    <a:blipFill rotWithShape="1">
                      <a:blip r:embed="rId10"/>
                      <a:stretch>
                        <a:fillRect/>
                      </a:stretch>
                    </a:blipFill>
                  </a:tcPr>
                </a:tc>
                <a:tc hMerge="1">
                  <a:txBody>
                    <a:bodyPr/>
                    <a:lstStyle/>
                    <a:p>
                      <a:endParaRPr lang="en-US"/>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a:solidFill>
                          <a:srgbClr val="D9D9D9"/>
                        </a:solidFill>
                        <a:latin typeface="Arial" panose="020B0604020202020204" pitchFamily="34" charset="0"/>
                        <a:cs typeface="Arial" panose="020B0604020202020204" pitchFamily="34" charset="0"/>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a:solidFill>
                            <a:srgbClr val="D9D9D9"/>
                          </a:solidFill>
                          <a:latin typeface="Arial" panose="020B0604020202020204" pitchFamily="34" charset="0"/>
                          <a:cs typeface="Arial" panose="020B0604020202020204" pitchFamily="34" charset="0"/>
                        </a:rPr>
                        <a:t>The Quick Start</a:t>
                      </a:r>
                      <a:r>
                        <a:rPr lang="en-US" sz="2400" baseline="0" noProof="0">
                          <a:solidFill>
                            <a:srgbClr val="D9D9D9"/>
                          </a:solidFill>
                          <a:latin typeface="Arial" panose="020B0604020202020204" pitchFamily="34" charset="0"/>
                          <a:cs typeface="Arial" panose="020B0604020202020204" pitchFamily="34" charset="0"/>
                        </a:rPr>
                        <a:t> Guides</a:t>
                      </a:r>
                      <a:r>
                        <a:rPr lang="en-US" sz="2400" noProof="0">
                          <a:solidFill>
                            <a:srgbClr val="D9D9D9"/>
                          </a:solidFill>
                          <a:latin typeface="Arial" panose="020B0604020202020204" pitchFamily="34" charset="0"/>
                          <a:cs typeface="Arial" panose="020B0604020202020204" pitchFamily="34" charset="0"/>
                        </a:rPr>
                        <a:t> </a:t>
                      </a:r>
                      <a:r>
                        <a:rPr lang="en-US" sz="2400" u="sng" noProof="0">
                          <a:solidFill>
                            <a:srgbClr val="D9D9D9"/>
                          </a:solidFill>
                          <a:latin typeface="Arial" panose="020B0604020202020204" pitchFamily="34" charset="0"/>
                          <a:cs typeface="Arial" panose="020B0604020202020204" pitchFamily="34" charset="0"/>
                        </a:rPr>
                        <a:t>are outside the template’s printable area</a:t>
                      </a:r>
                      <a:r>
                        <a:rPr lang="en-US" sz="2400" noProof="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a:solidFill>
                            <a:srgbClr val="D9D9D9"/>
                          </a:solidFill>
                          <a:latin typeface="Arial" panose="020B0604020202020204" pitchFamily="34" charset="0"/>
                          <a:cs typeface="Arial" panose="020B0604020202020204" pitchFamily="34" charset="0"/>
                        </a:rPr>
                        <a:t>To hide the guides click on the </a:t>
                      </a:r>
                      <a:r>
                        <a:rPr lang="en-US" sz="2400" b="1" baseline="0" noProof="0">
                          <a:solidFill>
                            <a:srgbClr val="D9D9D9"/>
                          </a:solidFill>
                          <a:latin typeface="Arial" panose="020B0604020202020204" pitchFamily="34" charset="0"/>
                          <a:cs typeface="Arial" panose="020B0604020202020204" pitchFamily="34" charset="0"/>
                        </a:rPr>
                        <a:t>Home</a:t>
                      </a:r>
                      <a:r>
                        <a:rPr lang="en-US" sz="24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a:solidFill>
                            <a:srgbClr val="D9D9D9"/>
                          </a:solidFill>
                          <a:latin typeface="Arial" panose="020B0604020202020204" pitchFamily="34" charset="0"/>
                          <a:cs typeface="Arial" panose="020B0604020202020204" pitchFamily="34" charset="0"/>
                        </a:rPr>
                        <a:t>Layout</a:t>
                      </a:r>
                      <a:r>
                        <a:rPr lang="en-US" sz="24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a:solidFill>
                            <a:srgbClr val="D9D9D9"/>
                          </a:solidFill>
                          <a:latin typeface="Arial" panose="020B0604020202020204" pitchFamily="34" charset="0"/>
                          <a:cs typeface="Arial" panose="020B0604020202020204" pitchFamily="34" charset="0"/>
                        </a:rPr>
                        <a:t>Without Guides </a:t>
                      </a:r>
                      <a:r>
                        <a:rPr lang="en-US" sz="2400" b="0" baseline="0" noProof="0">
                          <a:solidFill>
                            <a:srgbClr val="D9D9D9"/>
                          </a:solidFill>
                          <a:latin typeface="Arial" panose="020B0604020202020204" pitchFamily="34" charset="0"/>
                          <a:cs typeface="Arial" panose="020B0604020202020204" pitchFamily="34" charset="0"/>
                        </a:rPr>
                        <a:t>layout</a:t>
                      </a:r>
                      <a:r>
                        <a:rPr lang="en-US" sz="2400" baseline="0" noProof="0">
                          <a:solidFill>
                            <a:srgbClr val="D9D9D9"/>
                          </a:solidFill>
                          <a:latin typeface="Arial" panose="020B0604020202020204" pitchFamily="34" charset="0"/>
                          <a:cs typeface="Arial" panose="020B0604020202020204" pitchFamily="34" charset="0"/>
                        </a:rPr>
                        <a:t>.</a:t>
                      </a:r>
                      <a:endParaRPr lang="en-US" sz="240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a:solidFill>
                            <a:srgbClr val="FFC000"/>
                          </a:solidFill>
                          <a:latin typeface="Arial" panose="020B0604020202020204" pitchFamily="34" charset="0"/>
                          <a:cs typeface="Arial" panose="020B0604020202020204" pitchFamily="34" charset="0"/>
                        </a:rPr>
                        <a:t>How to</a:t>
                      </a:r>
                      <a:r>
                        <a:rPr lang="en-US" sz="2800" b="1" baseline="0">
                          <a:solidFill>
                            <a:srgbClr val="FFC000"/>
                          </a:solidFill>
                          <a:latin typeface="Arial" panose="020B0604020202020204" pitchFamily="34" charset="0"/>
                          <a:cs typeface="Arial" panose="020B0604020202020204" pitchFamily="34" charset="0"/>
                        </a:rPr>
                        <a:t> preview your poster prior to printing</a:t>
                      </a:r>
                      <a:endParaRPr lang="en-US" sz="2800" b="1">
                        <a:solidFill>
                          <a:srgbClr val="FFC000"/>
                        </a:solidFill>
                        <a:latin typeface="Arial" panose="020B0604020202020204" pitchFamily="34" charset="0"/>
                        <a:cs typeface="Arial" panose="020B0604020202020204" pitchFamily="34" charset="0"/>
                      </a:endParaRPr>
                    </a:p>
                    <a:p>
                      <a:r>
                        <a:rPr lang="en-US" sz="2400">
                          <a:solidFill>
                            <a:srgbClr val="D9D9D9"/>
                          </a:solidFill>
                          <a:latin typeface="Arial" panose="020B0604020202020204" pitchFamily="34" charset="0"/>
                          <a:cs typeface="Arial" panose="020B0604020202020204" pitchFamily="34" charset="0"/>
                        </a:rPr>
                        <a:t>You can preview your poster at any time by pressing the </a:t>
                      </a:r>
                      <a:r>
                        <a:rPr lang="en-US" sz="2400">
                          <a:solidFill>
                            <a:srgbClr val="FFC000"/>
                          </a:solidFill>
                          <a:latin typeface="Arial" panose="020B0604020202020204" pitchFamily="34" charset="0"/>
                          <a:cs typeface="Arial" panose="020B0604020202020204" pitchFamily="34" charset="0"/>
                        </a:rPr>
                        <a:t>F5 key</a:t>
                      </a:r>
                      <a:r>
                        <a:rPr lang="en-US" sz="240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a:solidFill>
                            <a:srgbClr val="FFC000"/>
                          </a:solidFill>
                          <a:latin typeface="Arial" panose="020B0604020202020204" pitchFamily="34" charset="0"/>
                          <a:cs typeface="Arial" panose="020B0604020202020204" pitchFamily="34" charset="0"/>
                        </a:rPr>
                        <a:t>ESC key </a:t>
                      </a:r>
                      <a:r>
                        <a:rPr lang="en-US" sz="240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a:solidFill>
                            <a:srgbClr val="D9D9D9"/>
                          </a:solidFill>
                          <a:latin typeface="Arial" panose="020B0604020202020204" pitchFamily="34" charset="0"/>
                          <a:cs typeface="Arial" panose="020B0604020202020204" pitchFamily="34" charset="0"/>
                        </a:rPr>
                        <a:t>F5</a:t>
                      </a:r>
                      <a:r>
                        <a:rPr lang="en-US" sz="2400" baseline="0">
                          <a:solidFill>
                            <a:srgbClr val="D9D9D9"/>
                          </a:solidFill>
                          <a:latin typeface="Arial" panose="020B0604020202020204" pitchFamily="34" charset="0"/>
                          <a:cs typeface="Arial" panose="020B0604020202020204" pitchFamily="34" charset="0"/>
                        </a:rPr>
                        <a:t> </a:t>
                      </a:r>
                      <a:endParaRPr lang="en-US"/>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a:solidFill>
                            <a:srgbClr val="D9D9D9"/>
                          </a:solidFill>
                          <a:latin typeface="Arial"/>
                          <a:cs typeface="Arial"/>
                        </a:rPr>
                        <a:t>When you are ready to have your poster printed go online to </a:t>
                      </a:r>
                      <a:r>
                        <a:rPr lang="en-US" sz="2400" noProof="0" err="1">
                          <a:solidFill>
                            <a:srgbClr val="FFC000"/>
                          </a:solidFill>
                          <a:latin typeface="Arial"/>
                          <a:cs typeface="Arial"/>
                        </a:rPr>
                        <a:t>PosterPresentations.com</a:t>
                      </a:r>
                      <a:r>
                        <a:rPr lang="en-US" sz="2400" noProof="0">
                          <a:solidFill>
                            <a:srgbClr val="D9D9D9"/>
                          </a:solidFill>
                          <a:latin typeface="Arial"/>
                          <a:cs typeface="Arial"/>
                        </a:rPr>
                        <a:t> and click on the "</a:t>
                      </a:r>
                      <a:r>
                        <a:rPr lang="en-US" sz="2400" noProof="0">
                          <a:solidFill>
                            <a:srgbClr val="FFC000"/>
                          </a:solidFill>
                          <a:latin typeface="Arial"/>
                          <a:cs typeface="Arial"/>
                        </a:rPr>
                        <a:t>Order Your Poster</a:t>
                      </a:r>
                      <a:r>
                        <a:rPr lang="en-US" sz="2400" noProof="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a:solidFill>
                            <a:srgbClr val="D9D9D9"/>
                          </a:solidFill>
                          <a:latin typeface="Arial"/>
                          <a:cs typeface="Arial"/>
                        </a:rPr>
                      </a:br>
                      <a:r>
                        <a:rPr lang="en-US" sz="2400" noProof="0">
                          <a:solidFill>
                            <a:srgbClr val="D9D9D9"/>
                          </a:solidFill>
                          <a:latin typeface="Arial"/>
                          <a:cs typeface="Arial"/>
                        </a:rPr>
                        <a:t>Go to </a:t>
                      </a:r>
                      <a:r>
                        <a:rPr lang="en-US" sz="2400" noProof="0" err="1">
                          <a:solidFill>
                            <a:srgbClr val="FFC000"/>
                          </a:solidFill>
                          <a:latin typeface="Arial"/>
                          <a:cs typeface="Arial"/>
                        </a:rPr>
                        <a:t>PosterPresentations.com</a:t>
                      </a:r>
                      <a:r>
                        <a:rPr lang="en-US" sz="2400" noProof="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a:solidFill>
                          <a:srgbClr val="1F3A4E"/>
                        </a:solidFill>
                      </a:endParaRPr>
                    </a:p>
                  </a:txBody>
                  <a:tcPr marL="182880" marT="137160">
                    <a:blipFill dpi="0" rotWithShape="1">
                      <a:blip r:embed="rId12">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a:solidFill>
                            <a:schemeClr val="bg1">
                              <a:lumMod val="85000"/>
                            </a:schemeClr>
                          </a:solidFill>
                          <a:latin typeface="Arial"/>
                          <a:cs typeface="Arial"/>
                        </a:rPr>
                        <a:t>© 2022</a:t>
                      </a:r>
                      <a:r>
                        <a:rPr lang="en-US" sz="2000" baseline="0">
                          <a:solidFill>
                            <a:schemeClr val="bg1">
                              <a:lumMod val="85000"/>
                            </a:schemeClr>
                          </a:solidFill>
                          <a:latin typeface="Arial"/>
                          <a:cs typeface="Arial"/>
                        </a:rPr>
                        <a:t> </a:t>
                      </a:r>
                      <a:r>
                        <a:rPr lang="en-US" sz="2000" err="1">
                          <a:solidFill>
                            <a:schemeClr val="bg1">
                              <a:lumMod val="85000"/>
                            </a:schemeClr>
                          </a:solidFill>
                          <a:latin typeface="Arial"/>
                          <a:cs typeface="Arial"/>
                        </a:rPr>
                        <a:t>PosterPresentations.com</a:t>
                      </a:r>
                      <a:br>
                        <a:rPr lang="en-US" sz="2000">
                          <a:solidFill>
                            <a:schemeClr val="bg1">
                              <a:lumMod val="85000"/>
                            </a:schemeClr>
                          </a:solidFill>
                          <a:latin typeface="Arial"/>
                          <a:cs typeface="Arial"/>
                        </a:rPr>
                      </a:br>
                      <a:r>
                        <a:rPr lang="en-US" sz="2000">
                          <a:solidFill>
                            <a:schemeClr val="bg1">
                              <a:lumMod val="85000"/>
                            </a:schemeClr>
                          </a:solidFill>
                          <a:latin typeface="Arial"/>
                          <a:cs typeface="Arial"/>
                        </a:rPr>
                        <a:t>2117 Fourth Street ,</a:t>
                      </a:r>
                      <a:r>
                        <a:rPr lang="en-US" sz="2000" baseline="0">
                          <a:solidFill>
                            <a:schemeClr val="bg1">
                              <a:lumMod val="85000"/>
                            </a:schemeClr>
                          </a:solidFill>
                          <a:latin typeface="Arial"/>
                          <a:cs typeface="Arial"/>
                        </a:rPr>
                        <a:t> STE C        </a:t>
                      </a:r>
                    </a:p>
                    <a:p>
                      <a:pPr>
                        <a:lnSpc>
                          <a:spcPts val="2600"/>
                        </a:lnSpc>
                      </a:pPr>
                      <a:r>
                        <a:rPr lang="en-US" sz="2000" baseline="0">
                          <a:solidFill>
                            <a:schemeClr val="bg1">
                              <a:lumMod val="85000"/>
                            </a:schemeClr>
                          </a:solidFill>
                          <a:latin typeface="Arial"/>
                          <a:cs typeface="Arial"/>
                        </a:rPr>
                        <a:t>Berkeley CA 94710 USA</a:t>
                      </a:r>
                      <a:endParaRPr lang="en-US" sz="200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a:solidFill>
                            <a:srgbClr val="D0D0D0"/>
                          </a:solidFill>
                          <a:latin typeface="Arial"/>
                          <a:cs typeface="Arial"/>
                        </a:rPr>
                        <a:t>For complete tutorials</a:t>
                      </a:r>
                      <a:r>
                        <a:rPr lang="en-US" sz="2400" b="1" baseline="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a:solidFill>
                            <a:srgbClr val="FFC000"/>
                          </a:solidFill>
                          <a:latin typeface="Arial"/>
                          <a:cs typeface="Arial"/>
                        </a:rPr>
                        <a:t>https://</a:t>
                      </a:r>
                      <a:r>
                        <a:rPr lang="en-US" sz="1800" b="1" err="1">
                          <a:solidFill>
                            <a:srgbClr val="FFC000"/>
                          </a:solidFill>
                          <a:latin typeface="Arial"/>
                          <a:cs typeface="Arial"/>
                        </a:rPr>
                        <a:t>www.posterpresentations.com</a:t>
                      </a:r>
                      <a:r>
                        <a:rPr lang="en-US" sz="1800" b="1">
                          <a:solidFill>
                            <a:srgbClr val="FFC000"/>
                          </a:solidFill>
                          <a:latin typeface="Arial"/>
                          <a:cs typeface="Arial"/>
                        </a:rPr>
                        <a:t>/</a:t>
                      </a:r>
                      <a:r>
                        <a:rPr lang="en-US" sz="1800" b="1" err="1">
                          <a:solidFill>
                            <a:srgbClr val="FFC000"/>
                          </a:solidFill>
                          <a:latin typeface="Arial"/>
                          <a:cs typeface="Arial"/>
                        </a:rPr>
                        <a:t>helpdesk.html</a:t>
                      </a:r>
                      <a:endParaRPr lang="en-US" sz="180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grpSp>
        <p:nvGrpSpPr>
          <p:cNvPr id="6" name="Group 5">
            <a:extLst>
              <a:ext uri="{FF2B5EF4-FFF2-40B4-BE49-F238E27FC236}">
                <a16:creationId xmlns:a16="http://schemas.microsoft.com/office/drawing/2014/main" id="{25540794-34D8-236E-F74D-3C487A3CC3B1}"/>
              </a:ext>
            </a:extLst>
          </p:cNvPr>
          <p:cNvGrpSpPr/>
          <p:nvPr userDrawn="1"/>
        </p:nvGrpSpPr>
        <p:grpSpPr>
          <a:xfrm>
            <a:off x="0" y="-24374"/>
            <a:ext cx="51206400" cy="4157462"/>
            <a:chOff x="0" y="-1"/>
            <a:chExt cx="12192000" cy="1219223"/>
          </a:xfrm>
        </p:grpSpPr>
        <p:sp>
          <p:nvSpPr>
            <p:cNvPr id="7" name="Document 6">
              <a:extLst>
                <a:ext uri="{FF2B5EF4-FFF2-40B4-BE49-F238E27FC236}">
                  <a16:creationId xmlns:a16="http://schemas.microsoft.com/office/drawing/2014/main" id="{67FDC986-CCC4-5BA2-394E-4C90EA8270BE}"/>
                </a:ext>
              </a:extLst>
            </p:cNvPr>
            <p:cNvSpPr/>
            <p:nvPr/>
          </p:nvSpPr>
          <p:spPr>
            <a:xfrm>
              <a:off x="0" y="89065"/>
              <a:ext cx="12192000" cy="1130157"/>
            </a:xfrm>
            <a:prstGeom prst="flowChartDocument">
              <a:avLst/>
            </a:prstGeom>
            <a:gradFill>
              <a:gsLst>
                <a:gs pos="0">
                  <a:srgbClr val="C00000"/>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cument 7">
              <a:extLst>
                <a:ext uri="{FF2B5EF4-FFF2-40B4-BE49-F238E27FC236}">
                  <a16:creationId xmlns:a16="http://schemas.microsoft.com/office/drawing/2014/main" id="{D80C61B1-6B12-D2C1-A814-CBBABF8C1355}"/>
                </a:ext>
              </a:extLst>
            </p:cNvPr>
            <p:cNvSpPr/>
            <p:nvPr/>
          </p:nvSpPr>
          <p:spPr>
            <a:xfrm>
              <a:off x="0" y="-1"/>
              <a:ext cx="12192000" cy="1130157"/>
            </a:xfrm>
            <a:prstGeom prst="flowChartDocumen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 bg1="lt1" tx1="dk1" bg2="lt2" tx2="dk2" accent1="accent1" accent2="accent2" accent3="accent3" accent4="accent4" accent5="accent5" accent6="accent6" hlink="hlink" folHlink="folHlink"/>
  <p:sldLayoutIdLst>
    <p:sldLayoutId id="2147483658" r:id="rId1"/>
    <p:sldLayoutId id="2147483660" r:id="rId2"/>
  </p:sldLayoutIdLst>
  <p:txStyles>
    <p:titleStyle>
      <a:lvl1pPr algn="ctr" defTabSz="5014913" rtl="0" eaLnBrk="0" fontAlgn="base" hangingPunct="0">
        <a:spcBef>
          <a:spcPct val="0"/>
        </a:spcBef>
        <a:spcAft>
          <a:spcPct val="0"/>
        </a:spcAft>
        <a:defRPr sz="10000" kern="1200">
          <a:solidFill>
            <a:schemeClr val="bg1"/>
          </a:solidFill>
          <a:latin typeface="Trebuchet MS" pitchFamily="34" charset="0"/>
          <a:ea typeface="+mj-ea"/>
          <a:cs typeface="+mj-cs"/>
        </a:defRPr>
      </a:lvl1pPr>
      <a:lvl2pPr algn="ctr" defTabSz="5014913" rtl="0" eaLnBrk="0" fontAlgn="base" hangingPunct="0">
        <a:spcBef>
          <a:spcPct val="0"/>
        </a:spcBef>
        <a:spcAft>
          <a:spcPct val="0"/>
        </a:spcAft>
        <a:defRPr sz="10000">
          <a:solidFill>
            <a:schemeClr val="bg1"/>
          </a:solidFill>
          <a:latin typeface="Trebuchet MS" pitchFamily="34" charset="0"/>
        </a:defRPr>
      </a:lvl2pPr>
      <a:lvl3pPr algn="ctr" defTabSz="5014913" rtl="0" eaLnBrk="0" fontAlgn="base" hangingPunct="0">
        <a:spcBef>
          <a:spcPct val="0"/>
        </a:spcBef>
        <a:spcAft>
          <a:spcPct val="0"/>
        </a:spcAft>
        <a:defRPr sz="10000">
          <a:solidFill>
            <a:schemeClr val="bg1"/>
          </a:solidFill>
          <a:latin typeface="Trebuchet MS" pitchFamily="34" charset="0"/>
        </a:defRPr>
      </a:lvl3pPr>
      <a:lvl4pPr algn="ctr" defTabSz="5014913" rtl="0" eaLnBrk="0" fontAlgn="base" hangingPunct="0">
        <a:spcBef>
          <a:spcPct val="0"/>
        </a:spcBef>
        <a:spcAft>
          <a:spcPct val="0"/>
        </a:spcAft>
        <a:defRPr sz="10000">
          <a:solidFill>
            <a:schemeClr val="bg1"/>
          </a:solidFill>
          <a:latin typeface="Trebuchet MS" pitchFamily="34" charset="0"/>
        </a:defRPr>
      </a:lvl4pPr>
      <a:lvl5pPr algn="ctr" defTabSz="5014913" rtl="0" eaLnBrk="0" fontAlgn="base" hangingPunct="0">
        <a:spcBef>
          <a:spcPct val="0"/>
        </a:spcBef>
        <a:spcAft>
          <a:spcPct val="0"/>
        </a:spcAft>
        <a:defRPr sz="10000">
          <a:solidFill>
            <a:schemeClr val="bg1"/>
          </a:solidFill>
          <a:latin typeface="Trebuchet MS" pitchFamily="34" charset="0"/>
        </a:defRPr>
      </a:lvl5pPr>
      <a:lvl6pPr marL="457200" algn="ctr" defTabSz="5014913" rtl="0" fontAlgn="base">
        <a:spcBef>
          <a:spcPct val="0"/>
        </a:spcBef>
        <a:spcAft>
          <a:spcPct val="0"/>
        </a:spcAft>
        <a:defRPr sz="10000">
          <a:solidFill>
            <a:schemeClr val="bg1"/>
          </a:solidFill>
          <a:latin typeface="Trebuchet MS" pitchFamily="34" charset="0"/>
        </a:defRPr>
      </a:lvl6pPr>
      <a:lvl7pPr marL="914400" algn="ctr" defTabSz="5014913" rtl="0" fontAlgn="base">
        <a:spcBef>
          <a:spcPct val="0"/>
        </a:spcBef>
        <a:spcAft>
          <a:spcPct val="0"/>
        </a:spcAft>
        <a:defRPr sz="10000">
          <a:solidFill>
            <a:schemeClr val="bg1"/>
          </a:solidFill>
          <a:latin typeface="Trebuchet MS" pitchFamily="34" charset="0"/>
        </a:defRPr>
      </a:lvl7pPr>
      <a:lvl8pPr marL="1371600" algn="ctr" defTabSz="5014913" rtl="0" fontAlgn="base">
        <a:spcBef>
          <a:spcPct val="0"/>
        </a:spcBef>
        <a:spcAft>
          <a:spcPct val="0"/>
        </a:spcAft>
        <a:defRPr sz="10000">
          <a:solidFill>
            <a:schemeClr val="bg1"/>
          </a:solidFill>
          <a:latin typeface="Trebuchet MS" pitchFamily="34" charset="0"/>
        </a:defRPr>
      </a:lvl8pPr>
      <a:lvl9pPr marL="1828800" algn="ctr" defTabSz="5014913" rtl="0" fontAlgn="base">
        <a:spcBef>
          <a:spcPct val="0"/>
        </a:spcBef>
        <a:spcAft>
          <a:spcPct val="0"/>
        </a:spcAft>
        <a:defRPr sz="10000">
          <a:solidFill>
            <a:schemeClr val="bg1"/>
          </a:solidFill>
          <a:latin typeface="Trebuchet MS" pitchFamily="34" charset="0"/>
        </a:defRPr>
      </a:lvl9pPr>
    </p:titleStyle>
    <p:bodyStyle>
      <a:lvl1pPr marL="1879600" indent="-1879600" algn="l" defTabSz="5014913" rtl="0" eaLnBrk="0" fontAlgn="base" hangingPunct="0">
        <a:spcBef>
          <a:spcPct val="20000"/>
        </a:spcBef>
        <a:spcAft>
          <a:spcPct val="0"/>
        </a:spcAft>
        <a:buFont typeface="Arial" charset="0"/>
        <a:buChar char="•"/>
        <a:defRPr sz="17600" kern="1200">
          <a:solidFill>
            <a:schemeClr val="tx1"/>
          </a:solidFill>
          <a:latin typeface="+mn-lt"/>
          <a:ea typeface="+mn-ea"/>
          <a:cs typeface="+mn-cs"/>
        </a:defRPr>
      </a:lvl1pPr>
      <a:lvl2pPr marL="4075113" indent="-1566863" algn="l" defTabSz="5014913" rtl="0" eaLnBrk="0" fontAlgn="base" hangingPunct="0">
        <a:spcBef>
          <a:spcPct val="20000"/>
        </a:spcBef>
        <a:spcAft>
          <a:spcPct val="0"/>
        </a:spcAft>
        <a:buFont typeface="Arial" charset="0"/>
        <a:buChar char="–"/>
        <a:defRPr sz="15400" kern="1200">
          <a:solidFill>
            <a:schemeClr val="tx1"/>
          </a:solidFill>
          <a:latin typeface="+mn-lt"/>
          <a:ea typeface="+mn-ea"/>
          <a:cs typeface="+mn-cs"/>
        </a:defRPr>
      </a:lvl2pPr>
      <a:lvl3pPr marL="6269038" indent="-1252538" algn="l" defTabSz="5014913" rtl="0" eaLnBrk="0" fontAlgn="base" hangingPunct="0">
        <a:spcBef>
          <a:spcPct val="20000"/>
        </a:spcBef>
        <a:spcAft>
          <a:spcPct val="0"/>
        </a:spcAft>
        <a:buFont typeface="Arial" charset="0"/>
        <a:buChar char="•"/>
        <a:defRPr sz="13200" kern="1200">
          <a:solidFill>
            <a:schemeClr val="tx1"/>
          </a:solidFill>
          <a:latin typeface="+mn-lt"/>
          <a:ea typeface="+mn-ea"/>
          <a:cs typeface="+mn-cs"/>
        </a:defRPr>
      </a:lvl3pPr>
      <a:lvl4pPr marL="877728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4pPr>
      <a:lvl5pPr marL="1128553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5pPr>
      <a:lvl6pPr marL="13793688"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1630"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09574"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7516"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en-US"/>
      </a:defPPr>
      <a:lvl1pPr marL="0" algn="l" defTabSz="5015886" rtl="0" eaLnBrk="1" latinLnBrk="0" hangingPunct="1">
        <a:defRPr sz="9800" kern="1200">
          <a:solidFill>
            <a:schemeClr val="tx1"/>
          </a:solidFill>
          <a:latin typeface="+mn-lt"/>
          <a:ea typeface="+mn-ea"/>
          <a:cs typeface="+mn-cs"/>
        </a:defRPr>
      </a:lvl1pPr>
      <a:lvl2pPr marL="2507944" algn="l" defTabSz="5015886" rtl="0" eaLnBrk="1" latinLnBrk="0" hangingPunct="1">
        <a:defRPr sz="9800" kern="1200">
          <a:solidFill>
            <a:schemeClr val="tx1"/>
          </a:solidFill>
          <a:latin typeface="+mn-lt"/>
          <a:ea typeface="+mn-ea"/>
          <a:cs typeface="+mn-cs"/>
        </a:defRPr>
      </a:lvl2pPr>
      <a:lvl3pPr marL="5015886" algn="l" defTabSz="5015886" rtl="0" eaLnBrk="1" latinLnBrk="0" hangingPunct="1">
        <a:defRPr sz="9800" kern="1200">
          <a:solidFill>
            <a:schemeClr val="tx1"/>
          </a:solidFill>
          <a:latin typeface="+mn-lt"/>
          <a:ea typeface="+mn-ea"/>
          <a:cs typeface="+mn-cs"/>
        </a:defRPr>
      </a:lvl3pPr>
      <a:lvl4pPr marL="7523830" algn="l" defTabSz="5015886" rtl="0" eaLnBrk="1" latinLnBrk="0" hangingPunct="1">
        <a:defRPr sz="9800" kern="1200">
          <a:solidFill>
            <a:schemeClr val="tx1"/>
          </a:solidFill>
          <a:latin typeface="+mn-lt"/>
          <a:ea typeface="+mn-ea"/>
          <a:cs typeface="+mn-cs"/>
        </a:defRPr>
      </a:lvl4pPr>
      <a:lvl5pPr marL="10031772" algn="l" defTabSz="5015886" rtl="0" eaLnBrk="1" latinLnBrk="0" hangingPunct="1">
        <a:defRPr sz="9800" kern="1200">
          <a:solidFill>
            <a:schemeClr val="tx1"/>
          </a:solidFill>
          <a:latin typeface="+mn-lt"/>
          <a:ea typeface="+mn-ea"/>
          <a:cs typeface="+mn-cs"/>
        </a:defRPr>
      </a:lvl5pPr>
      <a:lvl6pPr marL="12539716" algn="l" defTabSz="5015886" rtl="0" eaLnBrk="1" latinLnBrk="0" hangingPunct="1">
        <a:defRPr sz="9800" kern="1200">
          <a:solidFill>
            <a:schemeClr val="tx1"/>
          </a:solidFill>
          <a:latin typeface="+mn-lt"/>
          <a:ea typeface="+mn-ea"/>
          <a:cs typeface="+mn-cs"/>
        </a:defRPr>
      </a:lvl6pPr>
      <a:lvl7pPr marL="15047660" algn="l" defTabSz="5015886" rtl="0" eaLnBrk="1" latinLnBrk="0" hangingPunct="1">
        <a:defRPr sz="9800" kern="1200">
          <a:solidFill>
            <a:schemeClr val="tx1"/>
          </a:solidFill>
          <a:latin typeface="+mn-lt"/>
          <a:ea typeface="+mn-ea"/>
          <a:cs typeface="+mn-cs"/>
        </a:defRPr>
      </a:lvl7pPr>
      <a:lvl8pPr marL="17555602" algn="l" defTabSz="5015886" rtl="0" eaLnBrk="1" latinLnBrk="0" hangingPunct="1">
        <a:defRPr sz="9800" kern="1200">
          <a:solidFill>
            <a:schemeClr val="tx1"/>
          </a:solidFill>
          <a:latin typeface="+mn-lt"/>
          <a:ea typeface="+mn-ea"/>
          <a:cs typeface="+mn-cs"/>
        </a:defRPr>
      </a:lvl8pPr>
      <a:lvl9pPr marL="20063546" algn="l" defTabSz="5015886" rtl="0" eaLnBrk="1" latinLnBrk="0" hangingPunct="1">
        <a:defRPr sz="9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Text Box 14"/>
          <p:cNvSpPr txBox="1">
            <a:spLocks noChangeArrowheads="1"/>
          </p:cNvSpPr>
          <p:nvPr/>
        </p:nvSpPr>
        <p:spPr bwMode="auto">
          <a:xfrm>
            <a:off x="1319946" y="32123776"/>
            <a:ext cx="2933700" cy="382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0" tIns="52140" rIns="104300" bIns="52140">
            <a:spAutoFit/>
          </a:bodyPr>
          <a:lstStyle>
            <a:lvl1pPr>
              <a:defRPr sz="9800">
                <a:solidFill>
                  <a:schemeClr val="tx1"/>
                </a:solidFill>
                <a:latin typeface="Calibri" pitchFamily="34" charset="0"/>
              </a:defRPr>
            </a:lvl1pPr>
            <a:lvl2pPr marL="742950" indent="-285750">
              <a:defRPr sz="9800">
                <a:solidFill>
                  <a:schemeClr val="tx1"/>
                </a:solidFill>
                <a:latin typeface="Calibri" pitchFamily="34" charset="0"/>
              </a:defRPr>
            </a:lvl2pPr>
            <a:lvl3pPr marL="1143000" indent="-228600">
              <a:defRPr sz="9800">
                <a:solidFill>
                  <a:schemeClr val="tx1"/>
                </a:solidFill>
                <a:latin typeface="Calibri" pitchFamily="34" charset="0"/>
              </a:defRPr>
            </a:lvl3pPr>
            <a:lvl4pPr marL="1600200" indent="-228600">
              <a:defRPr sz="9800">
                <a:solidFill>
                  <a:schemeClr val="tx1"/>
                </a:solidFill>
                <a:latin typeface="Calibri" pitchFamily="34" charset="0"/>
              </a:defRPr>
            </a:lvl4pPr>
            <a:lvl5pPr marL="2057400" indent="-228600">
              <a:defRPr sz="9800">
                <a:solidFill>
                  <a:schemeClr val="tx1"/>
                </a:solidFill>
                <a:latin typeface="Calibri" pitchFamily="34" charset="0"/>
              </a:defRPr>
            </a:lvl5pPr>
            <a:lvl6pPr marL="2514600" indent="-228600" defTabSz="5014913" fontAlgn="base">
              <a:spcBef>
                <a:spcPct val="0"/>
              </a:spcBef>
              <a:spcAft>
                <a:spcPct val="0"/>
              </a:spcAft>
              <a:defRPr sz="9800">
                <a:solidFill>
                  <a:schemeClr val="tx1"/>
                </a:solidFill>
                <a:latin typeface="Calibri" pitchFamily="34" charset="0"/>
              </a:defRPr>
            </a:lvl6pPr>
            <a:lvl7pPr marL="2971800" indent="-228600" defTabSz="5014913" fontAlgn="base">
              <a:spcBef>
                <a:spcPct val="0"/>
              </a:spcBef>
              <a:spcAft>
                <a:spcPct val="0"/>
              </a:spcAft>
              <a:defRPr sz="9800">
                <a:solidFill>
                  <a:schemeClr val="tx1"/>
                </a:solidFill>
                <a:latin typeface="Calibri" pitchFamily="34" charset="0"/>
              </a:defRPr>
            </a:lvl7pPr>
            <a:lvl8pPr marL="3429000" indent="-228600" defTabSz="5014913" fontAlgn="base">
              <a:spcBef>
                <a:spcPct val="0"/>
              </a:spcBef>
              <a:spcAft>
                <a:spcPct val="0"/>
              </a:spcAft>
              <a:defRPr sz="9800">
                <a:solidFill>
                  <a:schemeClr val="tx1"/>
                </a:solidFill>
                <a:latin typeface="Calibri" pitchFamily="34" charset="0"/>
              </a:defRPr>
            </a:lvl8pPr>
            <a:lvl9pPr marL="3886200" indent="-228600" defTabSz="5014913" fontAlgn="base">
              <a:spcBef>
                <a:spcPct val="0"/>
              </a:spcBef>
              <a:spcAft>
                <a:spcPct val="0"/>
              </a:spcAft>
              <a:defRPr sz="9800">
                <a:solidFill>
                  <a:schemeClr val="tx1"/>
                </a:solidFill>
                <a:latin typeface="Calibri" pitchFamily="34" charset="0"/>
              </a:defRPr>
            </a:lvl9pPr>
          </a:lstStyle>
          <a:p>
            <a:pPr eaLnBrk="0" hangingPunct="0">
              <a:lnSpc>
                <a:spcPct val="65000"/>
              </a:lnSpc>
              <a:spcBef>
                <a:spcPct val="50000"/>
              </a:spcBef>
              <a:defRPr/>
            </a:pPr>
            <a:r>
              <a:rPr lang="en-US" sz="600" b="1">
                <a:solidFill>
                  <a:srgbClr val="BFBFBF"/>
                </a:solidFill>
                <a:latin typeface="Arial" charset="0"/>
              </a:rPr>
              <a:t>RESEARCH POSTER PRESENTATION DESIGN © 2022</a:t>
            </a:r>
          </a:p>
          <a:p>
            <a:pPr eaLnBrk="0" hangingPunct="0">
              <a:lnSpc>
                <a:spcPct val="65000"/>
              </a:lnSpc>
              <a:spcBef>
                <a:spcPct val="50000"/>
              </a:spcBef>
              <a:defRPr/>
            </a:pPr>
            <a:r>
              <a:rPr lang="en-US" sz="1200" b="1">
                <a:solidFill>
                  <a:srgbClr val="BFBFBF"/>
                </a:solidFill>
                <a:latin typeface="Arial" charset="0"/>
              </a:rPr>
              <a:t>www.PosterPresentations.com</a:t>
            </a:r>
          </a:p>
        </p:txBody>
      </p:sp>
    </p:spTree>
    <p:extLst>
      <p:ext uri="{BB962C8B-B14F-4D97-AF65-F5344CB8AC3E}">
        <p14:creationId xmlns:p14="http://schemas.microsoft.com/office/powerpoint/2010/main" val="1341850104"/>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ctr" defTabSz="5014913" rtl="0" eaLnBrk="0" fontAlgn="base" hangingPunct="0">
        <a:spcBef>
          <a:spcPct val="0"/>
        </a:spcBef>
        <a:spcAft>
          <a:spcPct val="0"/>
        </a:spcAft>
        <a:defRPr sz="10000" kern="1200">
          <a:solidFill>
            <a:schemeClr val="bg1"/>
          </a:solidFill>
          <a:latin typeface="Trebuchet MS" pitchFamily="34" charset="0"/>
          <a:ea typeface="+mj-ea"/>
          <a:cs typeface="+mj-cs"/>
        </a:defRPr>
      </a:lvl1pPr>
      <a:lvl2pPr algn="ctr" defTabSz="5014913" rtl="0" eaLnBrk="0" fontAlgn="base" hangingPunct="0">
        <a:spcBef>
          <a:spcPct val="0"/>
        </a:spcBef>
        <a:spcAft>
          <a:spcPct val="0"/>
        </a:spcAft>
        <a:defRPr sz="10000">
          <a:solidFill>
            <a:schemeClr val="bg1"/>
          </a:solidFill>
          <a:latin typeface="Trebuchet MS" pitchFamily="34" charset="0"/>
        </a:defRPr>
      </a:lvl2pPr>
      <a:lvl3pPr algn="ctr" defTabSz="5014913" rtl="0" eaLnBrk="0" fontAlgn="base" hangingPunct="0">
        <a:spcBef>
          <a:spcPct val="0"/>
        </a:spcBef>
        <a:spcAft>
          <a:spcPct val="0"/>
        </a:spcAft>
        <a:defRPr sz="10000">
          <a:solidFill>
            <a:schemeClr val="bg1"/>
          </a:solidFill>
          <a:latin typeface="Trebuchet MS" pitchFamily="34" charset="0"/>
        </a:defRPr>
      </a:lvl3pPr>
      <a:lvl4pPr algn="ctr" defTabSz="5014913" rtl="0" eaLnBrk="0" fontAlgn="base" hangingPunct="0">
        <a:spcBef>
          <a:spcPct val="0"/>
        </a:spcBef>
        <a:spcAft>
          <a:spcPct val="0"/>
        </a:spcAft>
        <a:defRPr sz="10000">
          <a:solidFill>
            <a:schemeClr val="bg1"/>
          </a:solidFill>
          <a:latin typeface="Trebuchet MS" pitchFamily="34" charset="0"/>
        </a:defRPr>
      </a:lvl4pPr>
      <a:lvl5pPr algn="ctr" defTabSz="5014913" rtl="0" eaLnBrk="0" fontAlgn="base" hangingPunct="0">
        <a:spcBef>
          <a:spcPct val="0"/>
        </a:spcBef>
        <a:spcAft>
          <a:spcPct val="0"/>
        </a:spcAft>
        <a:defRPr sz="10000">
          <a:solidFill>
            <a:schemeClr val="bg1"/>
          </a:solidFill>
          <a:latin typeface="Trebuchet MS" pitchFamily="34" charset="0"/>
        </a:defRPr>
      </a:lvl5pPr>
      <a:lvl6pPr marL="457200" algn="ctr" defTabSz="5014913" rtl="0" fontAlgn="base">
        <a:spcBef>
          <a:spcPct val="0"/>
        </a:spcBef>
        <a:spcAft>
          <a:spcPct val="0"/>
        </a:spcAft>
        <a:defRPr sz="10000">
          <a:solidFill>
            <a:schemeClr val="bg1"/>
          </a:solidFill>
          <a:latin typeface="Trebuchet MS" pitchFamily="34" charset="0"/>
        </a:defRPr>
      </a:lvl6pPr>
      <a:lvl7pPr marL="914400" algn="ctr" defTabSz="5014913" rtl="0" fontAlgn="base">
        <a:spcBef>
          <a:spcPct val="0"/>
        </a:spcBef>
        <a:spcAft>
          <a:spcPct val="0"/>
        </a:spcAft>
        <a:defRPr sz="10000">
          <a:solidFill>
            <a:schemeClr val="bg1"/>
          </a:solidFill>
          <a:latin typeface="Trebuchet MS" pitchFamily="34" charset="0"/>
        </a:defRPr>
      </a:lvl7pPr>
      <a:lvl8pPr marL="1371600" algn="ctr" defTabSz="5014913" rtl="0" fontAlgn="base">
        <a:spcBef>
          <a:spcPct val="0"/>
        </a:spcBef>
        <a:spcAft>
          <a:spcPct val="0"/>
        </a:spcAft>
        <a:defRPr sz="10000">
          <a:solidFill>
            <a:schemeClr val="bg1"/>
          </a:solidFill>
          <a:latin typeface="Trebuchet MS" pitchFamily="34" charset="0"/>
        </a:defRPr>
      </a:lvl8pPr>
      <a:lvl9pPr marL="1828800" algn="ctr" defTabSz="5014913" rtl="0" fontAlgn="base">
        <a:spcBef>
          <a:spcPct val="0"/>
        </a:spcBef>
        <a:spcAft>
          <a:spcPct val="0"/>
        </a:spcAft>
        <a:defRPr sz="10000">
          <a:solidFill>
            <a:schemeClr val="bg1"/>
          </a:solidFill>
          <a:latin typeface="Trebuchet MS" pitchFamily="34" charset="0"/>
        </a:defRPr>
      </a:lvl9pPr>
    </p:titleStyle>
    <p:bodyStyle>
      <a:lvl1pPr marL="1879600" indent="-1879600" algn="l" defTabSz="5014913" rtl="0" eaLnBrk="0" fontAlgn="base" hangingPunct="0">
        <a:spcBef>
          <a:spcPct val="20000"/>
        </a:spcBef>
        <a:spcAft>
          <a:spcPct val="0"/>
        </a:spcAft>
        <a:buFont typeface="Arial" charset="0"/>
        <a:buChar char="•"/>
        <a:defRPr sz="17600" kern="1200">
          <a:solidFill>
            <a:schemeClr val="tx1"/>
          </a:solidFill>
          <a:latin typeface="+mn-lt"/>
          <a:ea typeface="+mn-ea"/>
          <a:cs typeface="+mn-cs"/>
        </a:defRPr>
      </a:lvl1pPr>
      <a:lvl2pPr marL="4075113" indent="-1566863" algn="l" defTabSz="5014913" rtl="0" eaLnBrk="0" fontAlgn="base" hangingPunct="0">
        <a:spcBef>
          <a:spcPct val="20000"/>
        </a:spcBef>
        <a:spcAft>
          <a:spcPct val="0"/>
        </a:spcAft>
        <a:buFont typeface="Arial" charset="0"/>
        <a:buChar char="–"/>
        <a:defRPr sz="15400" kern="1200">
          <a:solidFill>
            <a:schemeClr val="tx1"/>
          </a:solidFill>
          <a:latin typeface="+mn-lt"/>
          <a:ea typeface="+mn-ea"/>
          <a:cs typeface="+mn-cs"/>
        </a:defRPr>
      </a:lvl2pPr>
      <a:lvl3pPr marL="6269038" indent="-1252538" algn="l" defTabSz="5014913" rtl="0" eaLnBrk="0" fontAlgn="base" hangingPunct="0">
        <a:spcBef>
          <a:spcPct val="20000"/>
        </a:spcBef>
        <a:spcAft>
          <a:spcPct val="0"/>
        </a:spcAft>
        <a:buFont typeface="Arial" charset="0"/>
        <a:buChar char="•"/>
        <a:defRPr sz="13200" kern="1200">
          <a:solidFill>
            <a:schemeClr val="tx1"/>
          </a:solidFill>
          <a:latin typeface="+mn-lt"/>
          <a:ea typeface="+mn-ea"/>
          <a:cs typeface="+mn-cs"/>
        </a:defRPr>
      </a:lvl3pPr>
      <a:lvl4pPr marL="877728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4pPr>
      <a:lvl5pPr marL="1128553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5pPr>
      <a:lvl6pPr marL="13793688"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1630"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09574"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7516"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en-US"/>
      </a:defPPr>
      <a:lvl1pPr marL="0" algn="l" defTabSz="5015886" rtl="0" eaLnBrk="1" latinLnBrk="0" hangingPunct="1">
        <a:defRPr sz="9800" kern="1200">
          <a:solidFill>
            <a:schemeClr val="tx1"/>
          </a:solidFill>
          <a:latin typeface="+mn-lt"/>
          <a:ea typeface="+mn-ea"/>
          <a:cs typeface="+mn-cs"/>
        </a:defRPr>
      </a:lvl1pPr>
      <a:lvl2pPr marL="2507944" algn="l" defTabSz="5015886" rtl="0" eaLnBrk="1" latinLnBrk="0" hangingPunct="1">
        <a:defRPr sz="9800" kern="1200">
          <a:solidFill>
            <a:schemeClr val="tx1"/>
          </a:solidFill>
          <a:latin typeface="+mn-lt"/>
          <a:ea typeface="+mn-ea"/>
          <a:cs typeface="+mn-cs"/>
        </a:defRPr>
      </a:lvl2pPr>
      <a:lvl3pPr marL="5015886" algn="l" defTabSz="5015886" rtl="0" eaLnBrk="1" latinLnBrk="0" hangingPunct="1">
        <a:defRPr sz="9800" kern="1200">
          <a:solidFill>
            <a:schemeClr val="tx1"/>
          </a:solidFill>
          <a:latin typeface="+mn-lt"/>
          <a:ea typeface="+mn-ea"/>
          <a:cs typeface="+mn-cs"/>
        </a:defRPr>
      </a:lvl3pPr>
      <a:lvl4pPr marL="7523830" algn="l" defTabSz="5015886" rtl="0" eaLnBrk="1" latinLnBrk="0" hangingPunct="1">
        <a:defRPr sz="9800" kern="1200">
          <a:solidFill>
            <a:schemeClr val="tx1"/>
          </a:solidFill>
          <a:latin typeface="+mn-lt"/>
          <a:ea typeface="+mn-ea"/>
          <a:cs typeface="+mn-cs"/>
        </a:defRPr>
      </a:lvl4pPr>
      <a:lvl5pPr marL="10031772" algn="l" defTabSz="5015886" rtl="0" eaLnBrk="1" latinLnBrk="0" hangingPunct="1">
        <a:defRPr sz="9800" kern="1200">
          <a:solidFill>
            <a:schemeClr val="tx1"/>
          </a:solidFill>
          <a:latin typeface="+mn-lt"/>
          <a:ea typeface="+mn-ea"/>
          <a:cs typeface="+mn-cs"/>
        </a:defRPr>
      </a:lvl5pPr>
      <a:lvl6pPr marL="12539716" algn="l" defTabSz="5015886" rtl="0" eaLnBrk="1" latinLnBrk="0" hangingPunct="1">
        <a:defRPr sz="9800" kern="1200">
          <a:solidFill>
            <a:schemeClr val="tx1"/>
          </a:solidFill>
          <a:latin typeface="+mn-lt"/>
          <a:ea typeface="+mn-ea"/>
          <a:cs typeface="+mn-cs"/>
        </a:defRPr>
      </a:lvl6pPr>
      <a:lvl7pPr marL="15047660" algn="l" defTabSz="5015886" rtl="0" eaLnBrk="1" latinLnBrk="0" hangingPunct="1">
        <a:defRPr sz="9800" kern="1200">
          <a:solidFill>
            <a:schemeClr val="tx1"/>
          </a:solidFill>
          <a:latin typeface="+mn-lt"/>
          <a:ea typeface="+mn-ea"/>
          <a:cs typeface="+mn-cs"/>
        </a:defRPr>
      </a:lvl7pPr>
      <a:lvl8pPr marL="17555602" algn="l" defTabSz="5015886" rtl="0" eaLnBrk="1" latinLnBrk="0" hangingPunct="1">
        <a:defRPr sz="9800" kern="1200">
          <a:solidFill>
            <a:schemeClr val="tx1"/>
          </a:solidFill>
          <a:latin typeface="+mn-lt"/>
          <a:ea typeface="+mn-ea"/>
          <a:cs typeface="+mn-cs"/>
        </a:defRPr>
      </a:lvl8pPr>
      <a:lvl9pPr marL="20063546" algn="l" defTabSz="5015886" rtl="0" eaLnBrk="1" latinLnBrk="0" hangingPunct="1">
        <a:defRPr sz="9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ww.algamus.org/blog/risks-teen-gambl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437208-FEF4-D6C8-87DB-53363B4F6072}"/>
              </a:ext>
            </a:extLst>
          </p:cNvPr>
          <p:cNvSpPr>
            <a:spLocks noGrp="1"/>
          </p:cNvSpPr>
          <p:nvPr>
            <p:ph type="body" sz="quarter" idx="10"/>
          </p:nvPr>
        </p:nvSpPr>
        <p:spPr>
          <a:xfrm>
            <a:off x="1054885" y="6194962"/>
            <a:ext cx="15856490" cy="958478"/>
          </a:xfrm>
        </p:spPr>
        <p:txBody>
          <a:bodyPr/>
          <a:lstStyle/>
          <a:p>
            <a:r>
              <a:rPr lang="en-US" sz="3800">
                <a:latin typeface="Century Gothic"/>
                <a:cs typeface="Times New Roman"/>
              </a:rPr>
              <a:t>Now a days, teens are living in a society where gambling is not only socially acceptable, but also widely promoted and accessible. In the media, gambling is portrayed as being a glamorous activity that can make you lots of money and make you look cool among your group of friends (Benson,2022). However, gambling can lead to serious consequences including, but not limited to, relationship problems, academic problems, and financial problems. Teens are two to four times more likely to develop a gambling problem than adults, and this is because their brains are not fully developed, therefore, they cannot make responsible decisions. Gambling can be addictive and lead to a lot of problems, including financial instability and mental health disorders. Ultimately, if gambling does become a problem, it has protentional to derail a person’s life. Gambling in teens can lead to low self-esteem issues, stress, anxiety, and depression. Teens with gambling problems reported more negative life experiences as a whole and more major negative life events than social gamblers or non-gamblers. Teens can be impulsive and are looking for an adrenaline rush, gambling gives that to them. Gambling is also an easy way to make money. Teens might gamble to avoid difficult emotions such as loneliness or feeling like they don’t fit into society. When they are winning, it can increase their self-esteem and make them feel like they are on top of the world. However, the negatives outweigh the positives when it comes to teens gambling. </a:t>
            </a:r>
            <a:endParaRPr lang="en-US" sz="3800"/>
          </a:p>
          <a:p>
            <a:br>
              <a:rPr lang="en-US"/>
            </a:br>
            <a:endParaRPr lang="en-US"/>
          </a:p>
        </p:txBody>
      </p:sp>
      <p:sp>
        <p:nvSpPr>
          <p:cNvPr id="3" name="Text Placeholder 2">
            <a:extLst>
              <a:ext uri="{FF2B5EF4-FFF2-40B4-BE49-F238E27FC236}">
                <a16:creationId xmlns:a16="http://schemas.microsoft.com/office/drawing/2014/main" id="{348DFCBE-F44F-2041-FCD0-91FE7CA4C62B}"/>
              </a:ext>
            </a:extLst>
          </p:cNvPr>
          <p:cNvSpPr>
            <a:spLocks noGrp="1"/>
          </p:cNvSpPr>
          <p:nvPr>
            <p:ph type="body" sz="quarter" idx="19"/>
          </p:nvPr>
        </p:nvSpPr>
        <p:spPr>
          <a:xfrm>
            <a:off x="1099092" y="20789936"/>
            <a:ext cx="15812284" cy="958478"/>
          </a:xfrm>
        </p:spPr>
        <p:txBody>
          <a:bodyPr/>
          <a:lstStyle/>
          <a:p>
            <a:endParaRPr lang="en-US" sz="3600">
              <a:latin typeface="Century Gothic"/>
              <a:cs typeface="Times New Roman"/>
            </a:endParaRPr>
          </a:p>
          <a:p>
            <a:endParaRPr lang="en-US" sz="3600">
              <a:latin typeface="Century Gothic"/>
              <a:cs typeface="Times New Roman"/>
            </a:endParaRPr>
          </a:p>
          <a:p>
            <a:endParaRPr lang="en-US" sz="4400">
              <a:latin typeface="Century Gothic"/>
              <a:cs typeface="Times New Roman"/>
            </a:endParaRPr>
          </a:p>
          <a:p>
            <a:r>
              <a:rPr lang="en-US" sz="4400">
                <a:latin typeface="Century Gothic"/>
                <a:cs typeface="Times New Roman"/>
              </a:rPr>
              <a:t>How does a counseling group on gambling influence the effect on students’ before and after and their willingness/plans to gamble in their future?</a:t>
            </a:r>
            <a:endParaRPr lang="en-US" sz="4400"/>
          </a:p>
          <a:p>
            <a:endParaRPr lang="en-US" sz="4400"/>
          </a:p>
          <a:p>
            <a:endParaRPr lang="en-US" sz="3600">
              <a:latin typeface="Century Gothic"/>
              <a:cs typeface="Times New Roman"/>
            </a:endParaRPr>
          </a:p>
          <a:p>
            <a:br>
              <a:rPr lang="en-US"/>
            </a:br>
            <a:br>
              <a:rPr lang="en-US"/>
            </a:br>
            <a:endParaRPr lang="en-US"/>
          </a:p>
        </p:txBody>
      </p:sp>
      <p:sp>
        <p:nvSpPr>
          <p:cNvPr id="4" name="Text Placeholder 3">
            <a:extLst>
              <a:ext uri="{FF2B5EF4-FFF2-40B4-BE49-F238E27FC236}">
                <a16:creationId xmlns:a16="http://schemas.microsoft.com/office/drawing/2014/main" id="{5EDFFEF8-D273-A065-D964-CA46AB687EBE}"/>
              </a:ext>
            </a:extLst>
          </p:cNvPr>
          <p:cNvSpPr>
            <a:spLocks noGrp="1"/>
          </p:cNvSpPr>
          <p:nvPr>
            <p:ph type="body" sz="quarter" idx="21"/>
          </p:nvPr>
        </p:nvSpPr>
        <p:spPr/>
        <p:txBody>
          <a:bodyPr/>
          <a:lstStyle/>
          <a:p>
            <a:r>
              <a:rPr lang="en-US" sz="3600">
                <a:latin typeface="Century Gothic"/>
                <a:cs typeface="Times New Roman"/>
              </a:rPr>
              <a:t>Gambling hurts students from a lower socioeconomic status that may be trying to ‘get by’. Gambling grinds the faces of the poor into the ground as it benefits multinational corporations. Lower classes are proposed with the idea of ‘wealth’ that is much more difficult to attain than the media will make it out to be. Casinos that come and go, typically from lower class areas, leave with little attraction of tourism or an agricultural standing at all. This continues the cycle for individuals from a lower socioeconomic standing struggling to succeed and advance their futures. Understanding this influence of gambling includes gaining a better understanding of commercial power. Gambling is used to represent ‘the good life’ and that anyone can achieve their monetary dreams, when, there is a greater chance of losing more than one might have anticipated. Ensuring that all the students we work with understand the many ways gambling can hurt people of all different living standards is important to the success and growth of the group.</a:t>
            </a:r>
          </a:p>
        </p:txBody>
      </p:sp>
      <p:sp>
        <p:nvSpPr>
          <p:cNvPr id="5" name="Text Placeholder 4">
            <a:extLst>
              <a:ext uri="{FF2B5EF4-FFF2-40B4-BE49-F238E27FC236}">
                <a16:creationId xmlns:a16="http://schemas.microsoft.com/office/drawing/2014/main" id="{9D203535-CA82-29EB-2F0C-D60B475CC2DC}"/>
              </a:ext>
            </a:extLst>
          </p:cNvPr>
          <p:cNvSpPr>
            <a:spLocks noGrp="1"/>
          </p:cNvSpPr>
          <p:nvPr>
            <p:ph type="body" sz="quarter" idx="23"/>
          </p:nvPr>
        </p:nvSpPr>
        <p:spPr/>
        <p:txBody>
          <a:bodyPr/>
          <a:lstStyle/>
          <a:p>
            <a:r>
              <a:rPr lang="en-US" sz="3600" b="1">
                <a:latin typeface="Century Gothic"/>
                <a:cs typeface="Times New Roman"/>
              </a:rPr>
              <a:t>Plan: </a:t>
            </a:r>
            <a:r>
              <a:rPr lang="en-US" sz="3600">
                <a:latin typeface="Century Gothic"/>
                <a:cs typeface="Times New Roman"/>
              </a:rPr>
              <a:t>Collaboratively discuss and overcome the dangers of teenage gambling through group reflections and activities tailored to bring awareness to the serious consequences of gambling.  </a:t>
            </a:r>
            <a:endParaRPr lang="en-US"/>
          </a:p>
          <a:p>
            <a:pPr marL="285750" indent="-285750">
              <a:buFont typeface="Arial"/>
              <a:buChar char="•"/>
            </a:pPr>
            <a:r>
              <a:rPr lang="en-US" sz="3600">
                <a:latin typeface="Century Gothic"/>
                <a:cs typeface="Times New Roman"/>
              </a:rPr>
              <a:t>This group will be mandatory for all high school juniors and seniors.  </a:t>
            </a:r>
            <a:endParaRPr lang="en-US"/>
          </a:p>
          <a:p>
            <a:r>
              <a:rPr lang="en-US" sz="3600">
                <a:latin typeface="Century Gothic"/>
                <a:cs typeface="Times New Roman"/>
              </a:rPr>
              <a:t>  </a:t>
            </a:r>
            <a:endParaRPr lang="en-US"/>
          </a:p>
          <a:p>
            <a:r>
              <a:rPr lang="en-US" sz="3600" b="1">
                <a:latin typeface="Century Gothic"/>
                <a:cs typeface="Times New Roman"/>
              </a:rPr>
              <a:t>Entails: </a:t>
            </a:r>
            <a:r>
              <a:rPr lang="en-US" sz="3600">
                <a:latin typeface="Century Gothic"/>
                <a:cs typeface="Times New Roman"/>
              </a:rPr>
              <a:t>Students of all backgrounds discussing personal stories they are comfortable sharing as well as inviting guest speakers in to present their own stories to the group to invite the members to have comfortable conversations followed by an open Q&amp;A at the end of each session.  </a:t>
            </a:r>
            <a:endParaRPr lang="en-US"/>
          </a:p>
          <a:p>
            <a:r>
              <a:rPr lang="en-US" sz="3600">
                <a:latin typeface="Century Gothic"/>
                <a:cs typeface="Times New Roman"/>
              </a:rPr>
              <a:t>  </a:t>
            </a:r>
            <a:endParaRPr lang="en-US"/>
          </a:p>
          <a:p>
            <a:r>
              <a:rPr lang="en-US" sz="3600" b="1">
                <a:latin typeface="Century Gothic"/>
                <a:cs typeface="Times New Roman"/>
              </a:rPr>
              <a:t>Purpose: </a:t>
            </a:r>
            <a:r>
              <a:rPr lang="en-US" sz="3600">
                <a:latin typeface="Century Gothic"/>
                <a:cs typeface="Times New Roman"/>
              </a:rPr>
              <a:t>Provide students with a supportive group and safe place to discuss addiction tendencies  </a:t>
            </a:r>
            <a:r>
              <a:rPr lang="en-US" sz="3600">
                <a:solidFill>
                  <a:srgbClr val="002060"/>
                </a:solidFill>
                <a:latin typeface="Century Gothic"/>
                <a:cs typeface="Times New Roman"/>
              </a:rPr>
              <a:t>With gambling becoming increasingly accessible, kids are exposed to gambling at a very young age. It's important to be proactive to help protect your child from gambling. This proposed research study will help educate students about the risk of gambling, help monitor their gaming habits, show them how to lead by example, and seek professional help when needed. </a:t>
            </a:r>
            <a:endParaRPr lang="en-US" sz="3600">
              <a:latin typeface="Century Gothic"/>
              <a:cs typeface="Times New Roman"/>
            </a:endParaRPr>
          </a:p>
          <a:p>
            <a:pPr marL="571500" indent="-571500">
              <a:buChar char="•"/>
            </a:pPr>
            <a:r>
              <a:rPr lang="en-US" sz="3600">
                <a:latin typeface="Century Gothic"/>
                <a:cs typeface="Times New Roman"/>
              </a:rPr>
              <a:t> State and understand the dangers of gambling  </a:t>
            </a:r>
            <a:endParaRPr lang="en-US"/>
          </a:p>
          <a:p>
            <a:pPr marL="571500" indent="-571500">
              <a:buChar char="•"/>
            </a:pPr>
            <a:r>
              <a:rPr lang="en-US" sz="3600">
                <a:latin typeface="Century Gothic"/>
                <a:cs typeface="Times New Roman"/>
              </a:rPr>
              <a:t> Process reflective thoughts and feelings because of these dangers  </a:t>
            </a:r>
            <a:endParaRPr lang="en-US"/>
          </a:p>
          <a:p>
            <a:pPr marL="571500" indent="-571500">
              <a:buChar char="•"/>
            </a:pPr>
            <a:r>
              <a:rPr lang="en-US" sz="3600">
                <a:latin typeface="Century Gothic"/>
                <a:cs typeface="Times New Roman"/>
              </a:rPr>
              <a:t> Formulate methods to utilize beyond their teenage years to prevent addiction </a:t>
            </a:r>
            <a:endParaRPr lang="en-US"/>
          </a:p>
        </p:txBody>
      </p:sp>
      <p:sp>
        <p:nvSpPr>
          <p:cNvPr id="6" name="Text Placeholder 5">
            <a:extLst>
              <a:ext uri="{FF2B5EF4-FFF2-40B4-BE49-F238E27FC236}">
                <a16:creationId xmlns:a16="http://schemas.microsoft.com/office/drawing/2014/main" id="{071D55B6-F8A2-AE09-8041-E86F5B255EA1}"/>
              </a:ext>
            </a:extLst>
          </p:cNvPr>
          <p:cNvSpPr>
            <a:spLocks noGrp="1"/>
          </p:cNvSpPr>
          <p:nvPr>
            <p:ph type="body" sz="quarter" idx="26"/>
          </p:nvPr>
        </p:nvSpPr>
        <p:spPr/>
        <p:txBody>
          <a:bodyPr/>
          <a:lstStyle/>
          <a:p>
            <a:r>
              <a:rPr lang="en-US" sz="3400" b="1">
                <a:latin typeface="Century Gothic"/>
                <a:cs typeface="Times New Roman"/>
              </a:rPr>
              <a:t>Participants: </a:t>
            </a:r>
            <a:r>
              <a:rPr lang="en-US" sz="3400">
                <a:latin typeface="Century Gothic"/>
                <a:cs typeface="Times New Roman"/>
              </a:rPr>
              <a:t>Junior and Senior high school students from the counseling group  </a:t>
            </a:r>
          </a:p>
          <a:p>
            <a:br>
              <a:rPr lang="en-US" sz="3400">
                <a:latin typeface="Century Gothic"/>
                <a:cs typeface="Times New Roman"/>
              </a:rPr>
            </a:br>
            <a:r>
              <a:rPr lang="en-US" sz="3400" b="1">
                <a:latin typeface="Century Gothic"/>
                <a:cs typeface="Times New Roman"/>
              </a:rPr>
              <a:t>Material: </a:t>
            </a:r>
            <a:r>
              <a:rPr lang="en-US" sz="3400">
                <a:latin typeface="Century Gothic"/>
                <a:cs typeface="Times New Roman"/>
              </a:rPr>
              <a:t>Pre and Post Questionnaire to decipher if the group influenced the students’ before and after willingness/plans to gamble in their future </a:t>
            </a:r>
          </a:p>
          <a:p>
            <a:r>
              <a:rPr lang="en-US" sz="3400" b="1" u="sng">
                <a:latin typeface="Century Gothic"/>
                <a:cs typeface="Times New Roman"/>
              </a:rPr>
              <a:t>The following questions will be asked: </a:t>
            </a:r>
            <a:endParaRPr lang="en-US" sz="3400">
              <a:latin typeface="Century Gothic"/>
              <a:cs typeface="Times New Roman"/>
            </a:endParaRPr>
          </a:p>
          <a:p>
            <a:r>
              <a:rPr lang="en-US" sz="3400">
                <a:latin typeface="Century Gothic"/>
                <a:cs typeface="Times New Roman"/>
              </a:rPr>
              <a:t>“How well did the leader interpret and assist you in processing the dangers of gambling?</a:t>
            </a:r>
          </a:p>
          <a:p>
            <a:r>
              <a:rPr lang="en-US" sz="3400">
                <a:latin typeface="Century Gothic"/>
                <a:cs typeface="Times New Roman"/>
              </a:rPr>
              <a:t>“Did you find the conversations surrounding the topics of gambling and its dangers productive?” </a:t>
            </a:r>
          </a:p>
          <a:p>
            <a:r>
              <a:rPr lang="en-US" sz="3400">
                <a:latin typeface="Century Gothic"/>
                <a:cs typeface="Times New Roman"/>
              </a:rPr>
              <a:t>“Did you feel included in the group even if you have never gambled before?”</a:t>
            </a:r>
          </a:p>
          <a:p>
            <a:endParaRPr lang="en-US" sz="3400">
              <a:latin typeface="Century Gothic"/>
              <a:cs typeface="Times New Roman"/>
            </a:endParaRPr>
          </a:p>
          <a:p>
            <a:r>
              <a:rPr lang="en-US" sz="3400" b="1">
                <a:latin typeface="Century Gothic"/>
                <a:cs typeface="Times New Roman"/>
              </a:rPr>
              <a:t>Format: </a:t>
            </a:r>
            <a:endParaRPr lang="en-US" sz="3400">
              <a:latin typeface="Century Gothic"/>
              <a:cs typeface="Times New Roman"/>
            </a:endParaRPr>
          </a:p>
          <a:p>
            <a:pPr marL="457200" indent="-457200">
              <a:buFont typeface="Arial,Sans-Serif"/>
              <a:buChar char="•"/>
            </a:pPr>
            <a:r>
              <a:rPr lang="en-US" sz="3400">
                <a:latin typeface="Century Gothic"/>
                <a:cs typeface="Times New Roman"/>
              </a:rPr>
              <a:t>The group will be a closed counseling group</a:t>
            </a:r>
          </a:p>
          <a:p>
            <a:pPr marL="457200" indent="-457200">
              <a:buFont typeface="Arial,Sans-Serif"/>
              <a:buChar char="•"/>
            </a:pPr>
            <a:r>
              <a:rPr lang="en-US" sz="3400">
                <a:latin typeface="Century Gothic"/>
                <a:cs typeface="Times New Roman"/>
              </a:rPr>
              <a:t>The maximum number of students per each group will range from 20 to 25 students for a total of 11 groups</a:t>
            </a:r>
          </a:p>
          <a:p>
            <a:pPr marL="457200" indent="-457200">
              <a:buFont typeface="Arial,Sans-Serif"/>
              <a:buChar char="•"/>
            </a:pPr>
            <a:r>
              <a:rPr lang="en-US" sz="3400">
                <a:latin typeface="Century Gothic"/>
                <a:cs typeface="Times New Roman"/>
              </a:rPr>
              <a:t>Each group of students will meet for 12 weeks (one marking period)</a:t>
            </a:r>
          </a:p>
          <a:p>
            <a:pPr marL="457200" indent="-457200">
              <a:buFont typeface="Arial,Sans-Serif"/>
              <a:buChar char="•"/>
            </a:pPr>
            <a:r>
              <a:rPr lang="en-US" sz="3400">
                <a:latin typeface="Century Gothic"/>
                <a:cs typeface="Times New Roman"/>
              </a:rPr>
              <a:t>The groups will meet once a week lasting for a total of 42 minutes</a:t>
            </a:r>
            <a:endParaRPr lang="en-US" sz="3400"/>
          </a:p>
          <a:p>
            <a:endParaRPr lang="en-US" sz="3200"/>
          </a:p>
        </p:txBody>
      </p:sp>
      <p:sp>
        <p:nvSpPr>
          <p:cNvPr id="7" name="Text Placeholder 6">
            <a:extLst>
              <a:ext uri="{FF2B5EF4-FFF2-40B4-BE49-F238E27FC236}">
                <a16:creationId xmlns:a16="http://schemas.microsoft.com/office/drawing/2014/main" id="{180A9602-F3C6-8ABE-A2C9-E17FCBC93238}"/>
              </a:ext>
            </a:extLst>
          </p:cNvPr>
          <p:cNvSpPr>
            <a:spLocks noGrp="1"/>
          </p:cNvSpPr>
          <p:nvPr>
            <p:ph type="body" sz="quarter" idx="28"/>
          </p:nvPr>
        </p:nvSpPr>
        <p:spPr>
          <a:xfrm>
            <a:off x="34316058" y="18512470"/>
            <a:ext cx="15844570" cy="958478"/>
          </a:xfrm>
        </p:spPr>
        <p:txBody>
          <a:bodyPr/>
          <a:lstStyle/>
          <a:p>
            <a:r>
              <a:rPr lang="en-US" sz="3600">
                <a:solidFill>
                  <a:srgbClr val="002060"/>
                </a:solidFill>
                <a:latin typeface="Century Gothic"/>
                <a:cs typeface="Times New Roman"/>
              </a:rPr>
              <a:t>This proposed research study will aim to educate students on the dangers of gambling. There are no hypotheses being made at this time. However, the expected group outcomes are that students participating in this type of group will make better decisions when it comes to gambling. We hope our students can better understand gambling comes with addiction tendencies, it has numerous dangers (financial, relational, and academic concerns), and can lead to an increase in mental illness. Teens are notorious for experimentation, and gambling is no exception. Gambling can affect the brain's reward system in the same way that drugs do and causes a "high" when they make a risky bet. When gambling, your brain releases dopamine, the feel-good neurotransmitter that makes you feel excited (Benson, 2022). Overall, gambling has a lot of dangers, and students need to learn more about those dangers. </a:t>
            </a:r>
          </a:p>
          <a:p>
            <a:br>
              <a:rPr lang="en-US"/>
            </a:br>
            <a:endParaRPr lang="en-US"/>
          </a:p>
        </p:txBody>
      </p:sp>
      <p:sp>
        <p:nvSpPr>
          <p:cNvPr id="8" name="Text Placeholder 7">
            <a:extLst>
              <a:ext uri="{FF2B5EF4-FFF2-40B4-BE49-F238E27FC236}">
                <a16:creationId xmlns:a16="http://schemas.microsoft.com/office/drawing/2014/main" id="{F20CDE80-7E48-42ED-C4AE-A66156B382EA}"/>
              </a:ext>
            </a:extLst>
          </p:cNvPr>
          <p:cNvSpPr>
            <a:spLocks noGrp="1"/>
          </p:cNvSpPr>
          <p:nvPr>
            <p:ph type="body" sz="quarter" idx="30"/>
          </p:nvPr>
        </p:nvSpPr>
        <p:spPr>
          <a:xfrm>
            <a:off x="34316058" y="27466520"/>
            <a:ext cx="15844570" cy="958478"/>
          </a:xfrm>
        </p:spPr>
        <p:txBody>
          <a:bodyPr/>
          <a:lstStyle/>
          <a:p>
            <a:r>
              <a:rPr lang="en-US" sz="4000" err="1">
                <a:latin typeface="Century Gothic"/>
                <a:cs typeface="Times New Roman"/>
              </a:rPr>
              <a:t>Benson,R</a:t>
            </a:r>
            <a:r>
              <a:rPr lang="en-US" sz="4000">
                <a:latin typeface="Century Gothic"/>
                <a:cs typeface="Times New Roman"/>
              </a:rPr>
              <a:t>. (2022). Risks of teen gambling. </a:t>
            </a:r>
            <a:r>
              <a:rPr lang="en-US" sz="4000" i="1" err="1">
                <a:latin typeface="Century Gothic"/>
                <a:cs typeface="Times New Roman"/>
              </a:rPr>
              <a:t>Algamus</a:t>
            </a:r>
            <a:r>
              <a:rPr lang="en-US" sz="4000" i="1">
                <a:latin typeface="Century Gothic"/>
                <a:cs typeface="Times New Roman"/>
              </a:rPr>
              <a:t> Gambling Treatment. </a:t>
            </a:r>
            <a:r>
              <a:rPr lang="en-US" sz="4000">
                <a:latin typeface="Century Gothic"/>
                <a:cs typeface="Times New Roman"/>
              </a:rPr>
              <a:t>Retrieved from: </a:t>
            </a:r>
            <a:r>
              <a:rPr lang="en-US" sz="4000">
                <a:latin typeface="Century Gothic"/>
                <a:cs typeface="Times New Roman"/>
                <a:hlinkClick r:id="rId4"/>
              </a:rPr>
              <a:t>https://www.algamus.org/blog/risks-teen-gambling</a:t>
            </a:r>
            <a:endParaRPr lang="en-US" sz="4000">
              <a:latin typeface="Century Gothic"/>
              <a:cs typeface="Times New Roman"/>
            </a:endParaRPr>
          </a:p>
          <a:p>
            <a:endParaRPr lang="en-US" sz="3600">
              <a:latin typeface="Century Gothic"/>
              <a:cs typeface="Times New Roman"/>
            </a:endParaRPr>
          </a:p>
        </p:txBody>
      </p:sp>
      <p:sp>
        <p:nvSpPr>
          <p:cNvPr id="9" name="Text Placeholder 8">
            <a:extLst>
              <a:ext uri="{FF2B5EF4-FFF2-40B4-BE49-F238E27FC236}">
                <a16:creationId xmlns:a16="http://schemas.microsoft.com/office/drawing/2014/main" id="{286F350B-DC65-EA13-AE0D-950827C7F0DE}"/>
              </a:ext>
            </a:extLst>
          </p:cNvPr>
          <p:cNvSpPr>
            <a:spLocks noGrp="1"/>
          </p:cNvSpPr>
          <p:nvPr>
            <p:ph type="body" sz="quarter" idx="155"/>
          </p:nvPr>
        </p:nvSpPr>
        <p:spPr/>
        <p:txBody>
          <a:bodyPr/>
          <a:lstStyle/>
          <a:p>
            <a:r>
              <a:rPr lang="en-US"/>
              <a:t>Introduction</a:t>
            </a:r>
          </a:p>
        </p:txBody>
      </p:sp>
      <p:sp>
        <p:nvSpPr>
          <p:cNvPr id="10" name="Text Placeholder 9">
            <a:extLst>
              <a:ext uri="{FF2B5EF4-FFF2-40B4-BE49-F238E27FC236}">
                <a16:creationId xmlns:a16="http://schemas.microsoft.com/office/drawing/2014/main" id="{EF1EC56A-4019-3E1E-044D-5351AB9E6CE6}"/>
              </a:ext>
            </a:extLst>
          </p:cNvPr>
          <p:cNvSpPr>
            <a:spLocks noGrp="1"/>
          </p:cNvSpPr>
          <p:nvPr>
            <p:ph type="body" sz="quarter" idx="156"/>
          </p:nvPr>
        </p:nvSpPr>
        <p:spPr>
          <a:xfrm>
            <a:off x="660276" y="21740826"/>
            <a:ext cx="15808573" cy="703479"/>
          </a:xfrm>
        </p:spPr>
        <p:txBody>
          <a:bodyPr/>
          <a:lstStyle/>
          <a:p>
            <a:r>
              <a:rPr lang="en-US">
                <a:latin typeface="Century Gothic"/>
              </a:rPr>
              <a:t>Proposed Research Question </a:t>
            </a:r>
            <a:endParaRPr lang="en-US"/>
          </a:p>
        </p:txBody>
      </p:sp>
      <p:sp>
        <p:nvSpPr>
          <p:cNvPr id="11" name="Text Placeholder 10">
            <a:extLst>
              <a:ext uri="{FF2B5EF4-FFF2-40B4-BE49-F238E27FC236}">
                <a16:creationId xmlns:a16="http://schemas.microsoft.com/office/drawing/2014/main" id="{65E29F69-5821-75AF-891C-6195A1F069FF}"/>
              </a:ext>
            </a:extLst>
          </p:cNvPr>
          <p:cNvSpPr>
            <a:spLocks noGrp="1"/>
          </p:cNvSpPr>
          <p:nvPr>
            <p:ph type="body" sz="quarter" idx="158"/>
          </p:nvPr>
        </p:nvSpPr>
        <p:spPr/>
        <p:txBody>
          <a:bodyPr/>
          <a:lstStyle/>
          <a:p>
            <a:r>
              <a:rPr lang="en-US">
                <a:latin typeface="Century Gothic"/>
              </a:rPr>
              <a:t>Needs for Proposed Group</a:t>
            </a:r>
            <a:endParaRPr lang="en-US"/>
          </a:p>
        </p:txBody>
      </p:sp>
      <p:sp>
        <p:nvSpPr>
          <p:cNvPr id="12" name="Text Placeholder 11">
            <a:extLst>
              <a:ext uri="{FF2B5EF4-FFF2-40B4-BE49-F238E27FC236}">
                <a16:creationId xmlns:a16="http://schemas.microsoft.com/office/drawing/2014/main" id="{2C35776D-2660-508B-DF21-17D6F1143EE9}"/>
              </a:ext>
            </a:extLst>
          </p:cNvPr>
          <p:cNvSpPr>
            <a:spLocks noGrp="1"/>
          </p:cNvSpPr>
          <p:nvPr>
            <p:ph type="body" sz="quarter" idx="160"/>
          </p:nvPr>
        </p:nvSpPr>
        <p:spPr>
          <a:xfrm>
            <a:off x="17689252" y="20241032"/>
            <a:ext cx="15824194" cy="703479"/>
          </a:xfrm>
        </p:spPr>
        <p:txBody>
          <a:bodyPr/>
          <a:lstStyle/>
          <a:p>
            <a:r>
              <a:rPr lang="en-US"/>
              <a:t>School Counselor Implications with a Social Justice Focus</a:t>
            </a:r>
          </a:p>
        </p:txBody>
      </p:sp>
      <p:sp>
        <p:nvSpPr>
          <p:cNvPr id="13" name="Text Placeholder 12">
            <a:extLst>
              <a:ext uri="{FF2B5EF4-FFF2-40B4-BE49-F238E27FC236}">
                <a16:creationId xmlns:a16="http://schemas.microsoft.com/office/drawing/2014/main" id="{4F66A9C8-9017-318E-A552-8714E3F05667}"/>
              </a:ext>
            </a:extLst>
          </p:cNvPr>
          <p:cNvSpPr>
            <a:spLocks noGrp="1"/>
          </p:cNvSpPr>
          <p:nvPr>
            <p:ph type="body" sz="quarter" idx="161"/>
          </p:nvPr>
        </p:nvSpPr>
        <p:spPr/>
        <p:txBody>
          <a:bodyPr/>
          <a:lstStyle/>
          <a:p>
            <a:r>
              <a:rPr lang="en-US">
                <a:latin typeface="Century Gothic"/>
              </a:rPr>
              <a:t>Methodology </a:t>
            </a:r>
            <a:endParaRPr lang="en-US"/>
          </a:p>
        </p:txBody>
      </p:sp>
      <p:sp>
        <p:nvSpPr>
          <p:cNvPr id="14" name="Text Placeholder 13">
            <a:extLst>
              <a:ext uri="{FF2B5EF4-FFF2-40B4-BE49-F238E27FC236}">
                <a16:creationId xmlns:a16="http://schemas.microsoft.com/office/drawing/2014/main" id="{71E62CEB-9B6B-3B9F-3FB6-23F42FB024F9}"/>
              </a:ext>
            </a:extLst>
          </p:cNvPr>
          <p:cNvSpPr>
            <a:spLocks noGrp="1"/>
          </p:cNvSpPr>
          <p:nvPr>
            <p:ph type="body" sz="quarter" idx="163"/>
          </p:nvPr>
        </p:nvSpPr>
        <p:spPr>
          <a:xfrm>
            <a:off x="34298738" y="17619765"/>
            <a:ext cx="15808570" cy="703479"/>
          </a:xfrm>
        </p:spPr>
        <p:txBody>
          <a:bodyPr/>
          <a:lstStyle/>
          <a:p>
            <a:r>
              <a:rPr lang="en-US">
                <a:latin typeface="Century Gothic"/>
              </a:rPr>
              <a:t>Conclusion </a:t>
            </a:r>
            <a:endParaRPr lang="en-US"/>
          </a:p>
        </p:txBody>
      </p:sp>
      <p:sp>
        <p:nvSpPr>
          <p:cNvPr id="15" name="Text Placeholder 14">
            <a:extLst>
              <a:ext uri="{FF2B5EF4-FFF2-40B4-BE49-F238E27FC236}">
                <a16:creationId xmlns:a16="http://schemas.microsoft.com/office/drawing/2014/main" id="{2A5372C7-532F-6D9D-91BF-C5F760C9BC0F}"/>
              </a:ext>
            </a:extLst>
          </p:cNvPr>
          <p:cNvSpPr>
            <a:spLocks noGrp="1"/>
          </p:cNvSpPr>
          <p:nvPr>
            <p:ph type="body" sz="quarter" idx="165"/>
          </p:nvPr>
        </p:nvSpPr>
        <p:spPr>
          <a:xfrm>
            <a:off x="34298738" y="26496663"/>
            <a:ext cx="15844570" cy="703479"/>
          </a:xfrm>
        </p:spPr>
        <p:txBody>
          <a:bodyPr/>
          <a:lstStyle/>
          <a:p>
            <a:r>
              <a:rPr lang="en-US">
                <a:latin typeface="Century Gothic"/>
              </a:rPr>
              <a:t>References </a:t>
            </a:r>
            <a:endParaRPr lang="en-US"/>
          </a:p>
        </p:txBody>
      </p:sp>
      <p:sp>
        <p:nvSpPr>
          <p:cNvPr id="16" name="Text Placeholder 15">
            <a:extLst>
              <a:ext uri="{FF2B5EF4-FFF2-40B4-BE49-F238E27FC236}">
                <a16:creationId xmlns:a16="http://schemas.microsoft.com/office/drawing/2014/main" id="{B6867A79-766D-EA4E-5C47-0E2459D5DAEF}"/>
              </a:ext>
            </a:extLst>
          </p:cNvPr>
          <p:cNvSpPr>
            <a:spLocks noGrp="1"/>
          </p:cNvSpPr>
          <p:nvPr>
            <p:ph type="body" sz="quarter" idx="150"/>
          </p:nvPr>
        </p:nvSpPr>
        <p:spPr/>
        <p:txBody>
          <a:bodyPr/>
          <a:lstStyle/>
          <a:p>
            <a:r>
              <a:rPr lang="en-US"/>
              <a:t>Monmouth University</a:t>
            </a:r>
          </a:p>
        </p:txBody>
      </p:sp>
      <p:sp>
        <p:nvSpPr>
          <p:cNvPr id="17" name="Text Placeholder 16">
            <a:extLst>
              <a:ext uri="{FF2B5EF4-FFF2-40B4-BE49-F238E27FC236}">
                <a16:creationId xmlns:a16="http://schemas.microsoft.com/office/drawing/2014/main" id="{2B4F4C50-125A-64FF-125A-5EFC5D799AA8}"/>
              </a:ext>
            </a:extLst>
          </p:cNvPr>
          <p:cNvSpPr>
            <a:spLocks noGrp="1"/>
          </p:cNvSpPr>
          <p:nvPr>
            <p:ph type="body" sz="quarter" idx="151"/>
          </p:nvPr>
        </p:nvSpPr>
        <p:spPr/>
        <p:txBody>
          <a:bodyPr/>
          <a:lstStyle/>
          <a:p>
            <a:r>
              <a:rPr lang="en-US"/>
              <a:t> Stephanie </a:t>
            </a:r>
            <a:r>
              <a:rPr lang="en-US" err="1"/>
              <a:t>Boettger</a:t>
            </a:r>
            <a:r>
              <a:rPr lang="en-US"/>
              <a:t>, Skylar Lyons, Andrew Nash </a:t>
            </a:r>
          </a:p>
          <a:p>
            <a:br>
              <a:rPr lang="en-US"/>
            </a:br>
            <a:endParaRPr lang="en-US"/>
          </a:p>
        </p:txBody>
      </p:sp>
      <p:sp>
        <p:nvSpPr>
          <p:cNvPr id="18" name="Text Placeholder 17">
            <a:extLst>
              <a:ext uri="{FF2B5EF4-FFF2-40B4-BE49-F238E27FC236}">
                <a16:creationId xmlns:a16="http://schemas.microsoft.com/office/drawing/2014/main" id="{691D96B6-BCEB-D408-6EE8-5DA16FFC943F}"/>
              </a:ext>
            </a:extLst>
          </p:cNvPr>
          <p:cNvSpPr>
            <a:spLocks noGrp="1"/>
          </p:cNvSpPr>
          <p:nvPr>
            <p:ph type="body" sz="quarter" idx="153"/>
          </p:nvPr>
        </p:nvSpPr>
        <p:spPr/>
        <p:txBody>
          <a:bodyPr/>
          <a:lstStyle/>
          <a:p>
            <a:r>
              <a:rPr lang="en-US" b="0"/>
              <a:t> Junior and Senior High School Students and Gambling Counseling Groups: </a:t>
            </a:r>
            <a:endParaRPr lang="en-US"/>
          </a:p>
        </p:txBody>
      </p:sp>
      <p:pic>
        <p:nvPicPr>
          <p:cNvPr id="25" name="Picture 25">
            <a:extLst>
              <a:ext uri="{FF2B5EF4-FFF2-40B4-BE49-F238E27FC236}">
                <a16:creationId xmlns:a16="http://schemas.microsoft.com/office/drawing/2014/main" id="{2C4940A6-1AB9-2A5B-DDD5-EE7E38B78E6D}"/>
              </a:ext>
            </a:extLst>
          </p:cNvPr>
          <p:cNvPicPr>
            <a:picLocks noChangeAspect="1"/>
          </p:cNvPicPr>
          <p:nvPr/>
        </p:nvPicPr>
        <p:blipFill>
          <a:blip r:embed="rId5"/>
          <a:stretch>
            <a:fillRect/>
          </a:stretch>
        </p:blipFill>
        <p:spPr>
          <a:xfrm>
            <a:off x="337909" y="816734"/>
            <a:ext cx="8438606" cy="1844702"/>
          </a:xfrm>
          <a:prstGeom prst="rect">
            <a:avLst/>
          </a:prstGeom>
        </p:spPr>
      </p:pic>
      <p:pic>
        <p:nvPicPr>
          <p:cNvPr id="26" name="Picture 25">
            <a:extLst>
              <a:ext uri="{FF2B5EF4-FFF2-40B4-BE49-F238E27FC236}">
                <a16:creationId xmlns:a16="http://schemas.microsoft.com/office/drawing/2014/main" id="{7BCC89C9-9C86-1EC4-A2D1-CFD28A760BDD}"/>
              </a:ext>
            </a:extLst>
          </p:cNvPr>
          <p:cNvPicPr>
            <a:picLocks noChangeAspect="1"/>
          </p:cNvPicPr>
          <p:nvPr/>
        </p:nvPicPr>
        <p:blipFill>
          <a:blip r:embed="rId5"/>
          <a:stretch>
            <a:fillRect/>
          </a:stretch>
        </p:blipFill>
        <p:spPr>
          <a:xfrm>
            <a:off x="42243555" y="774422"/>
            <a:ext cx="8438606" cy="1844702"/>
          </a:xfrm>
          <a:prstGeom prst="rect">
            <a:avLst/>
          </a:prstGeom>
        </p:spPr>
      </p:pic>
      <p:pic>
        <p:nvPicPr>
          <p:cNvPr id="19" name="Poster project">
            <a:hlinkClick r:id="" action="ppaction://media"/>
            <a:extLst>
              <a:ext uri="{FF2B5EF4-FFF2-40B4-BE49-F238E27FC236}">
                <a16:creationId xmlns:a16="http://schemas.microsoft.com/office/drawing/2014/main" id="{EAF08278-66D9-891F-D396-B4CF0ECB1DA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610685" y="26833703"/>
            <a:ext cx="2953035" cy="2664206"/>
          </a:xfrm>
          <a:prstGeom prst="rect">
            <a:avLst/>
          </a:prstGeom>
        </p:spPr>
      </p:pic>
    </p:spTree>
    <p:extLst>
      <p:ext uri="{BB962C8B-B14F-4D97-AF65-F5344CB8AC3E}">
        <p14:creationId xmlns:p14="http://schemas.microsoft.com/office/powerpoint/2010/main" val="27219043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9"/>
                                        </p:tgtEl>
                                      </p:cBhvr>
                                    </p:cmd>
                                  </p:childTnLst>
                                </p:cTn>
                              </p:par>
                            </p:childTnLst>
                          </p:cTn>
                        </p:par>
                      </p:childTnLst>
                    </p:cTn>
                  </p:par>
                </p:childTnLst>
              </p:cTn>
              <p:nextCondLst>
                <p:cond evt="onClick" delay="0">
                  <p:tgtEl>
                    <p:spTgt spid="19"/>
                  </p:tgtEl>
                </p:cond>
              </p:nextCondLst>
            </p:seq>
            <p:audio>
              <p:cMediaNode>
                <p:cTn id="7" fill="hold" display="0">
                  <p:stCondLst>
                    <p:cond delay="indefinite"/>
                  </p:stCondLst>
                  <p:endCondLst>
                    <p:cond evt="onStopAudio" delay="0">
                      <p:tgtEl>
                        <p:sldTgt/>
                      </p:tgtEl>
                    </p:cond>
                  </p:endCondLst>
                </p:cTn>
                <p:tgtEl>
                  <p:spTgt spid="19"/>
                </p:tgtEl>
              </p:cMediaNode>
            </p:audio>
          </p:childTnLst>
        </p:cTn>
      </p:par>
    </p:tnLst>
  </p:timing>
</p:sld>
</file>

<file path=ppt/theme/theme1.xml><?xml version="1.0" encoding="utf-8"?>
<a:theme xmlns:a="http://schemas.openxmlformats.org/drawingml/2006/main" name="36x56-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PosterPresentations.com-36x56-Template-V3</Template>
  <TotalTime>9</TotalTime>
  <Words>1167</Words>
  <Application>Microsoft Office PowerPoint</Application>
  <PresentationFormat>Custom</PresentationFormat>
  <Paragraphs>45</Paragraphs>
  <Slides>1</Slides>
  <Notes>0</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vt:i4>
      </vt:variant>
    </vt:vector>
  </HeadingPairs>
  <TitlesOfParts>
    <vt:vector size="10" baseType="lpstr">
      <vt:lpstr>Arial</vt:lpstr>
      <vt:lpstr>Arial Black</vt:lpstr>
      <vt:lpstr>Arial,Sans-Serif</vt:lpstr>
      <vt:lpstr>Calibri</vt:lpstr>
      <vt:lpstr>Century Gothic</vt:lpstr>
      <vt:lpstr>Times New Roman</vt:lpstr>
      <vt:lpstr>Trebuchet MS</vt:lpstr>
      <vt:lpstr>36x56-Template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36x56 PowerPoint Presentation</dc:title>
  <dc:subject>Research poster presentation template</dc:subject>
  <dc:creator>PosterPresentations.com</dc:creator>
  <cp:keywords>36x56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Skylar R. Lyons</cp:lastModifiedBy>
  <cp:revision>5</cp:revision>
  <dcterms:created xsi:type="dcterms:W3CDTF">2012-02-04T00:31:01Z</dcterms:created>
  <dcterms:modified xsi:type="dcterms:W3CDTF">2022-11-30T14:31:27Z</dcterms:modified>
  <cp:category>Research poster templates</cp:category>
</cp:coreProperties>
</file>