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869" r:id="rId2"/>
  </p:sldMasterIdLst>
  <p:notesMasterIdLst>
    <p:notesMasterId r:id="rId4"/>
  </p:notesMasterIdLst>
  <p:handoutMasterIdLst>
    <p:handoutMasterId r:id="rId5"/>
  </p:handoutMasterIdLst>
  <p:sldIdLst>
    <p:sldId id="257" r:id="rId3"/>
  </p:sldIdLst>
  <p:sldSz cx="40233600" cy="32918400"/>
  <p:notesSz cx="6858000" cy="9144000"/>
  <p:defaultTextStyle>
    <a:defPPr>
      <a:defRPr lang="en-US"/>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5pPr>
    <a:lvl6pPr marL="2286000" algn="l" defTabSz="914400" rtl="0" eaLnBrk="1" latinLnBrk="0" hangingPunct="1">
      <a:defRPr sz="2300" kern="1200">
        <a:solidFill>
          <a:schemeClr val="tx1"/>
        </a:solidFill>
        <a:latin typeface="Times New Roman" panose="02020603050405020304" pitchFamily="18" charset="0"/>
        <a:ea typeface="+mn-ea"/>
        <a:cs typeface="+mn-cs"/>
      </a:defRPr>
    </a:lvl6pPr>
    <a:lvl7pPr marL="2743200" algn="l" defTabSz="914400" rtl="0" eaLnBrk="1" latinLnBrk="0" hangingPunct="1">
      <a:defRPr sz="2300" kern="1200">
        <a:solidFill>
          <a:schemeClr val="tx1"/>
        </a:solidFill>
        <a:latin typeface="Times New Roman" panose="02020603050405020304" pitchFamily="18" charset="0"/>
        <a:ea typeface="+mn-ea"/>
        <a:cs typeface="+mn-cs"/>
      </a:defRPr>
    </a:lvl7pPr>
    <a:lvl8pPr marL="3200400" algn="l" defTabSz="914400" rtl="0" eaLnBrk="1" latinLnBrk="0" hangingPunct="1">
      <a:defRPr sz="2300" kern="1200">
        <a:solidFill>
          <a:schemeClr val="tx1"/>
        </a:solidFill>
        <a:latin typeface="Times New Roman" panose="02020603050405020304" pitchFamily="18" charset="0"/>
        <a:ea typeface="+mn-ea"/>
        <a:cs typeface="+mn-cs"/>
      </a:defRPr>
    </a:lvl8pPr>
    <a:lvl9pPr marL="3657600" algn="l" defTabSz="914400" rtl="0" eaLnBrk="1" latinLnBrk="0" hangingPunct="1">
      <a:defRPr sz="23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AC399-5D2C-1ED7-61D4-AEFFA2F55A52}" v="7" dt="2022-12-05T18:49:24.301"/>
    <p1510:client id="{AB09D6FB-728A-B3B5-9BAD-92F9BEE8D444}" v="53" dt="2022-12-07T01:46:45.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300"/>
    <p:restoredTop sz="99647" autoAdjust="0"/>
  </p:normalViewPr>
  <p:slideViewPr>
    <p:cSldViewPr>
      <p:cViewPr varScale="1">
        <p:scale>
          <a:sx n="20" d="100"/>
          <a:sy n="20" d="100"/>
        </p:scale>
        <p:origin x="1680" y="304"/>
      </p:cViewPr>
      <p:guideLst>
        <p:guide orient="horz" pos="10368"/>
        <p:guide pos="1267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3D7C2E0-0CD5-8843-B071-1946AD94ACAD}"/>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5" name="Rectangle 3">
            <a:extLst>
              <a:ext uri="{FF2B5EF4-FFF2-40B4-BE49-F238E27FC236}">
                <a16:creationId xmlns:a16="http://schemas.microsoft.com/office/drawing/2014/main" id="{47DE0B9A-AD14-2E80-6041-48417DBEA1BE}"/>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576D263C-A800-B75F-67A9-ADE00C54899E}"/>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872AA135-04D2-0D0D-F073-2D8B62AC855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89555" indent="0" algn="ctr">
              <a:buNone/>
              <a:defRPr>
                <a:solidFill>
                  <a:schemeClr val="tx1">
                    <a:tint val="75000"/>
                  </a:schemeClr>
                </a:solidFill>
              </a:defRPr>
            </a:lvl2pPr>
            <a:lvl3pPr marL="4179105" indent="0" algn="ctr">
              <a:buNone/>
              <a:defRPr>
                <a:solidFill>
                  <a:schemeClr val="tx1">
                    <a:tint val="75000"/>
                  </a:schemeClr>
                </a:solidFill>
              </a:defRPr>
            </a:lvl3pPr>
            <a:lvl4pPr marL="6268660" indent="0" algn="ctr">
              <a:buNone/>
              <a:defRPr>
                <a:solidFill>
                  <a:schemeClr val="tx1">
                    <a:tint val="75000"/>
                  </a:schemeClr>
                </a:solidFill>
              </a:defRPr>
            </a:lvl4pPr>
            <a:lvl5pPr marL="8358211" indent="0" algn="ctr">
              <a:buNone/>
              <a:defRPr>
                <a:solidFill>
                  <a:schemeClr val="tx1">
                    <a:tint val="75000"/>
                  </a:schemeClr>
                </a:solidFill>
              </a:defRPr>
            </a:lvl5pPr>
            <a:lvl6pPr marL="10447766" indent="0" algn="ctr">
              <a:buNone/>
              <a:defRPr>
                <a:solidFill>
                  <a:schemeClr val="tx1">
                    <a:tint val="75000"/>
                  </a:schemeClr>
                </a:solidFill>
              </a:defRPr>
            </a:lvl6pPr>
            <a:lvl7pPr marL="12537320" indent="0" algn="ctr">
              <a:buNone/>
              <a:defRPr>
                <a:solidFill>
                  <a:schemeClr val="tx1">
                    <a:tint val="75000"/>
                  </a:schemeClr>
                </a:solidFill>
              </a:defRPr>
            </a:lvl7pPr>
            <a:lvl8pPr marL="14626875" indent="0" algn="ctr">
              <a:buNone/>
              <a:defRPr>
                <a:solidFill>
                  <a:schemeClr val="tx1">
                    <a:tint val="75000"/>
                  </a:schemeClr>
                </a:solidFill>
              </a:defRPr>
            </a:lvl8pPr>
            <a:lvl9pPr marL="1671642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4F2B44-34D5-3261-1CFB-AB5E1C83669C}"/>
              </a:ext>
            </a:extLst>
          </p:cNvPr>
          <p:cNvSpPr>
            <a:spLocks noGrp="1"/>
          </p:cNvSpPr>
          <p:nvPr>
            <p:ph type="dt" sz="half" idx="10"/>
          </p:nvPr>
        </p:nvSpPr>
        <p:spPr/>
        <p:txBody>
          <a:bodyPr/>
          <a:lstStyle>
            <a:lvl1pPr>
              <a:defRPr/>
            </a:lvl1pPr>
          </a:lstStyle>
          <a:p>
            <a:pPr>
              <a:defRPr/>
            </a:pPr>
            <a:fld id="{D89664F8-3CEB-4693-829E-844449432369}" type="datetimeFigureOut">
              <a:rPr lang="en-US"/>
              <a:pPr>
                <a:defRPr/>
              </a:pPr>
              <a:t>12/7/2022</a:t>
            </a:fld>
            <a:endParaRPr lang="en-US"/>
          </a:p>
        </p:txBody>
      </p:sp>
      <p:sp>
        <p:nvSpPr>
          <p:cNvPr id="5" name="Footer Placeholder 4">
            <a:extLst>
              <a:ext uri="{FF2B5EF4-FFF2-40B4-BE49-F238E27FC236}">
                <a16:creationId xmlns:a16="http://schemas.microsoft.com/office/drawing/2014/main" id="{622ECC94-C69E-E53A-2CD8-7450EDE019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806190-D445-A24E-B05A-9B86647136F9}"/>
              </a:ext>
            </a:extLst>
          </p:cNvPr>
          <p:cNvSpPr>
            <a:spLocks noGrp="1"/>
          </p:cNvSpPr>
          <p:nvPr>
            <p:ph type="sldNum" sz="quarter" idx="12"/>
          </p:nvPr>
        </p:nvSpPr>
        <p:spPr/>
        <p:txBody>
          <a:bodyPr/>
          <a:lstStyle>
            <a:lvl1pPr>
              <a:defRPr/>
            </a:lvl1pPr>
          </a:lstStyle>
          <a:p>
            <a:fld id="{FF988BE4-D137-45B6-984E-B2C9C027E6AF}" type="slidenum">
              <a:rPr lang="en-US" altLang="en-US"/>
              <a:pPr/>
              <a:t>‹#›</a:t>
            </a:fld>
            <a:endParaRPr lang="en-US" altLang="en-US"/>
          </a:p>
        </p:txBody>
      </p:sp>
    </p:spTree>
    <p:extLst>
      <p:ext uri="{BB962C8B-B14F-4D97-AF65-F5344CB8AC3E}">
        <p14:creationId xmlns:p14="http://schemas.microsoft.com/office/powerpoint/2010/main" val="44504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A9B7D-F230-082D-E4B1-3C0B57CCFEA6}"/>
              </a:ext>
            </a:extLst>
          </p:cNvPr>
          <p:cNvSpPr>
            <a:spLocks noGrp="1"/>
          </p:cNvSpPr>
          <p:nvPr>
            <p:ph type="dt" sz="half" idx="10"/>
          </p:nvPr>
        </p:nvSpPr>
        <p:spPr/>
        <p:txBody>
          <a:bodyPr/>
          <a:lstStyle>
            <a:lvl1pPr>
              <a:defRPr/>
            </a:lvl1pPr>
          </a:lstStyle>
          <a:p>
            <a:pPr>
              <a:defRPr/>
            </a:pPr>
            <a:fld id="{7522AE7F-88B8-410A-8D3E-5E66EF41896E}" type="datetimeFigureOut">
              <a:rPr lang="en-US"/>
              <a:pPr>
                <a:defRPr/>
              </a:pPr>
              <a:t>12/7/2022</a:t>
            </a:fld>
            <a:endParaRPr lang="en-US"/>
          </a:p>
        </p:txBody>
      </p:sp>
      <p:sp>
        <p:nvSpPr>
          <p:cNvPr id="5" name="Footer Placeholder 4">
            <a:extLst>
              <a:ext uri="{FF2B5EF4-FFF2-40B4-BE49-F238E27FC236}">
                <a16:creationId xmlns:a16="http://schemas.microsoft.com/office/drawing/2014/main" id="{99DC2CE5-AAE4-DE12-5BD4-49D56C3770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C68F15-B30F-1A5B-542E-70C1848970BC}"/>
              </a:ext>
            </a:extLst>
          </p:cNvPr>
          <p:cNvSpPr>
            <a:spLocks noGrp="1"/>
          </p:cNvSpPr>
          <p:nvPr>
            <p:ph type="sldNum" sz="quarter" idx="12"/>
          </p:nvPr>
        </p:nvSpPr>
        <p:spPr/>
        <p:txBody>
          <a:bodyPr/>
          <a:lstStyle>
            <a:lvl1pPr>
              <a:defRPr/>
            </a:lvl1pPr>
          </a:lstStyle>
          <a:p>
            <a:fld id="{A9EF333B-E332-4F72-BD49-03805C1C708D}" type="slidenum">
              <a:rPr lang="en-US" altLang="en-US"/>
              <a:pPr/>
              <a:t>‹#›</a:t>
            </a:fld>
            <a:endParaRPr lang="en-US" altLang="en-US"/>
          </a:p>
        </p:txBody>
      </p:sp>
    </p:spTree>
    <p:extLst>
      <p:ext uri="{BB962C8B-B14F-4D97-AF65-F5344CB8AC3E}">
        <p14:creationId xmlns:p14="http://schemas.microsoft.com/office/powerpoint/2010/main" val="198264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17DD9-3BE8-EC46-3293-65C339EAC6E2}"/>
              </a:ext>
            </a:extLst>
          </p:cNvPr>
          <p:cNvSpPr>
            <a:spLocks noGrp="1"/>
          </p:cNvSpPr>
          <p:nvPr>
            <p:ph type="dt" sz="half" idx="10"/>
          </p:nvPr>
        </p:nvSpPr>
        <p:spPr/>
        <p:txBody>
          <a:bodyPr/>
          <a:lstStyle>
            <a:lvl1pPr>
              <a:defRPr/>
            </a:lvl1pPr>
          </a:lstStyle>
          <a:p>
            <a:pPr>
              <a:defRPr/>
            </a:pPr>
            <a:fld id="{2B5564CE-3668-4D5D-9FCD-F5E4411FCDAC}" type="datetimeFigureOut">
              <a:rPr lang="en-US"/>
              <a:pPr>
                <a:defRPr/>
              </a:pPr>
              <a:t>12/7/2022</a:t>
            </a:fld>
            <a:endParaRPr lang="en-US"/>
          </a:p>
        </p:txBody>
      </p:sp>
      <p:sp>
        <p:nvSpPr>
          <p:cNvPr id="5" name="Footer Placeholder 4">
            <a:extLst>
              <a:ext uri="{FF2B5EF4-FFF2-40B4-BE49-F238E27FC236}">
                <a16:creationId xmlns:a16="http://schemas.microsoft.com/office/drawing/2014/main" id="{42B0D568-0A7F-9255-1A00-444B2C5FB8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8A05F6-E68F-05AC-0328-A2FACC0F2E23}"/>
              </a:ext>
            </a:extLst>
          </p:cNvPr>
          <p:cNvSpPr>
            <a:spLocks noGrp="1"/>
          </p:cNvSpPr>
          <p:nvPr>
            <p:ph type="sldNum" sz="quarter" idx="12"/>
          </p:nvPr>
        </p:nvSpPr>
        <p:spPr/>
        <p:txBody>
          <a:bodyPr/>
          <a:lstStyle>
            <a:lvl1pPr>
              <a:defRPr/>
            </a:lvl1pPr>
          </a:lstStyle>
          <a:p>
            <a:fld id="{84070656-4D45-43AE-9EF9-6280DE7CA98A}" type="slidenum">
              <a:rPr lang="en-US" altLang="en-US"/>
              <a:pPr/>
              <a:t>‹#›</a:t>
            </a:fld>
            <a:endParaRPr lang="en-US" altLang="en-US"/>
          </a:p>
        </p:txBody>
      </p:sp>
    </p:spTree>
    <p:extLst>
      <p:ext uri="{BB962C8B-B14F-4D97-AF65-F5344CB8AC3E}">
        <p14:creationId xmlns:p14="http://schemas.microsoft.com/office/powerpoint/2010/main" val="12571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306234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89555" indent="0" algn="ctr">
              <a:buNone/>
              <a:defRPr>
                <a:solidFill>
                  <a:schemeClr val="tx1">
                    <a:tint val="75000"/>
                  </a:schemeClr>
                </a:solidFill>
              </a:defRPr>
            </a:lvl2pPr>
            <a:lvl3pPr marL="4179105" indent="0" algn="ctr">
              <a:buNone/>
              <a:defRPr>
                <a:solidFill>
                  <a:schemeClr val="tx1">
                    <a:tint val="75000"/>
                  </a:schemeClr>
                </a:solidFill>
              </a:defRPr>
            </a:lvl3pPr>
            <a:lvl4pPr marL="6268660" indent="0" algn="ctr">
              <a:buNone/>
              <a:defRPr>
                <a:solidFill>
                  <a:schemeClr val="tx1">
                    <a:tint val="75000"/>
                  </a:schemeClr>
                </a:solidFill>
              </a:defRPr>
            </a:lvl4pPr>
            <a:lvl5pPr marL="8358211" indent="0" algn="ctr">
              <a:buNone/>
              <a:defRPr>
                <a:solidFill>
                  <a:schemeClr val="tx1">
                    <a:tint val="75000"/>
                  </a:schemeClr>
                </a:solidFill>
              </a:defRPr>
            </a:lvl5pPr>
            <a:lvl6pPr marL="10447766" indent="0" algn="ctr">
              <a:buNone/>
              <a:defRPr>
                <a:solidFill>
                  <a:schemeClr val="tx1">
                    <a:tint val="75000"/>
                  </a:schemeClr>
                </a:solidFill>
              </a:defRPr>
            </a:lvl6pPr>
            <a:lvl7pPr marL="12537320" indent="0" algn="ctr">
              <a:buNone/>
              <a:defRPr>
                <a:solidFill>
                  <a:schemeClr val="tx1">
                    <a:tint val="75000"/>
                  </a:schemeClr>
                </a:solidFill>
              </a:defRPr>
            </a:lvl7pPr>
            <a:lvl8pPr marL="14626875" indent="0" algn="ctr">
              <a:buNone/>
              <a:defRPr>
                <a:solidFill>
                  <a:schemeClr val="tx1">
                    <a:tint val="75000"/>
                  </a:schemeClr>
                </a:solidFill>
              </a:defRPr>
            </a:lvl8pPr>
            <a:lvl9pPr marL="1671642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B2537BA-199C-C837-9187-D50858B5E26C}"/>
              </a:ext>
            </a:extLst>
          </p:cNvPr>
          <p:cNvSpPr>
            <a:spLocks noGrp="1"/>
          </p:cNvSpPr>
          <p:nvPr>
            <p:ph type="dt" sz="half" idx="10"/>
          </p:nvPr>
        </p:nvSpPr>
        <p:spPr/>
        <p:txBody>
          <a:bodyPr/>
          <a:lstStyle>
            <a:lvl1pPr>
              <a:defRPr/>
            </a:lvl1pPr>
          </a:lstStyle>
          <a:p>
            <a:pPr>
              <a:defRPr/>
            </a:pPr>
            <a:fld id="{70202453-9056-4157-897C-F5FB053C3927}" type="datetimeFigureOut">
              <a:rPr lang="en-US"/>
              <a:pPr>
                <a:defRPr/>
              </a:pPr>
              <a:t>12/7/2022</a:t>
            </a:fld>
            <a:endParaRPr lang="en-US"/>
          </a:p>
        </p:txBody>
      </p:sp>
      <p:sp>
        <p:nvSpPr>
          <p:cNvPr id="5" name="Footer Placeholder 4">
            <a:extLst>
              <a:ext uri="{FF2B5EF4-FFF2-40B4-BE49-F238E27FC236}">
                <a16:creationId xmlns:a16="http://schemas.microsoft.com/office/drawing/2014/main" id="{F676038C-ED25-2230-432C-F2F235E4B0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39A4E7-B254-EBBB-0485-DA0058BCED28}"/>
              </a:ext>
            </a:extLst>
          </p:cNvPr>
          <p:cNvSpPr>
            <a:spLocks noGrp="1"/>
          </p:cNvSpPr>
          <p:nvPr>
            <p:ph type="sldNum" sz="quarter" idx="12"/>
          </p:nvPr>
        </p:nvSpPr>
        <p:spPr/>
        <p:txBody>
          <a:bodyPr/>
          <a:lstStyle>
            <a:lvl1pPr>
              <a:defRPr/>
            </a:lvl1pPr>
          </a:lstStyle>
          <a:p>
            <a:fld id="{783CACA2-3AC0-4943-A06C-D4260C820B2B}" type="slidenum">
              <a:rPr lang="en-US" altLang="en-US"/>
              <a:pPr/>
              <a:t>‹#›</a:t>
            </a:fld>
            <a:endParaRPr lang="en-US" altLang="en-US"/>
          </a:p>
        </p:txBody>
      </p:sp>
    </p:spTree>
    <p:extLst>
      <p:ext uri="{BB962C8B-B14F-4D97-AF65-F5344CB8AC3E}">
        <p14:creationId xmlns:p14="http://schemas.microsoft.com/office/powerpoint/2010/main" val="221385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A5A5C-BEEC-2D7A-2C3A-ECF0EFC416A1}"/>
              </a:ext>
            </a:extLst>
          </p:cNvPr>
          <p:cNvSpPr>
            <a:spLocks noGrp="1"/>
          </p:cNvSpPr>
          <p:nvPr>
            <p:ph type="dt" sz="half" idx="10"/>
          </p:nvPr>
        </p:nvSpPr>
        <p:spPr/>
        <p:txBody>
          <a:bodyPr/>
          <a:lstStyle>
            <a:lvl1pPr>
              <a:defRPr/>
            </a:lvl1pPr>
          </a:lstStyle>
          <a:p>
            <a:pPr>
              <a:defRPr/>
            </a:pPr>
            <a:fld id="{6D3ECCA5-2C61-4E38-985E-D41F1E0CB273}" type="datetimeFigureOut">
              <a:rPr lang="en-US"/>
              <a:pPr>
                <a:defRPr/>
              </a:pPr>
              <a:t>12/7/2022</a:t>
            </a:fld>
            <a:endParaRPr lang="en-US"/>
          </a:p>
        </p:txBody>
      </p:sp>
      <p:sp>
        <p:nvSpPr>
          <p:cNvPr id="5" name="Footer Placeholder 4">
            <a:extLst>
              <a:ext uri="{FF2B5EF4-FFF2-40B4-BE49-F238E27FC236}">
                <a16:creationId xmlns:a16="http://schemas.microsoft.com/office/drawing/2014/main" id="{D2AB72E4-E87F-F22F-8447-D6B512DC94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B19E96-2379-9899-E470-7688C4DAE7F7}"/>
              </a:ext>
            </a:extLst>
          </p:cNvPr>
          <p:cNvSpPr>
            <a:spLocks noGrp="1"/>
          </p:cNvSpPr>
          <p:nvPr>
            <p:ph type="sldNum" sz="quarter" idx="12"/>
          </p:nvPr>
        </p:nvSpPr>
        <p:spPr/>
        <p:txBody>
          <a:bodyPr/>
          <a:lstStyle>
            <a:lvl1pPr>
              <a:defRPr/>
            </a:lvl1pPr>
          </a:lstStyle>
          <a:p>
            <a:fld id="{57128A06-58CA-4380-98D9-A6359956CEC3}" type="slidenum">
              <a:rPr lang="en-US" altLang="en-US"/>
              <a:pPr/>
              <a:t>‹#›</a:t>
            </a:fld>
            <a:endParaRPr lang="en-US" altLang="en-US"/>
          </a:p>
        </p:txBody>
      </p:sp>
    </p:spTree>
    <p:extLst>
      <p:ext uri="{BB962C8B-B14F-4D97-AF65-F5344CB8AC3E}">
        <p14:creationId xmlns:p14="http://schemas.microsoft.com/office/powerpoint/2010/main" val="108064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178177" y="13952229"/>
            <a:ext cx="34198560" cy="7200898"/>
          </a:xfrm>
        </p:spPr>
        <p:txBody>
          <a:bodyPr anchor="b"/>
          <a:lstStyle>
            <a:lvl1pPr marL="0" indent="0">
              <a:buNone/>
              <a:defRPr sz="9100">
                <a:solidFill>
                  <a:schemeClr val="tx1">
                    <a:tint val="75000"/>
                  </a:schemeClr>
                </a:solidFill>
              </a:defRPr>
            </a:lvl1pPr>
            <a:lvl2pPr marL="2089555" indent="0">
              <a:buNone/>
              <a:defRPr sz="8200">
                <a:solidFill>
                  <a:schemeClr val="tx1">
                    <a:tint val="75000"/>
                  </a:schemeClr>
                </a:solidFill>
              </a:defRPr>
            </a:lvl2pPr>
            <a:lvl3pPr marL="4179105" indent="0">
              <a:buNone/>
              <a:defRPr sz="7300">
                <a:solidFill>
                  <a:schemeClr val="tx1">
                    <a:tint val="75000"/>
                  </a:schemeClr>
                </a:solidFill>
              </a:defRPr>
            </a:lvl3pPr>
            <a:lvl4pPr marL="6268660" indent="0">
              <a:buNone/>
              <a:defRPr sz="6400">
                <a:solidFill>
                  <a:schemeClr val="tx1">
                    <a:tint val="75000"/>
                  </a:schemeClr>
                </a:solidFill>
              </a:defRPr>
            </a:lvl4pPr>
            <a:lvl5pPr marL="8358211" indent="0">
              <a:buNone/>
              <a:defRPr sz="6400">
                <a:solidFill>
                  <a:schemeClr val="tx1">
                    <a:tint val="75000"/>
                  </a:schemeClr>
                </a:solidFill>
              </a:defRPr>
            </a:lvl5pPr>
            <a:lvl6pPr marL="10447766" indent="0">
              <a:buNone/>
              <a:defRPr sz="6400">
                <a:solidFill>
                  <a:schemeClr val="tx1">
                    <a:tint val="75000"/>
                  </a:schemeClr>
                </a:solidFill>
              </a:defRPr>
            </a:lvl6pPr>
            <a:lvl7pPr marL="12537320" indent="0">
              <a:buNone/>
              <a:defRPr sz="6400">
                <a:solidFill>
                  <a:schemeClr val="tx1">
                    <a:tint val="75000"/>
                  </a:schemeClr>
                </a:solidFill>
              </a:defRPr>
            </a:lvl7pPr>
            <a:lvl8pPr marL="14626875" indent="0">
              <a:buNone/>
              <a:defRPr sz="6400">
                <a:solidFill>
                  <a:schemeClr val="tx1">
                    <a:tint val="75000"/>
                  </a:schemeClr>
                </a:solidFill>
              </a:defRPr>
            </a:lvl8pPr>
            <a:lvl9pPr marL="16716426" indent="0">
              <a:buNone/>
              <a:defRPr sz="6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B1CCEA-5541-BFC8-ECF6-99F8B0E718D9}"/>
              </a:ext>
            </a:extLst>
          </p:cNvPr>
          <p:cNvSpPr>
            <a:spLocks noGrp="1"/>
          </p:cNvSpPr>
          <p:nvPr>
            <p:ph type="dt" sz="half" idx="10"/>
          </p:nvPr>
        </p:nvSpPr>
        <p:spPr/>
        <p:txBody>
          <a:bodyPr/>
          <a:lstStyle>
            <a:lvl1pPr>
              <a:defRPr/>
            </a:lvl1pPr>
          </a:lstStyle>
          <a:p>
            <a:pPr>
              <a:defRPr/>
            </a:pPr>
            <a:fld id="{0F2DFC2B-B4A1-4DFD-948F-DE06604EE184}" type="datetimeFigureOut">
              <a:rPr lang="en-US"/>
              <a:pPr>
                <a:defRPr/>
              </a:pPr>
              <a:t>12/7/2022</a:t>
            </a:fld>
            <a:endParaRPr lang="en-US"/>
          </a:p>
        </p:txBody>
      </p:sp>
      <p:sp>
        <p:nvSpPr>
          <p:cNvPr id="5" name="Footer Placeholder 4">
            <a:extLst>
              <a:ext uri="{FF2B5EF4-FFF2-40B4-BE49-F238E27FC236}">
                <a16:creationId xmlns:a16="http://schemas.microsoft.com/office/drawing/2014/main" id="{8AF9BD61-0D27-4948-2485-ED226C9CF6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7F4FB5-EADD-5BEA-E918-AFB95CFD39F4}"/>
              </a:ext>
            </a:extLst>
          </p:cNvPr>
          <p:cNvSpPr>
            <a:spLocks noGrp="1"/>
          </p:cNvSpPr>
          <p:nvPr>
            <p:ph type="sldNum" sz="quarter" idx="12"/>
          </p:nvPr>
        </p:nvSpPr>
        <p:spPr/>
        <p:txBody>
          <a:bodyPr/>
          <a:lstStyle>
            <a:lvl1pPr>
              <a:defRPr/>
            </a:lvl1pPr>
          </a:lstStyle>
          <a:p>
            <a:fld id="{357F9007-0EC2-4E36-AEBF-BA9CF8810790}" type="slidenum">
              <a:rPr lang="en-US" altLang="en-US"/>
              <a:pPr/>
              <a:t>‹#›</a:t>
            </a:fld>
            <a:endParaRPr lang="en-US" altLang="en-US"/>
          </a:p>
        </p:txBody>
      </p:sp>
    </p:spTree>
    <p:extLst>
      <p:ext uri="{BB962C8B-B14F-4D97-AF65-F5344CB8AC3E}">
        <p14:creationId xmlns:p14="http://schemas.microsoft.com/office/powerpoint/2010/main" val="2817445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D7AB8B1-6A1F-19F9-D825-23F4F8630F34}"/>
              </a:ext>
            </a:extLst>
          </p:cNvPr>
          <p:cNvSpPr>
            <a:spLocks noGrp="1"/>
          </p:cNvSpPr>
          <p:nvPr>
            <p:ph type="dt" sz="half" idx="10"/>
          </p:nvPr>
        </p:nvSpPr>
        <p:spPr/>
        <p:txBody>
          <a:bodyPr/>
          <a:lstStyle>
            <a:lvl1pPr>
              <a:defRPr/>
            </a:lvl1pPr>
          </a:lstStyle>
          <a:p>
            <a:pPr>
              <a:defRPr/>
            </a:pPr>
            <a:fld id="{30EF6C49-2BD8-41F0-975B-7ECB8B8025EB}" type="datetimeFigureOut">
              <a:rPr lang="en-US"/>
              <a:pPr>
                <a:defRPr/>
              </a:pPr>
              <a:t>12/7/2022</a:t>
            </a:fld>
            <a:endParaRPr lang="en-US"/>
          </a:p>
        </p:txBody>
      </p:sp>
      <p:sp>
        <p:nvSpPr>
          <p:cNvPr id="6" name="Footer Placeholder 4">
            <a:extLst>
              <a:ext uri="{FF2B5EF4-FFF2-40B4-BE49-F238E27FC236}">
                <a16:creationId xmlns:a16="http://schemas.microsoft.com/office/drawing/2014/main" id="{6235BF6C-868A-E26D-56BD-86AF1559DD3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C17FD4-6575-E7BE-59B3-A4120FC578C9}"/>
              </a:ext>
            </a:extLst>
          </p:cNvPr>
          <p:cNvSpPr>
            <a:spLocks noGrp="1"/>
          </p:cNvSpPr>
          <p:nvPr>
            <p:ph type="sldNum" sz="quarter" idx="12"/>
          </p:nvPr>
        </p:nvSpPr>
        <p:spPr/>
        <p:txBody>
          <a:bodyPr/>
          <a:lstStyle>
            <a:lvl1pPr>
              <a:defRPr/>
            </a:lvl1pPr>
          </a:lstStyle>
          <a:p>
            <a:fld id="{DD040342-EE9E-4995-8394-9278D1D0CAA3}" type="slidenum">
              <a:rPr lang="en-US" altLang="en-US"/>
              <a:pPr/>
              <a:t>‹#›</a:t>
            </a:fld>
            <a:endParaRPr lang="en-US" altLang="en-US"/>
          </a:p>
        </p:txBody>
      </p:sp>
    </p:spTree>
    <p:extLst>
      <p:ext uri="{BB962C8B-B14F-4D97-AF65-F5344CB8AC3E}">
        <p14:creationId xmlns:p14="http://schemas.microsoft.com/office/powerpoint/2010/main" val="3945548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2F8F942-31F7-2F1B-0AC6-3590E429C673}"/>
              </a:ext>
            </a:extLst>
          </p:cNvPr>
          <p:cNvSpPr>
            <a:spLocks noGrp="1"/>
          </p:cNvSpPr>
          <p:nvPr>
            <p:ph type="dt" sz="half" idx="10"/>
          </p:nvPr>
        </p:nvSpPr>
        <p:spPr/>
        <p:txBody>
          <a:bodyPr/>
          <a:lstStyle>
            <a:lvl1pPr>
              <a:defRPr/>
            </a:lvl1pPr>
          </a:lstStyle>
          <a:p>
            <a:pPr>
              <a:defRPr/>
            </a:pPr>
            <a:fld id="{ED3F3A0B-68C4-4485-8C3D-E847CC545E0B}" type="datetimeFigureOut">
              <a:rPr lang="en-US"/>
              <a:pPr>
                <a:defRPr/>
              </a:pPr>
              <a:t>12/7/2022</a:t>
            </a:fld>
            <a:endParaRPr lang="en-US"/>
          </a:p>
        </p:txBody>
      </p:sp>
      <p:sp>
        <p:nvSpPr>
          <p:cNvPr id="8" name="Footer Placeholder 4">
            <a:extLst>
              <a:ext uri="{FF2B5EF4-FFF2-40B4-BE49-F238E27FC236}">
                <a16:creationId xmlns:a16="http://schemas.microsoft.com/office/drawing/2014/main" id="{A3CEB65A-1323-6F20-41F4-19928C1A77A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A98BBA6-014A-3848-B8E1-17E169974039}"/>
              </a:ext>
            </a:extLst>
          </p:cNvPr>
          <p:cNvSpPr>
            <a:spLocks noGrp="1"/>
          </p:cNvSpPr>
          <p:nvPr>
            <p:ph type="sldNum" sz="quarter" idx="12"/>
          </p:nvPr>
        </p:nvSpPr>
        <p:spPr/>
        <p:txBody>
          <a:bodyPr/>
          <a:lstStyle>
            <a:lvl1pPr>
              <a:defRPr/>
            </a:lvl1pPr>
          </a:lstStyle>
          <a:p>
            <a:fld id="{F5B53268-1B94-42DE-977F-F822EB541B6D}" type="slidenum">
              <a:rPr lang="en-US" altLang="en-US"/>
              <a:pPr/>
              <a:t>‹#›</a:t>
            </a:fld>
            <a:endParaRPr lang="en-US" altLang="en-US"/>
          </a:p>
        </p:txBody>
      </p:sp>
    </p:spTree>
    <p:extLst>
      <p:ext uri="{BB962C8B-B14F-4D97-AF65-F5344CB8AC3E}">
        <p14:creationId xmlns:p14="http://schemas.microsoft.com/office/powerpoint/2010/main" val="2692166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144A9B-97D6-00C3-7882-068C9E43D979}"/>
              </a:ext>
            </a:extLst>
          </p:cNvPr>
          <p:cNvSpPr>
            <a:spLocks noGrp="1"/>
          </p:cNvSpPr>
          <p:nvPr>
            <p:ph type="dt" sz="half" idx="10"/>
          </p:nvPr>
        </p:nvSpPr>
        <p:spPr/>
        <p:txBody>
          <a:bodyPr/>
          <a:lstStyle>
            <a:lvl1pPr>
              <a:defRPr/>
            </a:lvl1pPr>
          </a:lstStyle>
          <a:p>
            <a:pPr>
              <a:defRPr/>
            </a:pPr>
            <a:fld id="{01AF38EF-3AE4-4149-9E64-5E2F9FBADB57}" type="datetimeFigureOut">
              <a:rPr lang="en-US"/>
              <a:pPr>
                <a:defRPr/>
              </a:pPr>
              <a:t>12/7/2022</a:t>
            </a:fld>
            <a:endParaRPr lang="en-US"/>
          </a:p>
        </p:txBody>
      </p:sp>
      <p:sp>
        <p:nvSpPr>
          <p:cNvPr id="4" name="Footer Placeholder 4">
            <a:extLst>
              <a:ext uri="{FF2B5EF4-FFF2-40B4-BE49-F238E27FC236}">
                <a16:creationId xmlns:a16="http://schemas.microsoft.com/office/drawing/2014/main" id="{CB7A8980-CA3D-7B3F-B3F3-87338A805A8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35857C2-793B-8ED0-B7F4-E97EFCE540BC}"/>
              </a:ext>
            </a:extLst>
          </p:cNvPr>
          <p:cNvSpPr>
            <a:spLocks noGrp="1"/>
          </p:cNvSpPr>
          <p:nvPr>
            <p:ph type="sldNum" sz="quarter" idx="12"/>
          </p:nvPr>
        </p:nvSpPr>
        <p:spPr/>
        <p:txBody>
          <a:bodyPr/>
          <a:lstStyle>
            <a:lvl1pPr>
              <a:defRPr/>
            </a:lvl1pPr>
          </a:lstStyle>
          <a:p>
            <a:fld id="{4484E6EC-D2F5-4359-B368-E3AF0D73978E}" type="slidenum">
              <a:rPr lang="en-US" altLang="en-US"/>
              <a:pPr/>
              <a:t>‹#›</a:t>
            </a:fld>
            <a:endParaRPr lang="en-US" altLang="en-US"/>
          </a:p>
        </p:txBody>
      </p:sp>
    </p:spTree>
    <p:extLst>
      <p:ext uri="{BB962C8B-B14F-4D97-AF65-F5344CB8AC3E}">
        <p14:creationId xmlns:p14="http://schemas.microsoft.com/office/powerpoint/2010/main" val="1612925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BF60B28-89D9-478E-BFEF-6E5D3914642E}"/>
              </a:ext>
            </a:extLst>
          </p:cNvPr>
          <p:cNvSpPr>
            <a:spLocks noGrp="1"/>
          </p:cNvSpPr>
          <p:nvPr>
            <p:ph type="dt" sz="half" idx="10"/>
          </p:nvPr>
        </p:nvSpPr>
        <p:spPr/>
        <p:txBody>
          <a:bodyPr/>
          <a:lstStyle>
            <a:lvl1pPr>
              <a:defRPr/>
            </a:lvl1pPr>
          </a:lstStyle>
          <a:p>
            <a:pPr>
              <a:defRPr/>
            </a:pPr>
            <a:fld id="{49C2964D-13B3-4780-9BB7-BDE328190DEA}" type="datetimeFigureOut">
              <a:rPr lang="en-US"/>
              <a:pPr>
                <a:defRPr/>
              </a:pPr>
              <a:t>12/7/2022</a:t>
            </a:fld>
            <a:endParaRPr lang="en-US"/>
          </a:p>
        </p:txBody>
      </p:sp>
      <p:sp>
        <p:nvSpPr>
          <p:cNvPr id="3" name="Footer Placeholder 4">
            <a:extLst>
              <a:ext uri="{FF2B5EF4-FFF2-40B4-BE49-F238E27FC236}">
                <a16:creationId xmlns:a16="http://schemas.microsoft.com/office/drawing/2014/main" id="{64500077-5FC0-2B36-F63E-94CD7D2F39A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D2502AE-635A-6AD4-FEC6-C203851BAACF}"/>
              </a:ext>
            </a:extLst>
          </p:cNvPr>
          <p:cNvSpPr>
            <a:spLocks noGrp="1"/>
          </p:cNvSpPr>
          <p:nvPr>
            <p:ph type="sldNum" sz="quarter" idx="12"/>
          </p:nvPr>
        </p:nvSpPr>
        <p:spPr/>
        <p:txBody>
          <a:bodyPr/>
          <a:lstStyle>
            <a:lvl1pPr>
              <a:defRPr/>
            </a:lvl1pPr>
          </a:lstStyle>
          <a:p>
            <a:fld id="{4154BB62-BACC-4613-B9B6-0C0768776AA9}" type="slidenum">
              <a:rPr lang="en-US" altLang="en-US"/>
              <a:pPr/>
              <a:t>‹#›</a:t>
            </a:fld>
            <a:endParaRPr lang="en-US" altLang="en-US"/>
          </a:p>
        </p:txBody>
      </p:sp>
    </p:spTree>
    <p:extLst>
      <p:ext uri="{BB962C8B-B14F-4D97-AF65-F5344CB8AC3E}">
        <p14:creationId xmlns:p14="http://schemas.microsoft.com/office/powerpoint/2010/main" val="41567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342EB-8184-25E6-18E0-51AB378DDFC5}"/>
              </a:ext>
            </a:extLst>
          </p:cNvPr>
          <p:cNvSpPr>
            <a:spLocks noGrp="1"/>
          </p:cNvSpPr>
          <p:nvPr>
            <p:ph type="dt" sz="half" idx="10"/>
          </p:nvPr>
        </p:nvSpPr>
        <p:spPr/>
        <p:txBody>
          <a:bodyPr/>
          <a:lstStyle>
            <a:lvl1pPr>
              <a:defRPr/>
            </a:lvl1pPr>
          </a:lstStyle>
          <a:p>
            <a:pPr>
              <a:defRPr/>
            </a:pPr>
            <a:fld id="{F6F8C77A-F906-4CDB-B28E-BF4FCBBB24A3}" type="datetimeFigureOut">
              <a:rPr lang="en-US"/>
              <a:pPr>
                <a:defRPr/>
              </a:pPr>
              <a:t>12/7/2022</a:t>
            </a:fld>
            <a:endParaRPr lang="en-US"/>
          </a:p>
        </p:txBody>
      </p:sp>
      <p:sp>
        <p:nvSpPr>
          <p:cNvPr id="5" name="Footer Placeholder 4">
            <a:extLst>
              <a:ext uri="{FF2B5EF4-FFF2-40B4-BE49-F238E27FC236}">
                <a16:creationId xmlns:a16="http://schemas.microsoft.com/office/drawing/2014/main" id="{5BA5DADE-DEF9-8AA0-8EAD-92E1B8BD07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AE17AD-BA61-0169-D156-B60459733781}"/>
              </a:ext>
            </a:extLst>
          </p:cNvPr>
          <p:cNvSpPr>
            <a:spLocks noGrp="1"/>
          </p:cNvSpPr>
          <p:nvPr>
            <p:ph type="sldNum" sz="quarter" idx="12"/>
          </p:nvPr>
        </p:nvSpPr>
        <p:spPr/>
        <p:txBody>
          <a:bodyPr/>
          <a:lstStyle>
            <a:lvl1pPr>
              <a:defRPr/>
            </a:lvl1pPr>
          </a:lstStyle>
          <a:p>
            <a:fld id="{F3037B1C-118E-4D02-9270-D265F38BE3D3}" type="slidenum">
              <a:rPr lang="en-US" altLang="en-US"/>
              <a:pPr/>
              <a:t>‹#›</a:t>
            </a:fld>
            <a:endParaRPr lang="en-US" altLang="en-US"/>
          </a:p>
        </p:txBody>
      </p:sp>
    </p:spTree>
    <p:extLst>
      <p:ext uri="{BB962C8B-B14F-4D97-AF65-F5344CB8AC3E}">
        <p14:creationId xmlns:p14="http://schemas.microsoft.com/office/powerpoint/2010/main" val="35900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7"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5730220" y="1310647"/>
            <a:ext cx="224917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87"/>
            <a:ext cx="13236577" cy="22517102"/>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99F53EB9-BAC5-C26E-B540-1611788B5590}"/>
              </a:ext>
            </a:extLst>
          </p:cNvPr>
          <p:cNvSpPr>
            <a:spLocks noGrp="1"/>
          </p:cNvSpPr>
          <p:nvPr>
            <p:ph type="dt" sz="half" idx="10"/>
          </p:nvPr>
        </p:nvSpPr>
        <p:spPr/>
        <p:txBody>
          <a:bodyPr/>
          <a:lstStyle>
            <a:lvl1pPr>
              <a:defRPr/>
            </a:lvl1pPr>
          </a:lstStyle>
          <a:p>
            <a:pPr>
              <a:defRPr/>
            </a:pPr>
            <a:fld id="{BB6A5E38-FE51-49D6-9B90-B530262CEB5A}" type="datetimeFigureOut">
              <a:rPr lang="en-US"/>
              <a:pPr>
                <a:defRPr/>
              </a:pPr>
              <a:t>12/7/2022</a:t>
            </a:fld>
            <a:endParaRPr lang="en-US"/>
          </a:p>
        </p:txBody>
      </p:sp>
      <p:sp>
        <p:nvSpPr>
          <p:cNvPr id="6" name="Footer Placeholder 4">
            <a:extLst>
              <a:ext uri="{FF2B5EF4-FFF2-40B4-BE49-F238E27FC236}">
                <a16:creationId xmlns:a16="http://schemas.microsoft.com/office/drawing/2014/main" id="{4C761FC3-7024-0517-28B4-D3B5FFCE0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1C029F-A796-E94B-7390-76A135D8DCC9}"/>
              </a:ext>
            </a:extLst>
          </p:cNvPr>
          <p:cNvSpPr>
            <a:spLocks noGrp="1"/>
          </p:cNvSpPr>
          <p:nvPr>
            <p:ph type="sldNum" sz="quarter" idx="12"/>
          </p:nvPr>
        </p:nvSpPr>
        <p:spPr/>
        <p:txBody>
          <a:bodyPr/>
          <a:lstStyle>
            <a:lvl1pPr>
              <a:defRPr/>
            </a:lvl1pPr>
          </a:lstStyle>
          <a:p>
            <a:fld id="{F346F277-0A38-48B0-B695-592E55470C46}" type="slidenum">
              <a:rPr lang="en-US" altLang="en-US"/>
              <a:pPr/>
              <a:t>‹#›</a:t>
            </a:fld>
            <a:endParaRPr lang="en-US" altLang="en-US"/>
          </a:p>
        </p:txBody>
      </p:sp>
    </p:spTree>
    <p:extLst>
      <p:ext uri="{BB962C8B-B14F-4D97-AF65-F5344CB8AC3E}">
        <p14:creationId xmlns:p14="http://schemas.microsoft.com/office/powerpoint/2010/main" val="3223949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4600"/>
            </a:lvl1pPr>
            <a:lvl2pPr marL="2089555" indent="0">
              <a:buNone/>
              <a:defRPr sz="12800"/>
            </a:lvl2pPr>
            <a:lvl3pPr marL="4179105" indent="0">
              <a:buNone/>
              <a:defRPr sz="11000"/>
            </a:lvl3pPr>
            <a:lvl4pPr marL="6268660" indent="0">
              <a:buNone/>
              <a:defRPr sz="9100"/>
            </a:lvl4pPr>
            <a:lvl5pPr marL="8358211" indent="0">
              <a:buNone/>
              <a:defRPr sz="9100"/>
            </a:lvl5pPr>
            <a:lvl6pPr marL="10447766" indent="0">
              <a:buNone/>
              <a:defRPr sz="9100"/>
            </a:lvl6pPr>
            <a:lvl7pPr marL="12537320" indent="0">
              <a:buNone/>
              <a:defRPr sz="9100"/>
            </a:lvl7pPr>
            <a:lvl8pPr marL="14626875" indent="0">
              <a:buNone/>
              <a:defRPr sz="9100"/>
            </a:lvl8pPr>
            <a:lvl9pPr marL="16716426" indent="0">
              <a:buNone/>
              <a:defRPr sz="9100"/>
            </a:lvl9pPr>
          </a:lstStyle>
          <a:p>
            <a:pPr lvl="0"/>
            <a:endParaRPr lang="en-US" noProof="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B85A0C7D-4415-D006-1BD4-0095B5958C47}"/>
              </a:ext>
            </a:extLst>
          </p:cNvPr>
          <p:cNvSpPr>
            <a:spLocks noGrp="1"/>
          </p:cNvSpPr>
          <p:nvPr>
            <p:ph type="dt" sz="half" idx="10"/>
          </p:nvPr>
        </p:nvSpPr>
        <p:spPr/>
        <p:txBody>
          <a:bodyPr/>
          <a:lstStyle>
            <a:lvl1pPr>
              <a:defRPr/>
            </a:lvl1pPr>
          </a:lstStyle>
          <a:p>
            <a:pPr>
              <a:defRPr/>
            </a:pPr>
            <a:fld id="{09DFA59A-5FA2-49A4-9482-53012EC5EC24}" type="datetimeFigureOut">
              <a:rPr lang="en-US"/>
              <a:pPr>
                <a:defRPr/>
              </a:pPr>
              <a:t>12/7/2022</a:t>
            </a:fld>
            <a:endParaRPr lang="en-US"/>
          </a:p>
        </p:txBody>
      </p:sp>
      <p:sp>
        <p:nvSpPr>
          <p:cNvPr id="6" name="Footer Placeholder 4">
            <a:extLst>
              <a:ext uri="{FF2B5EF4-FFF2-40B4-BE49-F238E27FC236}">
                <a16:creationId xmlns:a16="http://schemas.microsoft.com/office/drawing/2014/main" id="{D2CE697B-1D52-88E8-238E-A581434C54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7906E9-F211-EA85-D726-61A934EAA19A}"/>
              </a:ext>
            </a:extLst>
          </p:cNvPr>
          <p:cNvSpPr>
            <a:spLocks noGrp="1"/>
          </p:cNvSpPr>
          <p:nvPr>
            <p:ph type="sldNum" sz="quarter" idx="12"/>
          </p:nvPr>
        </p:nvSpPr>
        <p:spPr/>
        <p:txBody>
          <a:bodyPr/>
          <a:lstStyle>
            <a:lvl1pPr>
              <a:defRPr/>
            </a:lvl1pPr>
          </a:lstStyle>
          <a:p>
            <a:fld id="{D8CBED51-4E13-4B64-942F-A49A23527890}" type="slidenum">
              <a:rPr lang="en-US" altLang="en-US"/>
              <a:pPr/>
              <a:t>‹#›</a:t>
            </a:fld>
            <a:endParaRPr lang="en-US" altLang="en-US"/>
          </a:p>
        </p:txBody>
      </p:sp>
    </p:spTree>
    <p:extLst>
      <p:ext uri="{BB962C8B-B14F-4D97-AF65-F5344CB8AC3E}">
        <p14:creationId xmlns:p14="http://schemas.microsoft.com/office/powerpoint/2010/main" val="185929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EDA6A-4F1D-BF44-BEC2-5F9636C9E813}"/>
              </a:ext>
            </a:extLst>
          </p:cNvPr>
          <p:cNvSpPr>
            <a:spLocks noGrp="1"/>
          </p:cNvSpPr>
          <p:nvPr>
            <p:ph type="dt" sz="half" idx="10"/>
          </p:nvPr>
        </p:nvSpPr>
        <p:spPr/>
        <p:txBody>
          <a:bodyPr/>
          <a:lstStyle>
            <a:lvl1pPr>
              <a:defRPr/>
            </a:lvl1pPr>
          </a:lstStyle>
          <a:p>
            <a:pPr>
              <a:defRPr/>
            </a:pPr>
            <a:fld id="{257C7E6D-768D-468D-8769-1EEC9E596273}" type="datetimeFigureOut">
              <a:rPr lang="en-US"/>
              <a:pPr>
                <a:defRPr/>
              </a:pPr>
              <a:t>12/7/2022</a:t>
            </a:fld>
            <a:endParaRPr lang="en-US"/>
          </a:p>
        </p:txBody>
      </p:sp>
      <p:sp>
        <p:nvSpPr>
          <p:cNvPr id="5" name="Footer Placeholder 4">
            <a:extLst>
              <a:ext uri="{FF2B5EF4-FFF2-40B4-BE49-F238E27FC236}">
                <a16:creationId xmlns:a16="http://schemas.microsoft.com/office/drawing/2014/main" id="{9011ABBC-DEC4-6784-256D-4EA68918B3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376FB2-AD1D-BBA0-DC2F-E463C12A4662}"/>
              </a:ext>
            </a:extLst>
          </p:cNvPr>
          <p:cNvSpPr>
            <a:spLocks noGrp="1"/>
          </p:cNvSpPr>
          <p:nvPr>
            <p:ph type="sldNum" sz="quarter" idx="12"/>
          </p:nvPr>
        </p:nvSpPr>
        <p:spPr/>
        <p:txBody>
          <a:bodyPr/>
          <a:lstStyle>
            <a:lvl1pPr>
              <a:defRPr/>
            </a:lvl1pPr>
          </a:lstStyle>
          <a:p>
            <a:fld id="{6A9418AF-92F8-4BE2-9D46-2100BC7C5CA3}" type="slidenum">
              <a:rPr lang="en-US" altLang="en-US"/>
              <a:pPr/>
              <a:t>‹#›</a:t>
            </a:fld>
            <a:endParaRPr lang="en-US" altLang="en-US"/>
          </a:p>
        </p:txBody>
      </p:sp>
    </p:spTree>
    <p:extLst>
      <p:ext uri="{BB962C8B-B14F-4D97-AF65-F5344CB8AC3E}">
        <p14:creationId xmlns:p14="http://schemas.microsoft.com/office/powerpoint/2010/main" val="1594778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2A200-F888-C676-6A37-5D49D1987BE7}"/>
              </a:ext>
            </a:extLst>
          </p:cNvPr>
          <p:cNvSpPr>
            <a:spLocks noGrp="1"/>
          </p:cNvSpPr>
          <p:nvPr>
            <p:ph type="dt" sz="half" idx="10"/>
          </p:nvPr>
        </p:nvSpPr>
        <p:spPr/>
        <p:txBody>
          <a:bodyPr/>
          <a:lstStyle>
            <a:lvl1pPr>
              <a:defRPr/>
            </a:lvl1pPr>
          </a:lstStyle>
          <a:p>
            <a:pPr>
              <a:defRPr/>
            </a:pPr>
            <a:fld id="{B36AB160-6762-4C57-8634-9AC5EAA879E6}" type="datetimeFigureOut">
              <a:rPr lang="en-US"/>
              <a:pPr>
                <a:defRPr/>
              </a:pPr>
              <a:t>12/7/2022</a:t>
            </a:fld>
            <a:endParaRPr lang="en-US"/>
          </a:p>
        </p:txBody>
      </p:sp>
      <p:sp>
        <p:nvSpPr>
          <p:cNvPr id="5" name="Footer Placeholder 4">
            <a:extLst>
              <a:ext uri="{FF2B5EF4-FFF2-40B4-BE49-F238E27FC236}">
                <a16:creationId xmlns:a16="http://schemas.microsoft.com/office/drawing/2014/main" id="{F7D94EDE-EE3C-40D9-85D0-C218E431CD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E8D72D-1384-885B-E907-4AEF92A08DA9}"/>
              </a:ext>
            </a:extLst>
          </p:cNvPr>
          <p:cNvSpPr>
            <a:spLocks noGrp="1"/>
          </p:cNvSpPr>
          <p:nvPr>
            <p:ph type="sldNum" sz="quarter" idx="12"/>
          </p:nvPr>
        </p:nvSpPr>
        <p:spPr/>
        <p:txBody>
          <a:bodyPr/>
          <a:lstStyle>
            <a:lvl1pPr>
              <a:defRPr/>
            </a:lvl1pPr>
          </a:lstStyle>
          <a:p>
            <a:fld id="{F4C6F9FC-E885-4FBC-8EC1-254B5E798B1E}" type="slidenum">
              <a:rPr lang="en-US" altLang="en-US"/>
              <a:pPr/>
              <a:t>‹#›</a:t>
            </a:fld>
            <a:endParaRPr lang="en-US" altLang="en-US"/>
          </a:p>
        </p:txBody>
      </p:sp>
    </p:spTree>
    <p:extLst>
      <p:ext uri="{BB962C8B-B14F-4D97-AF65-F5344CB8AC3E}">
        <p14:creationId xmlns:p14="http://schemas.microsoft.com/office/powerpoint/2010/main" val="3946293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201421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178177" y="13952229"/>
            <a:ext cx="34198560" cy="7200898"/>
          </a:xfrm>
        </p:spPr>
        <p:txBody>
          <a:bodyPr anchor="b"/>
          <a:lstStyle>
            <a:lvl1pPr marL="0" indent="0">
              <a:buNone/>
              <a:defRPr sz="9100">
                <a:solidFill>
                  <a:schemeClr val="tx1">
                    <a:tint val="75000"/>
                  </a:schemeClr>
                </a:solidFill>
              </a:defRPr>
            </a:lvl1pPr>
            <a:lvl2pPr marL="2089555" indent="0">
              <a:buNone/>
              <a:defRPr sz="8200">
                <a:solidFill>
                  <a:schemeClr val="tx1">
                    <a:tint val="75000"/>
                  </a:schemeClr>
                </a:solidFill>
              </a:defRPr>
            </a:lvl2pPr>
            <a:lvl3pPr marL="4179105" indent="0">
              <a:buNone/>
              <a:defRPr sz="7300">
                <a:solidFill>
                  <a:schemeClr val="tx1">
                    <a:tint val="75000"/>
                  </a:schemeClr>
                </a:solidFill>
              </a:defRPr>
            </a:lvl3pPr>
            <a:lvl4pPr marL="6268660" indent="0">
              <a:buNone/>
              <a:defRPr sz="6400">
                <a:solidFill>
                  <a:schemeClr val="tx1">
                    <a:tint val="75000"/>
                  </a:schemeClr>
                </a:solidFill>
              </a:defRPr>
            </a:lvl4pPr>
            <a:lvl5pPr marL="8358211" indent="0">
              <a:buNone/>
              <a:defRPr sz="6400">
                <a:solidFill>
                  <a:schemeClr val="tx1">
                    <a:tint val="75000"/>
                  </a:schemeClr>
                </a:solidFill>
              </a:defRPr>
            </a:lvl5pPr>
            <a:lvl6pPr marL="10447766" indent="0">
              <a:buNone/>
              <a:defRPr sz="6400">
                <a:solidFill>
                  <a:schemeClr val="tx1">
                    <a:tint val="75000"/>
                  </a:schemeClr>
                </a:solidFill>
              </a:defRPr>
            </a:lvl6pPr>
            <a:lvl7pPr marL="12537320" indent="0">
              <a:buNone/>
              <a:defRPr sz="6400">
                <a:solidFill>
                  <a:schemeClr val="tx1">
                    <a:tint val="75000"/>
                  </a:schemeClr>
                </a:solidFill>
              </a:defRPr>
            </a:lvl7pPr>
            <a:lvl8pPr marL="14626875" indent="0">
              <a:buNone/>
              <a:defRPr sz="6400">
                <a:solidFill>
                  <a:schemeClr val="tx1">
                    <a:tint val="75000"/>
                  </a:schemeClr>
                </a:solidFill>
              </a:defRPr>
            </a:lvl8pPr>
            <a:lvl9pPr marL="16716426" indent="0">
              <a:buNone/>
              <a:defRPr sz="6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AECF5F-01A7-14A4-6934-AD6BB3A42591}"/>
              </a:ext>
            </a:extLst>
          </p:cNvPr>
          <p:cNvSpPr>
            <a:spLocks noGrp="1"/>
          </p:cNvSpPr>
          <p:nvPr>
            <p:ph type="dt" sz="half" idx="10"/>
          </p:nvPr>
        </p:nvSpPr>
        <p:spPr/>
        <p:txBody>
          <a:bodyPr/>
          <a:lstStyle>
            <a:lvl1pPr>
              <a:defRPr/>
            </a:lvl1pPr>
          </a:lstStyle>
          <a:p>
            <a:pPr>
              <a:defRPr/>
            </a:pPr>
            <a:fld id="{08A0BB6A-6723-4C24-8015-04E01F303070}" type="datetimeFigureOut">
              <a:rPr lang="en-US"/>
              <a:pPr>
                <a:defRPr/>
              </a:pPr>
              <a:t>12/7/2022</a:t>
            </a:fld>
            <a:endParaRPr lang="en-US"/>
          </a:p>
        </p:txBody>
      </p:sp>
      <p:sp>
        <p:nvSpPr>
          <p:cNvPr id="5" name="Footer Placeholder 4">
            <a:extLst>
              <a:ext uri="{FF2B5EF4-FFF2-40B4-BE49-F238E27FC236}">
                <a16:creationId xmlns:a16="http://schemas.microsoft.com/office/drawing/2014/main" id="{0AA3D681-5DC0-69F6-7B62-7BFAD770F5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616801-BA8A-A323-EA43-F12AB6EE27C4}"/>
              </a:ext>
            </a:extLst>
          </p:cNvPr>
          <p:cNvSpPr>
            <a:spLocks noGrp="1"/>
          </p:cNvSpPr>
          <p:nvPr>
            <p:ph type="sldNum" sz="quarter" idx="12"/>
          </p:nvPr>
        </p:nvSpPr>
        <p:spPr/>
        <p:txBody>
          <a:bodyPr/>
          <a:lstStyle>
            <a:lvl1pPr>
              <a:defRPr/>
            </a:lvl1pPr>
          </a:lstStyle>
          <a:p>
            <a:fld id="{10CD2419-889D-4FD4-88D1-28B8A04D08F5}" type="slidenum">
              <a:rPr lang="en-US" altLang="en-US"/>
              <a:pPr/>
              <a:t>‹#›</a:t>
            </a:fld>
            <a:endParaRPr lang="en-US" altLang="en-US"/>
          </a:p>
        </p:txBody>
      </p:sp>
    </p:spTree>
    <p:extLst>
      <p:ext uri="{BB962C8B-B14F-4D97-AF65-F5344CB8AC3E}">
        <p14:creationId xmlns:p14="http://schemas.microsoft.com/office/powerpoint/2010/main" val="10334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0B654A-5586-7FBC-C12F-8D1D142AD682}"/>
              </a:ext>
            </a:extLst>
          </p:cNvPr>
          <p:cNvSpPr>
            <a:spLocks noGrp="1"/>
          </p:cNvSpPr>
          <p:nvPr>
            <p:ph type="dt" sz="half" idx="10"/>
          </p:nvPr>
        </p:nvSpPr>
        <p:spPr/>
        <p:txBody>
          <a:bodyPr/>
          <a:lstStyle>
            <a:lvl1pPr>
              <a:defRPr/>
            </a:lvl1pPr>
          </a:lstStyle>
          <a:p>
            <a:pPr>
              <a:defRPr/>
            </a:pPr>
            <a:fld id="{E9A98E7C-1903-48A1-8438-58B7D0B6870D}" type="datetimeFigureOut">
              <a:rPr lang="en-US"/>
              <a:pPr>
                <a:defRPr/>
              </a:pPr>
              <a:t>12/7/2022</a:t>
            </a:fld>
            <a:endParaRPr lang="en-US"/>
          </a:p>
        </p:txBody>
      </p:sp>
      <p:sp>
        <p:nvSpPr>
          <p:cNvPr id="6" name="Footer Placeholder 4">
            <a:extLst>
              <a:ext uri="{FF2B5EF4-FFF2-40B4-BE49-F238E27FC236}">
                <a16:creationId xmlns:a16="http://schemas.microsoft.com/office/drawing/2014/main" id="{8AF3B574-637A-76DE-24AE-7E85AF8B5F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A211B4-F388-12A9-2523-F7BB2B7FCB3A}"/>
              </a:ext>
            </a:extLst>
          </p:cNvPr>
          <p:cNvSpPr>
            <a:spLocks noGrp="1"/>
          </p:cNvSpPr>
          <p:nvPr>
            <p:ph type="sldNum" sz="quarter" idx="12"/>
          </p:nvPr>
        </p:nvSpPr>
        <p:spPr/>
        <p:txBody>
          <a:bodyPr/>
          <a:lstStyle>
            <a:lvl1pPr>
              <a:defRPr/>
            </a:lvl1pPr>
          </a:lstStyle>
          <a:p>
            <a:fld id="{723F6F89-EB54-4A05-967B-F5D61F267B5F}" type="slidenum">
              <a:rPr lang="en-US" altLang="en-US"/>
              <a:pPr/>
              <a:t>‹#›</a:t>
            </a:fld>
            <a:endParaRPr lang="en-US" altLang="en-US"/>
          </a:p>
        </p:txBody>
      </p:sp>
    </p:spTree>
    <p:extLst>
      <p:ext uri="{BB962C8B-B14F-4D97-AF65-F5344CB8AC3E}">
        <p14:creationId xmlns:p14="http://schemas.microsoft.com/office/powerpoint/2010/main" val="260288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61878F4-5C58-DA33-F034-C12500976845}"/>
              </a:ext>
            </a:extLst>
          </p:cNvPr>
          <p:cNvSpPr>
            <a:spLocks noGrp="1"/>
          </p:cNvSpPr>
          <p:nvPr>
            <p:ph type="dt" sz="half" idx="10"/>
          </p:nvPr>
        </p:nvSpPr>
        <p:spPr/>
        <p:txBody>
          <a:bodyPr/>
          <a:lstStyle>
            <a:lvl1pPr>
              <a:defRPr/>
            </a:lvl1pPr>
          </a:lstStyle>
          <a:p>
            <a:pPr>
              <a:defRPr/>
            </a:pPr>
            <a:fld id="{35FD5199-A0DD-4B3B-9E0F-1E6AEEF58B6C}" type="datetimeFigureOut">
              <a:rPr lang="en-US"/>
              <a:pPr>
                <a:defRPr/>
              </a:pPr>
              <a:t>12/7/2022</a:t>
            </a:fld>
            <a:endParaRPr lang="en-US"/>
          </a:p>
        </p:txBody>
      </p:sp>
      <p:sp>
        <p:nvSpPr>
          <p:cNvPr id="8" name="Footer Placeholder 4">
            <a:extLst>
              <a:ext uri="{FF2B5EF4-FFF2-40B4-BE49-F238E27FC236}">
                <a16:creationId xmlns:a16="http://schemas.microsoft.com/office/drawing/2014/main" id="{87C87443-FF45-CA56-35E6-D3F3C212D4B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3C795F-C556-834A-924E-38CBE048F473}"/>
              </a:ext>
            </a:extLst>
          </p:cNvPr>
          <p:cNvSpPr>
            <a:spLocks noGrp="1"/>
          </p:cNvSpPr>
          <p:nvPr>
            <p:ph type="sldNum" sz="quarter" idx="12"/>
          </p:nvPr>
        </p:nvSpPr>
        <p:spPr/>
        <p:txBody>
          <a:bodyPr/>
          <a:lstStyle>
            <a:lvl1pPr>
              <a:defRPr/>
            </a:lvl1pPr>
          </a:lstStyle>
          <a:p>
            <a:fld id="{639E2C49-C94E-4BE4-9A22-B5CE74B80537}" type="slidenum">
              <a:rPr lang="en-US" altLang="en-US"/>
              <a:pPr/>
              <a:t>‹#›</a:t>
            </a:fld>
            <a:endParaRPr lang="en-US" altLang="en-US"/>
          </a:p>
        </p:txBody>
      </p:sp>
    </p:spTree>
    <p:extLst>
      <p:ext uri="{BB962C8B-B14F-4D97-AF65-F5344CB8AC3E}">
        <p14:creationId xmlns:p14="http://schemas.microsoft.com/office/powerpoint/2010/main" val="107024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65DB2D2-17C4-7CDC-839F-759C2A19BF18}"/>
              </a:ext>
            </a:extLst>
          </p:cNvPr>
          <p:cNvSpPr>
            <a:spLocks noGrp="1"/>
          </p:cNvSpPr>
          <p:nvPr>
            <p:ph type="dt" sz="half" idx="10"/>
          </p:nvPr>
        </p:nvSpPr>
        <p:spPr/>
        <p:txBody>
          <a:bodyPr/>
          <a:lstStyle>
            <a:lvl1pPr>
              <a:defRPr/>
            </a:lvl1pPr>
          </a:lstStyle>
          <a:p>
            <a:pPr>
              <a:defRPr/>
            </a:pPr>
            <a:fld id="{95E10EE4-87FE-49C0-93E4-62C095EA8304}" type="datetimeFigureOut">
              <a:rPr lang="en-US"/>
              <a:pPr>
                <a:defRPr/>
              </a:pPr>
              <a:t>12/7/2022</a:t>
            </a:fld>
            <a:endParaRPr lang="en-US"/>
          </a:p>
        </p:txBody>
      </p:sp>
      <p:sp>
        <p:nvSpPr>
          <p:cNvPr id="4" name="Footer Placeholder 4">
            <a:extLst>
              <a:ext uri="{FF2B5EF4-FFF2-40B4-BE49-F238E27FC236}">
                <a16:creationId xmlns:a16="http://schemas.microsoft.com/office/drawing/2014/main" id="{F298DE8F-414E-3BFB-526A-536969035D4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E24192-29B9-68B8-6733-9639D7D68CE7}"/>
              </a:ext>
            </a:extLst>
          </p:cNvPr>
          <p:cNvSpPr>
            <a:spLocks noGrp="1"/>
          </p:cNvSpPr>
          <p:nvPr>
            <p:ph type="sldNum" sz="quarter" idx="12"/>
          </p:nvPr>
        </p:nvSpPr>
        <p:spPr/>
        <p:txBody>
          <a:bodyPr/>
          <a:lstStyle>
            <a:lvl1pPr>
              <a:defRPr/>
            </a:lvl1pPr>
          </a:lstStyle>
          <a:p>
            <a:fld id="{35EDFEA8-F123-43A4-A94C-8587F33D148D}" type="slidenum">
              <a:rPr lang="en-US" altLang="en-US"/>
              <a:pPr/>
              <a:t>‹#›</a:t>
            </a:fld>
            <a:endParaRPr lang="en-US" altLang="en-US"/>
          </a:p>
        </p:txBody>
      </p:sp>
    </p:spTree>
    <p:extLst>
      <p:ext uri="{BB962C8B-B14F-4D97-AF65-F5344CB8AC3E}">
        <p14:creationId xmlns:p14="http://schemas.microsoft.com/office/powerpoint/2010/main" val="95445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445013-D034-827F-F757-3CB347C60B9F}"/>
              </a:ext>
            </a:extLst>
          </p:cNvPr>
          <p:cNvSpPr>
            <a:spLocks noGrp="1"/>
          </p:cNvSpPr>
          <p:nvPr>
            <p:ph type="dt" sz="half" idx="10"/>
          </p:nvPr>
        </p:nvSpPr>
        <p:spPr/>
        <p:txBody>
          <a:bodyPr/>
          <a:lstStyle>
            <a:lvl1pPr>
              <a:defRPr/>
            </a:lvl1pPr>
          </a:lstStyle>
          <a:p>
            <a:pPr>
              <a:defRPr/>
            </a:pPr>
            <a:fld id="{8356EB79-F1AA-4B12-B95E-F3A3CCF14C59}" type="datetimeFigureOut">
              <a:rPr lang="en-US"/>
              <a:pPr>
                <a:defRPr/>
              </a:pPr>
              <a:t>12/7/2022</a:t>
            </a:fld>
            <a:endParaRPr lang="en-US"/>
          </a:p>
        </p:txBody>
      </p:sp>
      <p:sp>
        <p:nvSpPr>
          <p:cNvPr id="3" name="Footer Placeholder 4">
            <a:extLst>
              <a:ext uri="{FF2B5EF4-FFF2-40B4-BE49-F238E27FC236}">
                <a16:creationId xmlns:a16="http://schemas.microsoft.com/office/drawing/2014/main" id="{57CE3E97-64FB-D74F-28F4-027ED0129C2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75C4ED1-3938-85CB-007C-297F2FFE9E2F}"/>
              </a:ext>
            </a:extLst>
          </p:cNvPr>
          <p:cNvSpPr>
            <a:spLocks noGrp="1"/>
          </p:cNvSpPr>
          <p:nvPr>
            <p:ph type="sldNum" sz="quarter" idx="12"/>
          </p:nvPr>
        </p:nvSpPr>
        <p:spPr/>
        <p:txBody>
          <a:bodyPr/>
          <a:lstStyle>
            <a:lvl1pPr>
              <a:defRPr/>
            </a:lvl1pPr>
          </a:lstStyle>
          <a:p>
            <a:fld id="{16F35F24-3080-41A9-82FB-4183572830A6}" type="slidenum">
              <a:rPr lang="en-US" altLang="en-US"/>
              <a:pPr/>
              <a:t>‹#›</a:t>
            </a:fld>
            <a:endParaRPr lang="en-US" altLang="en-US"/>
          </a:p>
        </p:txBody>
      </p:sp>
    </p:spTree>
    <p:extLst>
      <p:ext uri="{BB962C8B-B14F-4D97-AF65-F5344CB8AC3E}">
        <p14:creationId xmlns:p14="http://schemas.microsoft.com/office/powerpoint/2010/main" val="54537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7"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5730220" y="1310647"/>
            <a:ext cx="224917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87"/>
            <a:ext cx="13236577" cy="22517102"/>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5685E75E-33EF-F625-94DB-B72C526A6E51}"/>
              </a:ext>
            </a:extLst>
          </p:cNvPr>
          <p:cNvSpPr>
            <a:spLocks noGrp="1"/>
          </p:cNvSpPr>
          <p:nvPr>
            <p:ph type="dt" sz="half" idx="10"/>
          </p:nvPr>
        </p:nvSpPr>
        <p:spPr/>
        <p:txBody>
          <a:bodyPr/>
          <a:lstStyle>
            <a:lvl1pPr>
              <a:defRPr/>
            </a:lvl1pPr>
          </a:lstStyle>
          <a:p>
            <a:pPr>
              <a:defRPr/>
            </a:pPr>
            <a:fld id="{332E8A35-B4AD-433A-B251-70F3621EAD7A}" type="datetimeFigureOut">
              <a:rPr lang="en-US"/>
              <a:pPr>
                <a:defRPr/>
              </a:pPr>
              <a:t>12/7/2022</a:t>
            </a:fld>
            <a:endParaRPr lang="en-US"/>
          </a:p>
        </p:txBody>
      </p:sp>
      <p:sp>
        <p:nvSpPr>
          <p:cNvPr id="6" name="Footer Placeholder 4">
            <a:extLst>
              <a:ext uri="{FF2B5EF4-FFF2-40B4-BE49-F238E27FC236}">
                <a16:creationId xmlns:a16="http://schemas.microsoft.com/office/drawing/2014/main" id="{A9E63DF7-C552-D52A-49A7-DDA17D56D1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C0ED32-B1B0-D761-A3CC-2B8ABF265534}"/>
              </a:ext>
            </a:extLst>
          </p:cNvPr>
          <p:cNvSpPr>
            <a:spLocks noGrp="1"/>
          </p:cNvSpPr>
          <p:nvPr>
            <p:ph type="sldNum" sz="quarter" idx="12"/>
          </p:nvPr>
        </p:nvSpPr>
        <p:spPr/>
        <p:txBody>
          <a:bodyPr/>
          <a:lstStyle>
            <a:lvl1pPr>
              <a:defRPr/>
            </a:lvl1pPr>
          </a:lstStyle>
          <a:p>
            <a:fld id="{B2CFDB7D-7D11-4B17-B4B7-35A20A2DCF8E}" type="slidenum">
              <a:rPr lang="en-US" altLang="en-US"/>
              <a:pPr/>
              <a:t>‹#›</a:t>
            </a:fld>
            <a:endParaRPr lang="en-US" altLang="en-US"/>
          </a:p>
        </p:txBody>
      </p:sp>
    </p:spTree>
    <p:extLst>
      <p:ext uri="{BB962C8B-B14F-4D97-AF65-F5344CB8AC3E}">
        <p14:creationId xmlns:p14="http://schemas.microsoft.com/office/powerpoint/2010/main" val="322288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4600"/>
            </a:lvl1pPr>
            <a:lvl2pPr marL="2089555" indent="0">
              <a:buNone/>
              <a:defRPr sz="12800"/>
            </a:lvl2pPr>
            <a:lvl3pPr marL="4179105" indent="0">
              <a:buNone/>
              <a:defRPr sz="11000"/>
            </a:lvl3pPr>
            <a:lvl4pPr marL="6268660" indent="0">
              <a:buNone/>
              <a:defRPr sz="9100"/>
            </a:lvl4pPr>
            <a:lvl5pPr marL="8358211" indent="0">
              <a:buNone/>
              <a:defRPr sz="9100"/>
            </a:lvl5pPr>
            <a:lvl6pPr marL="10447766" indent="0">
              <a:buNone/>
              <a:defRPr sz="9100"/>
            </a:lvl6pPr>
            <a:lvl7pPr marL="12537320" indent="0">
              <a:buNone/>
              <a:defRPr sz="9100"/>
            </a:lvl7pPr>
            <a:lvl8pPr marL="14626875" indent="0">
              <a:buNone/>
              <a:defRPr sz="9100"/>
            </a:lvl8pPr>
            <a:lvl9pPr marL="16716426" indent="0">
              <a:buNone/>
              <a:defRPr sz="9100"/>
            </a:lvl9pPr>
          </a:lstStyle>
          <a:p>
            <a:pPr lvl="0"/>
            <a:endParaRPr lang="en-US" noProof="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99638452-0D88-FEAF-10FA-77D2773145A0}"/>
              </a:ext>
            </a:extLst>
          </p:cNvPr>
          <p:cNvSpPr>
            <a:spLocks noGrp="1"/>
          </p:cNvSpPr>
          <p:nvPr>
            <p:ph type="dt" sz="half" idx="10"/>
          </p:nvPr>
        </p:nvSpPr>
        <p:spPr/>
        <p:txBody>
          <a:bodyPr/>
          <a:lstStyle>
            <a:lvl1pPr>
              <a:defRPr/>
            </a:lvl1pPr>
          </a:lstStyle>
          <a:p>
            <a:pPr>
              <a:defRPr/>
            </a:pPr>
            <a:fld id="{4DF65913-FFE0-41E2-94E8-588D7E1FF2CB}" type="datetimeFigureOut">
              <a:rPr lang="en-US"/>
              <a:pPr>
                <a:defRPr/>
              </a:pPr>
              <a:t>12/7/2022</a:t>
            </a:fld>
            <a:endParaRPr lang="en-US"/>
          </a:p>
        </p:txBody>
      </p:sp>
      <p:sp>
        <p:nvSpPr>
          <p:cNvPr id="6" name="Footer Placeholder 4">
            <a:extLst>
              <a:ext uri="{FF2B5EF4-FFF2-40B4-BE49-F238E27FC236}">
                <a16:creationId xmlns:a16="http://schemas.microsoft.com/office/drawing/2014/main" id="{D6E4EA50-FC12-D6FF-3040-9EE2576113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5D2BD4-5F37-09BC-CE0E-EAC548359A5E}"/>
              </a:ext>
            </a:extLst>
          </p:cNvPr>
          <p:cNvSpPr>
            <a:spLocks noGrp="1"/>
          </p:cNvSpPr>
          <p:nvPr>
            <p:ph type="sldNum" sz="quarter" idx="12"/>
          </p:nvPr>
        </p:nvSpPr>
        <p:spPr/>
        <p:txBody>
          <a:bodyPr/>
          <a:lstStyle>
            <a:lvl1pPr>
              <a:defRPr/>
            </a:lvl1pPr>
          </a:lstStyle>
          <a:p>
            <a:fld id="{F41987D4-E5F9-4541-ABF9-B488DC8C5EE2}" type="slidenum">
              <a:rPr lang="en-US" altLang="en-US"/>
              <a:pPr/>
              <a:t>‹#›</a:t>
            </a:fld>
            <a:endParaRPr lang="en-US" altLang="en-US"/>
          </a:p>
        </p:txBody>
      </p:sp>
    </p:spTree>
    <p:extLst>
      <p:ext uri="{BB962C8B-B14F-4D97-AF65-F5344CB8AC3E}">
        <p14:creationId xmlns:p14="http://schemas.microsoft.com/office/powerpoint/2010/main" val="28812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D7C770-7768-6974-F2AC-ABCCA1208FBB}"/>
              </a:ext>
            </a:extLst>
          </p:cNvPr>
          <p:cNvSpPr>
            <a:spLocks noGrp="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E3E50A7-E93D-887C-FE3D-ED092E5184A7}"/>
              </a:ext>
            </a:extLst>
          </p:cNvPr>
          <p:cNvSpPr>
            <a:spLocks noGrp="1"/>
          </p:cNvSpPr>
          <p:nvPr>
            <p:ph type="body" idx="1"/>
          </p:nvPr>
        </p:nvSpPr>
        <p:spPr bwMode="auto">
          <a:xfrm>
            <a:off x="2011363" y="7680325"/>
            <a:ext cx="362108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844DB98-A151-8445-8522-B72C240D54AC}"/>
              </a:ext>
            </a:extLst>
          </p:cNvPr>
          <p:cNvSpPr>
            <a:spLocks noGrp="1"/>
          </p:cNvSpPr>
          <p:nvPr>
            <p:ph type="dt" sz="half" idx="2"/>
          </p:nvPr>
        </p:nvSpPr>
        <p:spPr>
          <a:xfrm>
            <a:off x="2011363" y="30510163"/>
            <a:ext cx="9388475" cy="1752600"/>
          </a:xfrm>
          <a:prstGeom prst="rect">
            <a:avLst/>
          </a:prstGeom>
        </p:spPr>
        <p:txBody>
          <a:bodyPr vert="horz" lIns="417913" tIns="208954" rIns="417913" bIns="208954" rtlCol="0" anchor="ctr"/>
          <a:lstStyle>
            <a:lvl1pPr algn="l" eaLnBrk="1" hangingPunct="1">
              <a:defRPr sz="5500">
                <a:solidFill>
                  <a:schemeClr val="tx1">
                    <a:tint val="75000"/>
                  </a:schemeClr>
                </a:solidFill>
                <a:latin typeface="Times New Roman" pitchFamily="1" charset="0"/>
              </a:defRPr>
            </a:lvl1pPr>
          </a:lstStyle>
          <a:p>
            <a:pPr>
              <a:defRPr/>
            </a:pPr>
            <a:fld id="{03CEAE57-E043-4F75-867C-628EAFD3879C}" type="datetimeFigureOut">
              <a:rPr lang="en-US"/>
              <a:pPr>
                <a:defRPr/>
              </a:pPr>
              <a:t>12/7/2022</a:t>
            </a:fld>
            <a:endParaRPr lang="en-US"/>
          </a:p>
        </p:txBody>
      </p:sp>
      <p:sp>
        <p:nvSpPr>
          <p:cNvPr id="5" name="Footer Placeholder 4">
            <a:extLst>
              <a:ext uri="{FF2B5EF4-FFF2-40B4-BE49-F238E27FC236}">
                <a16:creationId xmlns:a16="http://schemas.microsoft.com/office/drawing/2014/main" id="{326A6711-AB7C-9748-B239-743C5CD28896}"/>
              </a:ext>
            </a:extLst>
          </p:cNvPr>
          <p:cNvSpPr>
            <a:spLocks noGrp="1"/>
          </p:cNvSpPr>
          <p:nvPr>
            <p:ph type="ftr" sz="quarter" idx="3"/>
          </p:nvPr>
        </p:nvSpPr>
        <p:spPr>
          <a:xfrm>
            <a:off x="13746163" y="30510163"/>
            <a:ext cx="12741275" cy="1752600"/>
          </a:xfrm>
          <a:prstGeom prst="rect">
            <a:avLst/>
          </a:prstGeom>
        </p:spPr>
        <p:txBody>
          <a:bodyPr vert="horz" lIns="417913" tIns="208954" rIns="417913" bIns="208954" rtlCol="0" anchor="ctr"/>
          <a:lstStyle>
            <a:lvl1pPr algn="ctr" eaLnBrk="1" hangingPunct="1">
              <a:defRPr sz="5500">
                <a:solidFill>
                  <a:schemeClr val="tx1">
                    <a:tint val="75000"/>
                  </a:schemeClr>
                </a:solidFill>
                <a:latin typeface="Times New Roman" pitchFamily="1" charset="0"/>
              </a:defRPr>
            </a:lvl1pPr>
          </a:lstStyle>
          <a:p>
            <a:pPr>
              <a:defRPr/>
            </a:pPr>
            <a:endParaRPr lang="en-US"/>
          </a:p>
        </p:txBody>
      </p:sp>
      <p:sp>
        <p:nvSpPr>
          <p:cNvPr id="6" name="Slide Number Placeholder 5">
            <a:extLst>
              <a:ext uri="{FF2B5EF4-FFF2-40B4-BE49-F238E27FC236}">
                <a16:creationId xmlns:a16="http://schemas.microsoft.com/office/drawing/2014/main" id="{981481F3-1809-084F-8625-AE4DA3F9BBF1}"/>
              </a:ext>
            </a:extLst>
          </p:cNvPr>
          <p:cNvSpPr>
            <a:spLocks noGrp="1"/>
          </p:cNvSpPr>
          <p:nvPr>
            <p:ph type="sldNum" sz="quarter" idx="4"/>
          </p:nvPr>
        </p:nvSpPr>
        <p:spPr>
          <a:xfrm>
            <a:off x="28833763" y="30510163"/>
            <a:ext cx="9388475" cy="1752600"/>
          </a:xfrm>
          <a:prstGeom prst="rect">
            <a:avLst/>
          </a:prstGeom>
        </p:spPr>
        <p:txBody>
          <a:bodyPr vert="horz" wrap="square" lIns="417913" tIns="208954" rIns="417913" bIns="208954" numCol="1" anchor="ctr" anchorCtr="0" compatLnSpc="1">
            <a:prstTxWarp prst="textNoShape">
              <a:avLst/>
            </a:prstTxWarp>
          </a:bodyPr>
          <a:lstStyle>
            <a:lvl1pPr algn="r" eaLnBrk="1" hangingPunct="1">
              <a:defRPr sz="5500">
                <a:solidFill>
                  <a:srgbClr val="898989"/>
                </a:solidFill>
              </a:defRPr>
            </a:lvl1pPr>
          </a:lstStyle>
          <a:p>
            <a:fld id="{0E9C0314-C712-4A5D-933C-6AB501253C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ctr" defTabSz="4178300" rtl="0" eaLnBrk="0" fontAlgn="base" hangingPunct="0">
        <a:spcBef>
          <a:spcPct val="0"/>
        </a:spcBef>
        <a:spcAft>
          <a:spcPct val="0"/>
        </a:spcAft>
        <a:defRPr sz="20100" kern="1200">
          <a:solidFill>
            <a:schemeClr val="tx1"/>
          </a:solidFill>
          <a:latin typeface="+mj-lt"/>
          <a:ea typeface="+mj-ea"/>
          <a:cs typeface="+mj-cs"/>
        </a:defRPr>
      </a:lvl1pPr>
      <a:lvl2pPr algn="ctr" defTabSz="4178300" rtl="0" eaLnBrk="0" fontAlgn="base" hangingPunct="0">
        <a:spcBef>
          <a:spcPct val="0"/>
        </a:spcBef>
        <a:spcAft>
          <a:spcPct val="0"/>
        </a:spcAft>
        <a:defRPr sz="20100">
          <a:solidFill>
            <a:schemeClr val="tx1"/>
          </a:solidFill>
          <a:latin typeface="Calibri" pitchFamily="34" charset="0"/>
        </a:defRPr>
      </a:lvl2pPr>
      <a:lvl3pPr algn="ctr" defTabSz="4178300" rtl="0" eaLnBrk="0" fontAlgn="base" hangingPunct="0">
        <a:spcBef>
          <a:spcPct val="0"/>
        </a:spcBef>
        <a:spcAft>
          <a:spcPct val="0"/>
        </a:spcAft>
        <a:defRPr sz="20100">
          <a:solidFill>
            <a:schemeClr val="tx1"/>
          </a:solidFill>
          <a:latin typeface="Calibri" pitchFamily="34" charset="0"/>
        </a:defRPr>
      </a:lvl3pPr>
      <a:lvl4pPr algn="ctr" defTabSz="4178300" rtl="0" eaLnBrk="0" fontAlgn="base" hangingPunct="0">
        <a:spcBef>
          <a:spcPct val="0"/>
        </a:spcBef>
        <a:spcAft>
          <a:spcPct val="0"/>
        </a:spcAft>
        <a:defRPr sz="20100">
          <a:solidFill>
            <a:schemeClr val="tx1"/>
          </a:solidFill>
          <a:latin typeface="Calibri" pitchFamily="34" charset="0"/>
        </a:defRPr>
      </a:lvl4pPr>
      <a:lvl5pPr algn="ctr" defTabSz="4178300" rtl="0" eaLnBrk="0" fontAlgn="base" hangingPunct="0">
        <a:spcBef>
          <a:spcPct val="0"/>
        </a:spcBef>
        <a:spcAft>
          <a:spcPct val="0"/>
        </a:spcAft>
        <a:defRPr sz="20100">
          <a:solidFill>
            <a:schemeClr val="tx1"/>
          </a:solidFill>
          <a:latin typeface="Calibri" pitchFamily="34" charset="0"/>
        </a:defRPr>
      </a:lvl5pPr>
      <a:lvl6pPr marL="457200" algn="ctr" defTabSz="4178300" rtl="0" fontAlgn="base">
        <a:spcBef>
          <a:spcPct val="0"/>
        </a:spcBef>
        <a:spcAft>
          <a:spcPct val="0"/>
        </a:spcAft>
        <a:defRPr sz="20100">
          <a:solidFill>
            <a:schemeClr val="tx1"/>
          </a:solidFill>
          <a:latin typeface="Calibri" pitchFamily="34" charset="0"/>
        </a:defRPr>
      </a:lvl6pPr>
      <a:lvl7pPr marL="914400" algn="ctr" defTabSz="4178300" rtl="0" fontAlgn="base">
        <a:spcBef>
          <a:spcPct val="0"/>
        </a:spcBef>
        <a:spcAft>
          <a:spcPct val="0"/>
        </a:spcAft>
        <a:defRPr sz="20100">
          <a:solidFill>
            <a:schemeClr val="tx1"/>
          </a:solidFill>
          <a:latin typeface="Calibri" pitchFamily="34" charset="0"/>
        </a:defRPr>
      </a:lvl7pPr>
      <a:lvl8pPr marL="1371600" algn="ctr" defTabSz="4178300" rtl="0" fontAlgn="base">
        <a:spcBef>
          <a:spcPct val="0"/>
        </a:spcBef>
        <a:spcAft>
          <a:spcPct val="0"/>
        </a:spcAft>
        <a:defRPr sz="20100">
          <a:solidFill>
            <a:schemeClr val="tx1"/>
          </a:solidFill>
          <a:latin typeface="Calibri" pitchFamily="34" charset="0"/>
        </a:defRPr>
      </a:lvl8pPr>
      <a:lvl9pPr marL="1828800" algn="ctr" defTabSz="4178300" rtl="0" fontAlgn="base">
        <a:spcBef>
          <a:spcPct val="0"/>
        </a:spcBef>
        <a:spcAft>
          <a:spcPct val="0"/>
        </a:spcAft>
        <a:defRPr sz="20100">
          <a:solidFill>
            <a:schemeClr val="tx1"/>
          </a:solidFill>
          <a:latin typeface="Calibri" pitchFamily="34" charset="0"/>
        </a:defRPr>
      </a:lvl9pPr>
    </p:titleStyle>
    <p:bodyStyle>
      <a:lvl1pPr marL="1566863" indent="-1566863" algn="l" defTabSz="4178300"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94075" indent="-1304925" algn="l" defTabSz="41783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n-ea"/>
          <a:cs typeface="+mn-cs"/>
        </a:defRPr>
      </a:lvl2pPr>
      <a:lvl3pPr marL="5222875" indent="-1044575" algn="l" defTabSz="4178300"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3pPr>
      <a:lvl4pPr marL="7312025"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402763"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9254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209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165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120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105" rtl="0" eaLnBrk="1" latinLnBrk="0" hangingPunct="1">
        <a:defRPr sz="8200" kern="1200">
          <a:solidFill>
            <a:schemeClr val="tx1"/>
          </a:solidFill>
          <a:latin typeface="+mn-lt"/>
          <a:ea typeface="+mn-ea"/>
          <a:cs typeface="+mn-cs"/>
        </a:defRPr>
      </a:lvl1pPr>
      <a:lvl2pPr marL="2089555" algn="l" defTabSz="4179105" rtl="0" eaLnBrk="1" latinLnBrk="0" hangingPunct="1">
        <a:defRPr sz="8200" kern="1200">
          <a:solidFill>
            <a:schemeClr val="tx1"/>
          </a:solidFill>
          <a:latin typeface="+mn-lt"/>
          <a:ea typeface="+mn-ea"/>
          <a:cs typeface="+mn-cs"/>
        </a:defRPr>
      </a:lvl2pPr>
      <a:lvl3pPr marL="4179105" algn="l" defTabSz="4179105" rtl="0" eaLnBrk="1" latinLnBrk="0" hangingPunct="1">
        <a:defRPr sz="8200" kern="1200">
          <a:solidFill>
            <a:schemeClr val="tx1"/>
          </a:solidFill>
          <a:latin typeface="+mn-lt"/>
          <a:ea typeface="+mn-ea"/>
          <a:cs typeface="+mn-cs"/>
        </a:defRPr>
      </a:lvl3pPr>
      <a:lvl4pPr marL="6268660" algn="l" defTabSz="4179105" rtl="0" eaLnBrk="1" latinLnBrk="0" hangingPunct="1">
        <a:defRPr sz="8200" kern="1200">
          <a:solidFill>
            <a:schemeClr val="tx1"/>
          </a:solidFill>
          <a:latin typeface="+mn-lt"/>
          <a:ea typeface="+mn-ea"/>
          <a:cs typeface="+mn-cs"/>
        </a:defRPr>
      </a:lvl4pPr>
      <a:lvl5pPr marL="8358211" algn="l" defTabSz="4179105" rtl="0" eaLnBrk="1" latinLnBrk="0" hangingPunct="1">
        <a:defRPr sz="8200" kern="1200">
          <a:solidFill>
            <a:schemeClr val="tx1"/>
          </a:solidFill>
          <a:latin typeface="+mn-lt"/>
          <a:ea typeface="+mn-ea"/>
          <a:cs typeface="+mn-cs"/>
        </a:defRPr>
      </a:lvl5pPr>
      <a:lvl6pPr marL="10447766" algn="l" defTabSz="4179105" rtl="0" eaLnBrk="1" latinLnBrk="0" hangingPunct="1">
        <a:defRPr sz="8200" kern="1200">
          <a:solidFill>
            <a:schemeClr val="tx1"/>
          </a:solidFill>
          <a:latin typeface="+mn-lt"/>
          <a:ea typeface="+mn-ea"/>
          <a:cs typeface="+mn-cs"/>
        </a:defRPr>
      </a:lvl6pPr>
      <a:lvl7pPr marL="12537320" algn="l" defTabSz="4179105" rtl="0" eaLnBrk="1" latinLnBrk="0" hangingPunct="1">
        <a:defRPr sz="8200" kern="1200">
          <a:solidFill>
            <a:schemeClr val="tx1"/>
          </a:solidFill>
          <a:latin typeface="+mn-lt"/>
          <a:ea typeface="+mn-ea"/>
          <a:cs typeface="+mn-cs"/>
        </a:defRPr>
      </a:lvl7pPr>
      <a:lvl8pPr marL="14626875" algn="l" defTabSz="4179105" rtl="0" eaLnBrk="1" latinLnBrk="0" hangingPunct="1">
        <a:defRPr sz="8200" kern="1200">
          <a:solidFill>
            <a:schemeClr val="tx1"/>
          </a:solidFill>
          <a:latin typeface="+mn-lt"/>
          <a:ea typeface="+mn-ea"/>
          <a:cs typeface="+mn-cs"/>
        </a:defRPr>
      </a:lvl8pPr>
      <a:lvl9pPr marL="16716426" algn="l" defTabSz="4179105" rtl="0" eaLnBrk="1" latinLnBrk="0" hangingPunct="1">
        <a:defRPr sz="8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3D5B6E-B6F8-C6DC-DAD1-F195F08B8A88}"/>
              </a:ext>
            </a:extLst>
          </p:cNvPr>
          <p:cNvSpPr>
            <a:spLocks noGrp="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65D0E43-C124-CBF8-0977-CCA5C0BCF079}"/>
              </a:ext>
            </a:extLst>
          </p:cNvPr>
          <p:cNvSpPr>
            <a:spLocks noGrp="1"/>
          </p:cNvSpPr>
          <p:nvPr>
            <p:ph type="body" idx="1"/>
          </p:nvPr>
        </p:nvSpPr>
        <p:spPr bwMode="auto">
          <a:xfrm>
            <a:off x="2011363" y="7680325"/>
            <a:ext cx="362108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844DB98-A151-8445-8522-B72C240D54AC}"/>
              </a:ext>
            </a:extLst>
          </p:cNvPr>
          <p:cNvSpPr>
            <a:spLocks noGrp="1"/>
          </p:cNvSpPr>
          <p:nvPr>
            <p:ph type="dt" sz="half" idx="2"/>
          </p:nvPr>
        </p:nvSpPr>
        <p:spPr>
          <a:xfrm>
            <a:off x="2011363" y="30510163"/>
            <a:ext cx="9388475" cy="1752600"/>
          </a:xfrm>
          <a:prstGeom prst="rect">
            <a:avLst/>
          </a:prstGeom>
        </p:spPr>
        <p:txBody>
          <a:bodyPr vert="horz" lIns="417913" tIns="208954" rIns="417913" bIns="208954" rtlCol="0" anchor="ctr"/>
          <a:lstStyle>
            <a:lvl1pPr algn="l" eaLnBrk="1" hangingPunct="1">
              <a:defRPr sz="5500">
                <a:solidFill>
                  <a:schemeClr val="tx1">
                    <a:tint val="75000"/>
                  </a:schemeClr>
                </a:solidFill>
                <a:latin typeface="Times New Roman" pitchFamily="1" charset="0"/>
              </a:defRPr>
            </a:lvl1pPr>
          </a:lstStyle>
          <a:p>
            <a:pPr>
              <a:defRPr/>
            </a:pPr>
            <a:fld id="{C37E7C8D-840B-4F5E-80D1-3B96B3D13A17}" type="datetimeFigureOut">
              <a:rPr lang="en-US"/>
              <a:pPr>
                <a:defRPr/>
              </a:pPr>
              <a:t>12/7/2022</a:t>
            </a:fld>
            <a:endParaRPr lang="en-US"/>
          </a:p>
        </p:txBody>
      </p:sp>
      <p:sp>
        <p:nvSpPr>
          <p:cNvPr id="5" name="Footer Placeholder 4">
            <a:extLst>
              <a:ext uri="{FF2B5EF4-FFF2-40B4-BE49-F238E27FC236}">
                <a16:creationId xmlns:a16="http://schemas.microsoft.com/office/drawing/2014/main" id="{326A6711-AB7C-9748-B239-743C5CD28896}"/>
              </a:ext>
            </a:extLst>
          </p:cNvPr>
          <p:cNvSpPr>
            <a:spLocks noGrp="1"/>
          </p:cNvSpPr>
          <p:nvPr>
            <p:ph type="ftr" sz="quarter" idx="3"/>
          </p:nvPr>
        </p:nvSpPr>
        <p:spPr>
          <a:xfrm>
            <a:off x="13746163" y="30510163"/>
            <a:ext cx="12741275" cy="1752600"/>
          </a:xfrm>
          <a:prstGeom prst="rect">
            <a:avLst/>
          </a:prstGeom>
        </p:spPr>
        <p:txBody>
          <a:bodyPr vert="horz" lIns="417913" tIns="208954" rIns="417913" bIns="208954" rtlCol="0" anchor="ctr"/>
          <a:lstStyle>
            <a:lvl1pPr algn="ctr" eaLnBrk="1" hangingPunct="1">
              <a:defRPr sz="5500">
                <a:solidFill>
                  <a:schemeClr val="tx1">
                    <a:tint val="75000"/>
                  </a:schemeClr>
                </a:solidFill>
                <a:latin typeface="Times New Roman" pitchFamily="1" charset="0"/>
              </a:defRPr>
            </a:lvl1pPr>
          </a:lstStyle>
          <a:p>
            <a:pPr>
              <a:defRPr/>
            </a:pPr>
            <a:endParaRPr lang="en-US"/>
          </a:p>
        </p:txBody>
      </p:sp>
      <p:sp>
        <p:nvSpPr>
          <p:cNvPr id="6" name="Slide Number Placeholder 5">
            <a:extLst>
              <a:ext uri="{FF2B5EF4-FFF2-40B4-BE49-F238E27FC236}">
                <a16:creationId xmlns:a16="http://schemas.microsoft.com/office/drawing/2014/main" id="{981481F3-1809-084F-8625-AE4DA3F9BBF1}"/>
              </a:ext>
            </a:extLst>
          </p:cNvPr>
          <p:cNvSpPr>
            <a:spLocks noGrp="1"/>
          </p:cNvSpPr>
          <p:nvPr>
            <p:ph type="sldNum" sz="quarter" idx="4"/>
          </p:nvPr>
        </p:nvSpPr>
        <p:spPr>
          <a:xfrm>
            <a:off x="28833763" y="30510163"/>
            <a:ext cx="9388475" cy="1752600"/>
          </a:xfrm>
          <a:prstGeom prst="rect">
            <a:avLst/>
          </a:prstGeom>
        </p:spPr>
        <p:txBody>
          <a:bodyPr vert="horz" wrap="square" lIns="417913" tIns="208954" rIns="417913" bIns="208954" numCol="1" anchor="ctr" anchorCtr="0" compatLnSpc="1">
            <a:prstTxWarp prst="textNoShape">
              <a:avLst/>
            </a:prstTxWarp>
          </a:bodyPr>
          <a:lstStyle>
            <a:lvl1pPr algn="r" eaLnBrk="1" hangingPunct="1">
              <a:defRPr sz="5500">
                <a:solidFill>
                  <a:srgbClr val="898989"/>
                </a:solidFill>
              </a:defRPr>
            </a:lvl1pPr>
          </a:lstStyle>
          <a:p>
            <a:fld id="{D3B49857-50A4-4F93-A43D-26F7F4E6FB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defTabSz="4178300" rtl="0" eaLnBrk="0" fontAlgn="base" hangingPunct="0">
        <a:spcBef>
          <a:spcPct val="0"/>
        </a:spcBef>
        <a:spcAft>
          <a:spcPct val="0"/>
        </a:spcAft>
        <a:defRPr sz="20100" kern="1200">
          <a:solidFill>
            <a:schemeClr val="tx1"/>
          </a:solidFill>
          <a:latin typeface="+mj-lt"/>
          <a:ea typeface="+mj-ea"/>
          <a:cs typeface="+mj-cs"/>
        </a:defRPr>
      </a:lvl1pPr>
      <a:lvl2pPr algn="ctr" defTabSz="4178300" rtl="0" eaLnBrk="0" fontAlgn="base" hangingPunct="0">
        <a:spcBef>
          <a:spcPct val="0"/>
        </a:spcBef>
        <a:spcAft>
          <a:spcPct val="0"/>
        </a:spcAft>
        <a:defRPr sz="20100">
          <a:solidFill>
            <a:schemeClr val="tx1"/>
          </a:solidFill>
          <a:latin typeface="Calibri" pitchFamily="34" charset="0"/>
        </a:defRPr>
      </a:lvl2pPr>
      <a:lvl3pPr algn="ctr" defTabSz="4178300" rtl="0" eaLnBrk="0" fontAlgn="base" hangingPunct="0">
        <a:spcBef>
          <a:spcPct val="0"/>
        </a:spcBef>
        <a:spcAft>
          <a:spcPct val="0"/>
        </a:spcAft>
        <a:defRPr sz="20100">
          <a:solidFill>
            <a:schemeClr val="tx1"/>
          </a:solidFill>
          <a:latin typeface="Calibri" pitchFamily="34" charset="0"/>
        </a:defRPr>
      </a:lvl3pPr>
      <a:lvl4pPr algn="ctr" defTabSz="4178300" rtl="0" eaLnBrk="0" fontAlgn="base" hangingPunct="0">
        <a:spcBef>
          <a:spcPct val="0"/>
        </a:spcBef>
        <a:spcAft>
          <a:spcPct val="0"/>
        </a:spcAft>
        <a:defRPr sz="20100">
          <a:solidFill>
            <a:schemeClr val="tx1"/>
          </a:solidFill>
          <a:latin typeface="Calibri" pitchFamily="34" charset="0"/>
        </a:defRPr>
      </a:lvl4pPr>
      <a:lvl5pPr algn="ctr" defTabSz="4178300" rtl="0" eaLnBrk="0" fontAlgn="base" hangingPunct="0">
        <a:spcBef>
          <a:spcPct val="0"/>
        </a:spcBef>
        <a:spcAft>
          <a:spcPct val="0"/>
        </a:spcAft>
        <a:defRPr sz="20100">
          <a:solidFill>
            <a:schemeClr val="tx1"/>
          </a:solidFill>
          <a:latin typeface="Calibri" pitchFamily="34" charset="0"/>
        </a:defRPr>
      </a:lvl5pPr>
      <a:lvl6pPr marL="457200" algn="ctr" defTabSz="4178300" rtl="0" fontAlgn="base">
        <a:spcBef>
          <a:spcPct val="0"/>
        </a:spcBef>
        <a:spcAft>
          <a:spcPct val="0"/>
        </a:spcAft>
        <a:defRPr sz="20100">
          <a:solidFill>
            <a:schemeClr val="tx1"/>
          </a:solidFill>
          <a:latin typeface="Calibri" pitchFamily="34" charset="0"/>
        </a:defRPr>
      </a:lvl6pPr>
      <a:lvl7pPr marL="914400" algn="ctr" defTabSz="4178300" rtl="0" fontAlgn="base">
        <a:spcBef>
          <a:spcPct val="0"/>
        </a:spcBef>
        <a:spcAft>
          <a:spcPct val="0"/>
        </a:spcAft>
        <a:defRPr sz="20100">
          <a:solidFill>
            <a:schemeClr val="tx1"/>
          </a:solidFill>
          <a:latin typeface="Calibri" pitchFamily="34" charset="0"/>
        </a:defRPr>
      </a:lvl7pPr>
      <a:lvl8pPr marL="1371600" algn="ctr" defTabSz="4178300" rtl="0" fontAlgn="base">
        <a:spcBef>
          <a:spcPct val="0"/>
        </a:spcBef>
        <a:spcAft>
          <a:spcPct val="0"/>
        </a:spcAft>
        <a:defRPr sz="20100">
          <a:solidFill>
            <a:schemeClr val="tx1"/>
          </a:solidFill>
          <a:latin typeface="Calibri" pitchFamily="34" charset="0"/>
        </a:defRPr>
      </a:lvl8pPr>
      <a:lvl9pPr marL="1828800" algn="ctr" defTabSz="4178300" rtl="0" fontAlgn="base">
        <a:spcBef>
          <a:spcPct val="0"/>
        </a:spcBef>
        <a:spcAft>
          <a:spcPct val="0"/>
        </a:spcAft>
        <a:defRPr sz="20100">
          <a:solidFill>
            <a:schemeClr val="tx1"/>
          </a:solidFill>
          <a:latin typeface="Calibri" pitchFamily="34" charset="0"/>
        </a:defRPr>
      </a:lvl9pPr>
    </p:titleStyle>
    <p:bodyStyle>
      <a:lvl1pPr marL="1566863" indent="-1566863" algn="l" defTabSz="4178300"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94075" indent="-1304925" algn="l" defTabSz="41783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n-ea"/>
          <a:cs typeface="+mn-cs"/>
        </a:defRPr>
      </a:lvl2pPr>
      <a:lvl3pPr marL="5222875" indent="-1044575" algn="l" defTabSz="4178300"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3pPr>
      <a:lvl4pPr marL="7312025"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402763"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9254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209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165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120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105" rtl="0" eaLnBrk="1" latinLnBrk="0" hangingPunct="1">
        <a:defRPr sz="8200" kern="1200">
          <a:solidFill>
            <a:schemeClr val="tx1"/>
          </a:solidFill>
          <a:latin typeface="+mn-lt"/>
          <a:ea typeface="+mn-ea"/>
          <a:cs typeface="+mn-cs"/>
        </a:defRPr>
      </a:lvl1pPr>
      <a:lvl2pPr marL="2089555" algn="l" defTabSz="4179105" rtl="0" eaLnBrk="1" latinLnBrk="0" hangingPunct="1">
        <a:defRPr sz="8200" kern="1200">
          <a:solidFill>
            <a:schemeClr val="tx1"/>
          </a:solidFill>
          <a:latin typeface="+mn-lt"/>
          <a:ea typeface="+mn-ea"/>
          <a:cs typeface="+mn-cs"/>
        </a:defRPr>
      </a:lvl2pPr>
      <a:lvl3pPr marL="4179105" algn="l" defTabSz="4179105" rtl="0" eaLnBrk="1" latinLnBrk="0" hangingPunct="1">
        <a:defRPr sz="8200" kern="1200">
          <a:solidFill>
            <a:schemeClr val="tx1"/>
          </a:solidFill>
          <a:latin typeface="+mn-lt"/>
          <a:ea typeface="+mn-ea"/>
          <a:cs typeface="+mn-cs"/>
        </a:defRPr>
      </a:lvl3pPr>
      <a:lvl4pPr marL="6268660" algn="l" defTabSz="4179105" rtl="0" eaLnBrk="1" latinLnBrk="0" hangingPunct="1">
        <a:defRPr sz="8200" kern="1200">
          <a:solidFill>
            <a:schemeClr val="tx1"/>
          </a:solidFill>
          <a:latin typeface="+mn-lt"/>
          <a:ea typeface="+mn-ea"/>
          <a:cs typeface="+mn-cs"/>
        </a:defRPr>
      </a:lvl4pPr>
      <a:lvl5pPr marL="8358211" algn="l" defTabSz="4179105" rtl="0" eaLnBrk="1" latinLnBrk="0" hangingPunct="1">
        <a:defRPr sz="8200" kern="1200">
          <a:solidFill>
            <a:schemeClr val="tx1"/>
          </a:solidFill>
          <a:latin typeface="+mn-lt"/>
          <a:ea typeface="+mn-ea"/>
          <a:cs typeface="+mn-cs"/>
        </a:defRPr>
      </a:lvl5pPr>
      <a:lvl6pPr marL="10447766" algn="l" defTabSz="4179105" rtl="0" eaLnBrk="1" latinLnBrk="0" hangingPunct="1">
        <a:defRPr sz="8200" kern="1200">
          <a:solidFill>
            <a:schemeClr val="tx1"/>
          </a:solidFill>
          <a:latin typeface="+mn-lt"/>
          <a:ea typeface="+mn-ea"/>
          <a:cs typeface="+mn-cs"/>
        </a:defRPr>
      </a:lvl6pPr>
      <a:lvl7pPr marL="12537320" algn="l" defTabSz="4179105" rtl="0" eaLnBrk="1" latinLnBrk="0" hangingPunct="1">
        <a:defRPr sz="8200" kern="1200">
          <a:solidFill>
            <a:schemeClr val="tx1"/>
          </a:solidFill>
          <a:latin typeface="+mn-lt"/>
          <a:ea typeface="+mn-ea"/>
          <a:cs typeface="+mn-cs"/>
        </a:defRPr>
      </a:lvl7pPr>
      <a:lvl8pPr marL="14626875" algn="l" defTabSz="4179105" rtl="0" eaLnBrk="1" latinLnBrk="0" hangingPunct="1">
        <a:defRPr sz="8200" kern="1200">
          <a:solidFill>
            <a:schemeClr val="tx1"/>
          </a:solidFill>
          <a:latin typeface="+mn-lt"/>
          <a:ea typeface="+mn-ea"/>
          <a:cs typeface="+mn-cs"/>
        </a:defRPr>
      </a:lvl8pPr>
      <a:lvl9pPr marL="16716426" algn="l" defTabSz="417910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B297ACC-972B-5EFF-0E69-B5F760ECA1D0}"/>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spcBef>
                <a:spcPct val="0"/>
              </a:spcBef>
              <a:buFontTx/>
              <a:buNone/>
            </a:pPr>
            <a:endParaRPr lang="en-US" altLang="en-US" sz="7200">
              <a:latin typeface="APLTodayISaid Medium" pitchFamily="2" charset="0"/>
              <a:cs typeface="APLTodayISaid Medium" pitchFamily="2" charset="0"/>
            </a:endParaRPr>
          </a:p>
        </p:txBody>
      </p:sp>
      <p:sp>
        <p:nvSpPr>
          <p:cNvPr id="2052" name="Rectangle 4">
            <a:extLst>
              <a:ext uri="{FF2B5EF4-FFF2-40B4-BE49-F238E27FC236}">
                <a16:creationId xmlns:a16="http://schemas.microsoft.com/office/drawing/2014/main" id="{107598F9-0643-204D-9C61-B29B15AAAD3F}"/>
              </a:ext>
            </a:extLst>
          </p:cNvPr>
          <p:cNvSpPr>
            <a:spLocks noGrp="1" noChangeArrowheads="1"/>
          </p:cNvSpPr>
          <p:nvPr>
            <p:ph type="body" sz="half" idx="1"/>
          </p:nvPr>
        </p:nvSpPr>
        <p:spPr>
          <a:xfrm>
            <a:off x="7626" y="7611399"/>
            <a:ext cx="13182600" cy="20040600"/>
          </a:xfrm>
        </p:spPr>
        <p:txBody>
          <a:bodyPr rtlCol="0">
            <a:noAutofit/>
          </a:bodyPr>
          <a:lstStyle/>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600" b="1" i="1" dirty="0">
                <a:solidFill>
                  <a:srgbClr val="7030A0"/>
                </a:solidFill>
                <a:latin typeface="APLTodayISaid Medium"/>
                <a:ea typeface="APLTodayISaid Medium" panose="02000603000000000000" pitchFamily="2" charset="0"/>
              </a:rPr>
              <a:t>Background</a:t>
            </a:r>
            <a:endParaRPr lang="en-US" sz="5600" b="1" dirty="0">
              <a:latin typeface="APLTodayISaid Medium"/>
              <a:ea typeface="APLTodayISaid Medium" panose="02000603000000000000" pitchFamily="2" charset="0"/>
            </a:endParaRPr>
          </a:p>
          <a:p>
            <a:pPr marL="228600" indent="-685800" algn="ctr" defTabSz="4179105" eaLnBrk="1" fontAlgn="auto" hangingPunct="1">
              <a:spcBef>
                <a:spcPts val="0"/>
              </a:spcBef>
              <a:spcAft>
                <a:spcPts val="0"/>
              </a:spcAft>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APLTodayISaid Medium" panose="02000603000000000000" pitchFamily="2" charset="0"/>
                <a:ea typeface="APLTodayISaid Medium" panose="02000603000000000000" pitchFamily="2" charset="0"/>
              </a:rPr>
              <a:t>Students with learning disabilities most often experience an impairment in reading, whether it is word identification, fluency, comprehension, or a combination of all. </a:t>
            </a:r>
          </a:p>
          <a:p>
            <a:pPr marL="228600" indent="-685800" algn="ctr" defTabSz="4179105" eaLnBrk="1" fontAlgn="auto" hangingPunct="1">
              <a:spcBef>
                <a:spcPts val="0"/>
              </a:spcBef>
              <a:spcAft>
                <a:spcPts val="0"/>
              </a:spcAft>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APLTodayISaid Medium" panose="02000603000000000000" pitchFamily="2" charset="0"/>
                <a:ea typeface="APLTodayISaid Medium" panose="02000603000000000000" pitchFamily="2" charset="0"/>
              </a:rPr>
              <a:t>The most important aspects of reading are often viewed as the ability to read words, phrases, and comprehended the passage. However, reading development towards fluency and proficiency is much more complex than just the ability to read words and display comprehension of the text that is presented (International Literacy Association, 2015).</a:t>
            </a:r>
          </a:p>
          <a:p>
            <a:pPr marL="228600" indent="-685800" algn="ctr" defTabSz="4179105" eaLnBrk="1" fontAlgn="auto" hangingPunct="1">
              <a:spcBef>
                <a:spcPts val="0"/>
              </a:spcBef>
              <a:spcAft>
                <a:spcPts val="0"/>
              </a:spcAft>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APLTodayISaid Medium" panose="02000603000000000000" pitchFamily="2" charset="0"/>
                <a:ea typeface="APLTodayISaid Medium" panose="02000603000000000000" pitchFamily="2" charset="0"/>
              </a:rPr>
              <a:t> The relationship between phonics skills and reading readiness is evident as we discover the root of reading ability. Literacy skills are extremely important, especially for students with disabilities because these skills provide a gateway for academic assessment and learning (</a:t>
            </a:r>
            <a:r>
              <a:rPr lang="en-US" sz="4000" dirty="0" err="1">
                <a:latin typeface="APLTodayISaid Medium" panose="02000603000000000000" pitchFamily="2" charset="0"/>
                <a:ea typeface="APLTodayISaid Medium" panose="02000603000000000000" pitchFamily="2" charset="0"/>
              </a:rPr>
              <a:t>Akcin</a:t>
            </a:r>
            <a:r>
              <a:rPr lang="en-US" sz="4000" dirty="0">
                <a:latin typeface="APLTodayISaid Medium" panose="02000603000000000000" pitchFamily="2" charset="0"/>
                <a:ea typeface="APLTodayISaid Medium" panose="02000603000000000000" pitchFamily="2" charset="0"/>
              </a:rPr>
              <a:t>, 2013).</a:t>
            </a: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dirty="0">
              <a:latin typeface="APLTodayISaid Medium" panose="02000603000000000000" pitchFamily="2" charset="0"/>
              <a:ea typeface="APLTodayISaid Medium" panose="02000603000000000000" pitchFamily="2" charset="0"/>
            </a:endParaRPr>
          </a:p>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600" b="1" i="1" dirty="0">
                <a:solidFill>
                  <a:srgbClr val="7030A0"/>
                </a:solidFill>
                <a:latin typeface="APLTodayISaid Medium"/>
                <a:ea typeface="APLTodayISaid Medium" panose="02000603000000000000" pitchFamily="2" charset="0"/>
              </a:rPr>
              <a:t>Purpose</a:t>
            </a:r>
            <a:endParaRPr lang="en-US" sz="5600" b="1" dirty="0">
              <a:latin typeface="APLTodayISaid Medium"/>
              <a:ea typeface="APLTodayISaid Medium" panose="02000603000000000000" pitchFamily="2" charset="0"/>
            </a:endParaRPr>
          </a:p>
          <a:p>
            <a:pPr marL="228600" indent="-685800" algn="ctr" defTabSz="4179105" eaLnBrk="1" fontAlgn="auto" hangingPunct="1">
              <a:spcBef>
                <a:spcPts val="0"/>
              </a:spcBef>
              <a:spcAft>
                <a:spcPts val="0"/>
              </a:spcAft>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APLTodayISaid Medium" panose="02000603000000000000" pitchFamily="2" charset="0"/>
                <a:ea typeface="APLTodayISaid Medium" panose="02000603000000000000" pitchFamily="2" charset="0"/>
              </a:rPr>
              <a:t>This proposed research study aims to focus on the impacts implementing foundational phonics programs into early elementary classrooms have on the reading success of students with disabilities. </a:t>
            </a: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b="1" i="1" u="sng" dirty="0">
              <a:solidFill>
                <a:srgbClr val="7030A0"/>
              </a:solidFill>
              <a:latin typeface="APLTodayISaid Medium" panose="02000603000000000000" pitchFamily="2" charset="0"/>
              <a:ea typeface="APLTodayISaid Medium" panose="02000603000000000000" pitchFamily="2" charset="0"/>
            </a:endParaRPr>
          </a:p>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600" b="1" i="1" dirty="0">
                <a:solidFill>
                  <a:srgbClr val="7030A0"/>
                </a:solidFill>
                <a:latin typeface="APLTodayISaid Medium"/>
                <a:ea typeface="APLTodayISaid Medium" panose="02000603000000000000" pitchFamily="2" charset="0"/>
              </a:rPr>
              <a:t>Methods</a:t>
            </a:r>
            <a:endParaRPr lang="en-US" sz="5600" dirty="0">
              <a:latin typeface="APLTodayISaid Medium"/>
              <a:ea typeface="APLTodayISaid Medium" panose="02000603000000000000" pitchFamily="2" charset="0"/>
            </a:endParaRPr>
          </a:p>
          <a:p>
            <a:pPr marL="228600" indent="-685800" algn="ctr" defTabSz="4179105" eaLnBrk="1" fontAlgn="auto" hangingPunct="1">
              <a:spcBef>
                <a:spcPts val="0"/>
              </a:spcBef>
              <a:spcAft>
                <a:spcPts val="0"/>
              </a:spcAft>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APLTodayISaid Medium"/>
                <a:ea typeface="APLTodayISaid Medium" panose="02000603000000000000" pitchFamily="2" charset="0"/>
              </a:rPr>
              <a:t>Peer-reviewed scholarly articles from the last 10 years were gathered using the Monmouth University Library, EBSCOhost, Google Scholar, and Science Direct. </a:t>
            </a:r>
          </a:p>
          <a:p>
            <a:pPr marL="228815" indent="-685800" algn="ctr" defTabSz="4179105" eaLnBrk="1" fontAlgn="auto" hangingPunct="1">
              <a:spcBef>
                <a:spcPts val="0"/>
              </a:spcBef>
              <a:spcAft>
                <a:spcPts val="0"/>
              </a:spcAft>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APLTodayISaid Medium"/>
                <a:ea typeface="APLTodayISaid Medium" panose="02000603000000000000" pitchFamily="2" charset="0"/>
              </a:rPr>
              <a:t>Following the collection of peer-reviewed articles pertaining to the topic, a review of the literature was conducted. </a:t>
            </a:r>
            <a:endParaRPr lang="en-US" sz="4000" dirty="0">
              <a:latin typeface="APLTodayISaid Medium" panose="02000603000000000000" pitchFamily="2" charset="0"/>
              <a:ea typeface="APLTodayISaid Medium" panose="02000603000000000000" pitchFamily="2" charset="0"/>
            </a:endParaRPr>
          </a:p>
          <a:p>
            <a:pPr marL="228600" indent="-685800" algn="ctr" defTabSz="4179105" eaLnBrk="1" fontAlgn="auto" hangingPunct="1">
              <a:spcBef>
                <a:spcPts val="0"/>
              </a:spcBef>
              <a:spcAft>
                <a:spcPts val="0"/>
              </a:spcAft>
              <a:buFont typeface="Wingdings" pitchFamily="2" charset="2"/>
              <a:buChar char="v"/>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000" dirty="0">
                <a:latin typeface="APLTodayISaid Medium"/>
                <a:ea typeface="APLTodayISaid Medium" panose="02000603000000000000" pitchFamily="2" charset="0"/>
              </a:rPr>
              <a:t>Key research terms included: letter-sound correspondence, phonics, special education, phonological awareness, print knowledge, decoding, sight words, reading fluency, comprehension, elementary</a:t>
            </a:r>
          </a:p>
        </p:txBody>
      </p:sp>
      <p:sp>
        <p:nvSpPr>
          <p:cNvPr id="2053" name="Rectangle 5">
            <a:extLst>
              <a:ext uri="{FF2B5EF4-FFF2-40B4-BE49-F238E27FC236}">
                <a16:creationId xmlns:a16="http://schemas.microsoft.com/office/drawing/2014/main" id="{D240AEDA-84C4-DC47-8788-1C0B679348BC}"/>
              </a:ext>
            </a:extLst>
          </p:cNvPr>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indent="0" eaLnBrk="1" hangingPunct="1">
              <a:defRPr/>
            </a:pPr>
            <a:endParaRPr lang="en-US" sz="5400" b="1" i="1" u="sng" dirty="0">
              <a:solidFill>
                <a:schemeClr val="tx2"/>
              </a:solidFill>
              <a:latin typeface="APLTodayISaid Medium" panose="02000603000000000000" pitchFamily="2" charset="0"/>
              <a:ea typeface="APLTodayISaid Medium" panose="02000603000000000000" pitchFamily="2" charset="0"/>
            </a:endParaRPr>
          </a:p>
          <a:p>
            <a:pPr marL="1091687" lvl="1" indent="-583928">
              <a:lnSpc>
                <a:spcPct val="90000"/>
              </a:lnSpc>
              <a:spcBef>
                <a:spcPct val="20000"/>
              </a:spcBef>
              <a:buSzPct val="100000"/>
              <a:buFontTx/>
              <a:buChar char="•"/>
              <a:defRPr/>
            </a:pPr>
            <a:endParaRPr lang="en-US" sz="5400" dirty="0">
              <a:latin typeface="APLTodayISaid Medium" panose="02000603000000000000" pitchFamily="2" charset="0"/>
              <a:ea typeface="APLTodayISaid Medium" panose="02000603000000000000" pitchFamily="2" charset="0"/>
            </a:endParaRPr>
          </a:p>
          <a:p>
            <a:pPr marL="1091687" lvl="1" indent="-583928">
              <a:lnSpc>
                <a:spcPct val="90000"/>
              </a:lnSpc>
              <a:spcBef>
                <a:spcPct val="20000"/>
              </a:spcBef>
              <a:buSzPct val="100000"/>
              <a:buFontTx/>
              <a:buChar char="•"/>
              <a:defRPr/>
            </a:pPr>
            <a:endParaRPr lang="en-US" sz="5400" dirty="0">
              <a:latin typeface="APLTodayISaid Medium" panose="02000603000000000000" pitchFamily="2" charset="0"/>
              <a:ea typeface="APLTodayISaid Medium" panose="02000603000000000000" pitchFamily="2" charset="0"/>
            </a:endParaRPr>
          </a:p>
          <a:p>
            <a:pPr marL="1091687" lvl="1" indent="-583928" eaLnBrk="1" hangingPunct="1">
              <a:spcBef>
                <a:spcPct val="20000"/>
              </a:spcBef>
              <a:defRPr/>
            </a:pPr>
            <a:endParaRPr lang="en-US" sz="5400" dirty="0">
              <a:latin typeface="APLTodayISaid Medium" panose="02000603000000000000" pitchFamily="2" charset="0"/>
              <a:ea typeface="APLTodayISaid Medium" panose="02000603000000000000" pitchFamily="2" charset="0"/>
            </a:endParaRPr>
          </a:p>
          <a:p>
            <a:pPr>
              <a:lnSpc>
                <a:spcPct val="90000"/>
              </a:lnSpc>
              <a:spcBef>
                <a:spcPct val="20000"/>
              </a:spcBef>
              <a:buSzPct val="100000"/>
              <a:defRPr/>
            </a:pPr>
            <a:r>
              <a:rPr lang="en-US" sz="5400" dirty="0">
                <a:latin typeface="APLTodayISaid Medium" panose="02000603000000000000" pitchFamily="2" charset="0"/>
                <a:ea typeface="APLTodayISaid Medium" panose="02000603000000000000" pitchFamily="2" charset="0"/>
              </a:rPr>
              <a:t>	</a:t>
            </a:r>
            <a:endParaRPr lang="en-US" sz="5400" b="1" i="1" u="sng" dirty="0">
              <a:solidFill>
                <a:schemeClr val="tx2"/>
              </a:solidFill>
              <a:latin typeface="APLTodayISaid Medium" panose="02000603000000000000" pitchFamily="2" charset="0"/>
              <a:ea typeface="APLTodayISaid Medium" panose="02000603000000000000" pitchFamily="2" charset="0"/>
            </a:endParaRPr>
          </a:p>
          <a:p>
            <a:pPr algn="ctr">
              <a:lnSpc>
                <a:spcPct val="90000"/>
              </a:lnSpc>
              <a:spcBef>
                <a:spcPct val="20000"/>
              </a:spcBef>
              <a:buSzPct val="100000"/>
              <a:defRPr/>
            </a:pPr>
            <a:endParaRPr lang="en-US" sz="5400" b="1" i="1" u="sng" dirty="0">
              <a:solidFill>
                <a:schemeClr val="tx2"/>
              </a:solidFill>
              <a:latin typeface="APLTodayISaid Medium" panose="02000603000000000000" pitchFamily="2" charset="0"/>
              <a:ea typeface="APLTodayISaid Medium" panose="02000603000000000000" pitchFamily="2" charset="0"/>
            </a:endParaRPr>
          </a:p>
          <a:p>
            <a:pPr algn="ctr">
              <a:lnSpc>
                <a:spcPct val="90000"/>
              </a:lnSpc>
              <a:spcBef>
                <a:spcPct val="20000"/>
              </a:spcBef>
              <a:buSzPct val="100000"/>
              <a:defRPr/>
            </a:pPr>
            <a:endParaRPr lang="en-US" sz="5400" b="1" i="1" u="sng" dirty="0">
              <a:solidFill>
                <a:schemeClr val="tx2"/>
              </a:solidFill>
              <a:latin typeface="APLTodayISaid Medium" panose="02000603000000000000" pitchFamily="2" charset="0"/>
              <a:ea typeface="APLTodayISaid Medium" panose="02000603000000000000" pitchFamily="2" charset="0"/>
            </a:endParaRPr>
          </a:p>
          <a:p>
            <a:pPr algn="ctr">
              <a:lnSpc>
                <a:spcPct val="90000"/>
              </a:lnSpc>
              <a:spcBef>
                <a:spcPct val="20000"/>
              </a:spcBef>
              <a:buSzPct val="100000"/>
              <a:defRPr/>
            </a:pPr>
            <a:endParaRPr lang="en-US" sz="5400" b="1" i="1" u="sng" dirty="0">
              <a:solidFill>
                <a:schemeClr val="tx2"/>
              </a:solidFill>
              <a:latin typeface="APLTodayISaid Medium" panose="02000603000000000000" pitchFamily="2" charset="0"/>
              <a:ea typeface="APLTodayISaid Medium" panose="02000603000000000000" pitchFamily="2" charset="0"/>
            </a:endParaRPr>
          </a:p>
          <a:p>
            <a:pPr algn="ctr">
              <a:lnSpc>
                <a:spcPct val="90000"/>
              </a:lnSpc>
              <a:spcBef>
                <a:spcPct val="20000"/>
              </a:spcBef>
              <a:buSzPct val="100000"/>
              <a:defRPr/>
            </a:pPr>
            <a:endParaRPr lang="en-US" sz="5400" b="1" i="1" u="sng" dirty="0">
              <a:solidFill>
                <a:schemeClr val="tx2"/>
              </a:solidFill>
              <a:latin typeface="APLTodayISaid Medium" panose="02000603000000000000" pitchFamily="2" charset="0"/>
              <a:ea typeface="APLTodayISaid Medium" panose="02000603000000000000" pitchFamily="2" charset="0"/>
            </a:endParaRPr>
          </a:p>
          <a:p>
            <a:pPr algn="ctr">
              <a:lnSpc>
                <a:spcPct val="90000"/>
              </a:lnSpc>
              <a:spcBef>
                <a:spcPct val="20000"/>
              </a:spcBef>
              <a:buSzPct val="100000"/>
              <a:defRPr/>
            </a:pPr>
            <a:endParaRPr lang="en-US" sz="5400" b="1" i="1" u="sng" dirty="0">
              <a:solidFill>
                <a:schemeClr val="tx2"/>
              </a:solidFill>
              <a:latin typeface="APLTodayISaid Medium" panose="02000603000000000000" pitchFamily="2" charset="0"/>
              <a:ea typeface="APLTodayISaid Medium" panose="02000603000000000000" pitchFamily="2" charset="0"/>
            </a:endParaRPr>
          </a:p>
          <a:p>
            <a:pPr algn="ctr">
              <a:lnSpc>
                <a:spcPct val="90000"/>
              </a:lnSpc>
              <a:spcBef>
                <a:spcPct val="20000"/>
              </a:spcBef>
              <a:buSzPct val="100000"/>
              <a:defRPr/>
            </a:pPr>
            <a:endParaRPr lang="en-US" sz="5400" b="1" i="1" u="sng" dirty="0">
              <a:solidFill>
                <a:schemeClr val="tx2"/>
              </a:solidFill>
              <a:latin typeface="APLTodayISaid Medium" panose="02000603000000000000" pitchFamily="2" charset="0"/>
              <a:ea typeface="APLTodayISaid Medium" panose="02000603000000000000" pitchFamily="2" charset="0"/>
            </a:endParaRPr>
          </a:p>
          <a:p>
            <a:pPr algn="ctr">
              <a:lnSpc>
                <a:spcPct val="90000"/>
              </a:lnSpc>
              <a:spcBef>
                <a:spcPct val="20000"/>
              </a:spcBef>
              <a:buSzPct val="100000"/>
              <a:defRPr/>
            </a:pPr>
            <a:endParaRPr lang="en-US" sz="5400" b="1" i="1" u="sng" dirty="0">
              <a:solidFill>
                <a:schemeClr val="tx2"/>
              </a:solidFill>
              <a:latin typeface="APLTodayISaid Medium" panose="02000603000000000000" pitchFamily="2" charset="0"/>
              <a:ea typeface="APLTodayISaid Medium" panose="02000603000000000000" pitchFamily="2" charset="0"/>
            </a:endParaRPr>
          </a:p>
          <a:p>
            <a:pPr>
              <a:spcBef>
                <a:spcPct val="20000"/>
              </a:spcBef>
              <a:defRPr/>
            </a:pPr>
            <a:endParaRPr lang="en-US" sz="5400" dirty="0">
              <a:latin typeface="APLTodayISaid Medium" panose="02000603000000000000" pitchFamily="2" charset="0"/>
              <a:ea typeface="APLTodayISaid Medium" panose="02000603000000000000" pitchFamily="2" charset="0"/>
            </a:endParaRPr>
          </a:p>
        </p:txBody>
      </p:sp>
      <p:sp>
        <p:nvSpPr>
          <p:cNvPr id="15365" name="Text Box 151">
            <a:extLst>
              <a:ext uri="{FF2B5EF4-FFF2-40B4-BE49-F238E27FC236}">
                <a16:creationId xmlns:a16="http://schemas.microsoft.com/office/drawing/2014/main" id="{252354C8-952A-5159-1868-701413CE80F9}"/>
              </a:ext>
            </a:extLst>
          </p:cNvPr>
          <p:cNvSpPr txBox="1">
            <a:spLocks noChangeArrowheads="1"/>
          </p:cNvSpPr>
          <p:nvPr/>
        </p:nvSpPr>
        <p:spPr bwMode="auto">
          <a:xfrm>
            <a:off x="12774301" y="4784651"/>
            <a:ext cx="14804347" cy="2649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396" tIns="45700" rIns="91396" bIns="45700" anchor="t">
            <a:spAutoFit/>
          </a:bodyPr>
          <a:lstStyle>
            <a:lvl1pPr>
              <a:defRPr sz="2300">
                <a:solidFill>
                  <a:schemeClr val="tx1"/>
                </a:solidFill>
                <a:latin typeface="Times New Roman" panose="02020603050405020304" pitchFamily="18" charset="0"/>
              </a:defRPr>
            </a:lvl1pPr>
            <a:lvl2pPr marL="685800" indent="-685800">
              <a:defRPr sz="2300">
                <a:solidFill>
                  <a:schemeClr val="tx1"/>
                </a:solidFill>
                <a:latin typeface="Times New Roman" panose="02020603050405020304" pitchFamily="18" charset="0"/>
              </a:defRPr>
            </a:lvl2pPr>
            <a:lvl3pPr>
              <a:defRPr sz="2300">
                <a:solidFill>
                  <a:schemeClr val="tx1"/>
                </a:solidFill>
                <a:latin typeface="Times New Roman" panose="02020603050405020304" pitchFamily="18" charset="0"/>
              </a:defRPr>
            </a:lvl3pPr>
            <a:lvl4pPr>
              <a:defRPr sz="2300">
                <a:solidFill>
                  <a:schemeClr val="tx1"/>
                </a:solidFill>
                <a:latin typeface="Times New Roman" panose="02020603050405020304" pitchFamily="18" charset="0"/>
              </a:defRPr>
            </a:lvl4pPr>
            <a:lvl5pPr>
              <a:defRPr sz="2300">
                <a:solidFill>
                  <a:schemeClr val="tx1"/>
                </a:solidFill>
                <a:latin typeface="Times New Roman" panose="02020603050405020304" pitchFamily="18" charset="0"/>
              </a:defRPr>
            </a:lvl5pPr>
            <a:lvl6pPr marL="2284413" indent="1588" eaLnBrk="0" fontAlgn="base" hangingPunct="0">
              <a:spcBef>
                <a:spcPct val="0"/>
              </a:spcBef>
              <a:spcAft>
                <a:spcPct val="0"/>
              </a:spcAft>
              <a:defRPr sz="2300">
                <a:solidFill>
                  <a:schemeClr val="tx1"/>
                </a:solidFill>
                <a:latin typeface="Times New Roman" panose="02020603050405020304" pitchFamily="18" charset="0"/>
              </a:defRPr>
            </a:lvl6pPr>
            <a:lvl7pPr marL="2741613" indent="1588" eaLnBrk="0" fontAlgn="base" hangingPunct="0">
              <a:spcBef>
                <a:spcPct val="0"/>
              </a:spcBef>
              <a:spcAft>
                <a:spcPct val="0"/>
              </a:spcAft>
              <a:defRPr sz="2300">
                <a:solidFill>
                  <a:schemeClr val="tx1"/>
                </a:solidFill>
                <a:latin typeface="Times New Roman" panose="02020603050405020304" pitchFamily="18" charset="0"/>
              </a:defRPr>
            </a:lvl7pPr>
            <a:lvl8pPr marL="3198813" indent="1588" eaLnBrk="0" fontAlgn="base" hangingPunct="0">
              <a:spcBef>
                <a:spcPct val="0"/>
              </a:spcBef>
              <a:spcAft>
                <a:spcPct val="0"/>
              </a:spcAft>
              <a:defRPr sz="2300">
                <a:solidFill>
                  <a:schemeClr val="tx1"/>
                </a:solidFill>
                <a:latin typeface="Times New Roman" panose="02020603050405020304" pitchFamily="18" charset="0"/>
              </a:defRPr>
            </a:lvl8pPr>
            <a:lvl9pPr marL="3656013" indent="1588" eaLnBrk="0" fontAlgn="base" hangingPunct="0">
              <a:spcBef>
                <a:spcPct val="0"/>
              </a:spcBef>
              <a:spcAft>
                <a:spcPct val="0"/>
              </a:spcAft>
              <a:defRPr sz="2300">
                <a:solidFill>
                  <a:schemeClr val="tx1"/>
                </a:solidFill>
                <a:latin typeface="Times New Roman" panose="02020603050405020304" pitchFamily="18" charset="0"/>
              </a:defRPr>
            </a:lvl9pPr>
          </a:lstStyle>
          <a:p>
            <a:pPr algn="ctr" eaLnBrk="1" hangingPunct="1">
              <a:lnSpc>
                <a:spcPct val="150000"/>
              </a:lnSpc>
            </a:pPr>
            <a:r>
              <a:rPr lang="en-US" altLang="en-US" sz="5600" b="1" i="1" dirty="0">
                <a:solidFill>
                  <a:srgbClr val="7030A0"/>
                </a:solidFill>
                <a:latin typeface="APLTodayISaid Medium"/>
                <a:cs typeface="APLTodayISaid Medium" pitchFamily="2" charset="0"/>
              </a:rPr>
              <a:t>Findings: Themes</a:t>
            </a:r>
          </a:p>
          <a:p>
            <a:pPr algn="ctr" eaLnBrk="1" hangingPunct="1"/>
            <a:r>
              <a:rPr lang="en-US" altLang="en-US" sz="5400" b="1" i="1" dirty="0">
                <a:solidFill>
                  <a:srgbClr val="31859C"/>
                </a:solidFill>
                <a:latin typeface="APLTodayISaid Medium"/>
                <a:ea typeface="APLTodayISaid Medium" pitchFamily="2" charset="0"/>
                <a:cs typeface="Arial"/>
              </a:rPr>
              <a:t>Letter-Sound Correspondence and Print Knowledge to Support Reading Skills</a:t>
            </a:r>
          </a:p>
          <a:p>
            <a:pPr lvl="1" algn="ctr" eaLnBrk="1" hangingPunct="1">
              <a:buFont typeface="Wingdings" panose="05000000000000000000" pitchFamily="2" charset="2"/>
              <a:buChar char="v"/>
            </a:pPr>
            <a:r>
              <a:rPr lang="en-US" altLang="en-US" sz="4000" dirty="0">
                <a:latin typeface="APLTodayISaid Medium"/>
                <a:cs typeface="APLTodayISaid Medium" pitchFamily="2" charset="0"/>
              </a:rPr>
              <a:t>Knowledge of letter names and letter sounds lays the foundation of phonological decoding, which has been identified as the most effective strategy students use when learning to read (Goldberg &amp; Lederberg, 2015). </a:t>
            </a:r>
          </a:p>
          <a:p>
            <a:pPr lvl="1" algn="ctr" eaLnBrk="1" hangingPunct="1">
              <a:buFont typeface="Wingdings" panose="05000000000000000000" pitchFamily="2" charset="2"/>
              <a:buChar char="v"/>
            </a:pPr>
            <a:r>
              <a:rPr lang="en-US" altLang="en-US" sz="4000" dirty="0">
                <a:latin typeface="APLTodayISaid Medium"/>
                <a:cs typeface="APLTodayISaid Medium" pitchFamily="2" charset="0"/>
              </a:rPr>
              <a:t>It was found in children ages 6-8 years with intellectual disabilities, letter-sound knowledge was a precursor to progress in word and non-word reading after one school year and reading comprehension after two school years (</a:t>
            </a:r>
            <a:r>
              <a:rPr lang="en-US" altLang="en-US" sz="4000" dirty="0" err="1">
                <a:latin typeface="APLTodayISaid Medium"/>
                <a:cs typeface="APLTodayISaid Medium" pitchFamily="2" charset="0"/>
              </a:rPr>
              <a:t>Sermier</a:t>
            </a:r>
            <a:r>
              <a:rPr lang="en-US" altLang="en-US" sz="4000" dirty="0">
                <a:latin typeface="APLTodayISaid Medium"/>
                <a:cs typeface="APLTodayISaid Medium" pitchFamily="2" charset="0"/>
              </a:rPr>
              <a:t> </a:t>
            </a:r>
            <a:r>
              <a:rPr lang="en-US" altLang="en-US" sz="4000" dirty="0" err="1">
                <a:latin typeface="APLTodayISaid Medium"/>
                <a:cs typeface="APLTodayISaid Medium" pitchFamily="2" charset="0"/>
              </a:rPr>
              <a:t>Dessemontet</a:t>
            </a:r>
            <a:r>
              <a:rPr lang="en-US" altLang="en-US" sz="4000" dirty="0">
                <a:latin typeface="APLTodayISaid Medium"/>
                <a:cs typeface="APLTodayISaid Medium" pitchFamily="2" charset="0"/>
              </a:rPr>
              <a:t> &amp; de </a:t>
            </a:r>
            <a:r>
              <a:rPr lang="en-US" altLang="en-US" sz="4000" dirty="0" err="1">
                <a:latin typeface="APLTodayISaid Medium"/>
                <a:cs typeface="APLTodayISaid Medium" pitchFamily="2" charset="0"/>
              </a:rPr>
              <a:t>Chambrier</a:t>
            </a:r>
            <a:r>
              <a:rPr lang="en-US" altLang="en-US" sz="4000" dirty="0">
                <a:latin typeface="APLTodayISaid Medium"/>
                <a:cs typeface="APLTodayISaid Medium" pitchFamily="2" charset="0"/>
              </a:rPr>
              <a:t>, 2015). </a:t>
            </a:r>
            <a:endParaRPr lang="en-US" altLang="en-US" sz="4000" dirty="0">
              <a:latin typeface="APLTodayISaid Medium" pitchFamily="2" charset="0"/>
              <a:cs typeface="APLTodayISaid Medium" pitchFamily="2" charset="0"/>
            </a:endParaRPr>
          </a:p>
          <a:p>
            <a:pPr lvl="1" algn="ctr" eaLnBrk="1" hangingPunct="1"/>
            <a:endParaRPr lang="en-US" altLang="en-US" sz="5400">
              <a:latin typeface="APLTodayISaid Medium" pitchFamily="2" charset="0"/>
              <a:cs typeface="APLTodayISaid Medium" pitchFamily="2" charset="0"/>
            </a:endParaRPr>
          </a:p>
          <a:p>
            <a:pPr marL="0" lvl="2" indent="0" algn="ctr" eaLnBrk="1" hangingPunct="1"/>
            <a:r>
              <a:rPr lang="en-US" altLang="en-US" sz="5400" b="1" i="1" dirty="0">
                <a:solidFill>
                  <a:srgbClr val="31859C"/>
                </a:solidFill>
                <a:latin typeface="APLTodayISaid Medium"/>
                <a:cs typeface="APLTodayISaid Medium" pitchFamily="2" charset="0"/>
              </a:rPr>
              <a:t>Phonological Awareness Impacts Future Reading Fluency</a:t>
            </a:r>
          </a:p>
          <a:p>
            <a:pPr marL="0" lvl="2" indent="0" algn="ctr" eaLnBrk="1" hangingPunct="1">
              <a:buFont typeface="Wingdings" panose="05000000000000000000" pitchFamily="2" charset="2"/>
              <a:buChar char="v"/>
            </a:pPr>
            <a:r>
              <a:rPr lang="en-US" altLang="en-US" sz="4000" dirty="0">
                <a:latin typeface="APLTodayISaid Medium"/>
                <a:cs typeface="APLTodayISaid Medium" pitchFamily="2" charset="0"/>
              </a:rPr>
              <a:t> Phonological awareness allows children to link phonemes, the sounds a letter makes, to graphemes, the written representation for the phoneme, which in turn supports word decoding ability, fluency and reading comprehension (Carson et al., 2013).</a:t>
            </a:r>
          </a:p>
          <a:p>
            <a:pPr marL="0" lvl="2" indent="0" algn="ctr" eaLnBrk="1" hangingPunct="1">
              <a:buFont typeface="Wingdings" panose="05000000000000000000" pitchFamily="2" charset="2"/>
              <a:buChar char="v"/>
            </a:pPr>
            <a:r>
              <a:rPr lang="en-US" altLang="en-US" sz="4000" b="1" i="1" dirty="0">
                <a:latin typeface="APLTodayISaid Medium"/>
                <a:cs typeface="APLTodayISaid Medium" pitchFamily="2" charset="0"/>
              </a:rPr>
              <a:t> </a:t>
            </a:r>
            <a:r>
              <a:rPr lang="en-US" altLang="en-US" sz="4000" dirty="0">
                <a:latin typeface="APLTodayISaid Medium"/>
                <a:cs typeface="APLTodayISaid Medium" pitchFamily="2" charset="0"/>
              </a:rPr>
              <a:t>Children who received phonological awareness instruction demonstrated superior literacy outcomes in comparison to the peers who continued on with typical reading programs (Carson et al., 2013). </a:t>
            </a:r>
            <a:endParaRPr lang="en-US" altLang="en-US" sz="4000" dirty="0">
              <a:latin typeface="APLTodayISaid Medium" pitchFamily="2" charset="0"/>
              <a:cs typeface="APLTodayISaid Medium" pitchFamily="2" charset="0"/>
            </a:endParaRPr>
          </a:p>
          <a:p>
            <a:pPr marL="0" lvl="2" indent="0" algn="ctr" eaLnBrk="1" hangingPunct="1">
              <a:buFont typeface="Wingdings" panose="05000000000000000000" pitchFamily="2" charset="2"/>
              <a:buChar char="v"/>
            </a:pPr>
            <a:r>
              <a:rPr lang="en-US" altLang="en-US" sz="4000" dirty="0">
                <a:latin typeface="APLTodayISaid Medium"/>
                <a:cs typeface="APLTodayISaid Medium" pitchFamily="2" charset="0"/>
              </a:rPr>
              <a:t> Reading instruction for students with autism, who have limited decoding skills, foundational phonemic awareness and phonics skills should be targeted as a matter of priority (</a:t>
            </a:r>
            <a:r>
              <a:rPr lang="en-US" altLang="en-US" sz="4000" dirty="0" err="1">
                <a:latin typeface="APLTodayISaid Medium"/>
                <a:cs typeface="APLTodayISaid Medium" pitchFamily="2" charset="0"/>
              </a:rPr>
              <a:t>Arcuili</a:t>
            </a:r>
            <a:r>
              <a:rPr lang="en-US" altLang="en-US" sz="4000" dirty="0">
                <a:latin typeface="APLTodayISaid Medium"/>
                <a:cs typeface="APLTodayISaid Medium" pitchFamily="2" charset="0"/>
              </a:rPr>
              <a:t> &amp; Bailey, 2021). </a:t>
            </a:r>
            <a:endParaRPr lang="en-US" altLang="en-US" sz="4000" dirty="0">
              <a:latin typeface="APLTodayISaid Medium" pitchFamily="2" charset="0"/>
              <a:cs typeface="APLTodayISaid Medium" pitchFamily="2" charset="0"/>
            </a:endParaRPr>
          </a:p>
          <a:p>
            <a:pPr marL="0" lvl="2" indent="0" algn="ctr" eaLnBrk="1" hangingPunct="1"/>
            <a:endParaRPr lang="en-US" altLang="en-US" sz="5400">
              <a:latin typeface="APLTodayISaid Medium" pitchFamily="2" charset="0"/>
              <a:cs typeface="APLTodayISaid Medium" pitchFamily="2" charset="0"/>
            </a:endParaRPr>
          </a:p>
          <a:p>
            <a:pPr marL="0" lvl="2" indent="0" algn="ctr" eaLnBrk="1" hangingPunct="1"/>
            <a:r>
              <a:rPr lang="en-US" altLang="en-US" sz="5400" b="1" i="1" dirty="0">
                <a:solidFill>
                  <a:srgbClr val="31859C"/>
                </a:solidFill>
                <a:latin typeface="APLTodayISaid Medium"/>
                <a:cs typeface="APLTodayISaid Medium" pitchFamily="2" charset="0"/>
              </a:rPr>
              <a:t>Phonological Decoding and Sight Word Recall Impacts Reading Fluency and Comprehension</a:t>
            </a:r>
          </a:p>
          <a:p>
            <a:pPr marL="0" lvl="2" indent="0" algn="ctr" eaLnBrk="1" hangingPunct="1">
              <a:buFont typeface="Wingdings" panose="05000000000000000000" pitchFamily="2" charset="2"/>
              <a:buChar char="v"/>
            </a:pPr>
            <a:r>
              <a:rPr lang="en-US" altLang="en-US" sz="4000" dirty="0">
                <a:latin typeface="APLTodayISaid Medium"/>
                <a:cs typeface="APLTodayISaid Medium" pitchFamily="2" charset="0"/>
              </a:rPr>
              <a:t> When children gain the ability to rapidly recall sight words accurately, opportunities for comprehension process increase (Catts et al., 2015).</a:t>
            </a:r>
          </a:p>
          <a:p>
            <a:pPr marL="0" lvl="2" indent="0" algn="ctr" eaLnBrk="1" hangingPunct="1">
              <a:buFont typeface="Wingdings" panose="05000000000000000000" pitchFamily="2" charset="2"/>
              <a:buChar char="v"/>
            </a:pPr>
            <a:r>
              <a:rPr lang="en-US" altLang="en-US" sz="4000" dirty="0">
                <a:latin typeface="APLTodayISaid Medium"/>
                <a:cs typeface="APLTodayISaid Medium" pitchFamily="2" charset="0"/>
              </a:rPr>
              <a:t>Word recognition involves the ability to read words automatically through sight due to repeated exposures, in addition to phonological decoding skills (</a:t>
            </a:r>
            <a:r>
              <a:rPr lang="en-US" altLang="en-US" sz="4000" dirty="0" err="1">
                <a:latin typeface="APLTodayISaid Medium"/>
                <a:cs typeface="APLTodayISaid Medium" pitchFamily="2" charset="0"/>
              </a:rPr>
              <a:t>Ehri</a:t>
            </a:r>
            <a:r>
              <a:rPr lang="en-US" altLang="en-US" sz="4000" dirty="0">
                <a:latin typeface="APLTodayISaid Medium"/>
                <a:cs typeface="APLTodayISaid Medium" pitchFamily="2" charset="0"/>
              </a:rPr>
              <a:t>, 2014). </a:t>
            </a:r>
            <a:endParaRPr lang="en-US" altLang="en-US" sz="4000" dirty="0">
              <a:latin typeface="APLTodayISaid Medium" pitchFamily="2" charset="0"/>
              <a:cs typeface="APLTodayISaid Medium" pitchFamily="2" charset="0"/>
            </a:endParaRPr>
          </a:p>
          <a:p>
            <a:pPr marL="0" lvl="2" indent="0" algn="ctr" eaLnBrk="1" hangingPunct="1">
              <a:buFont typeface="Wingdings" panose="05000000000000000000" pitchFamily="2" charset="2"/>
              <a:buChar char="v"/>
            </a:pPr>
            <a:r>
              <a:rPr lang="en-US" altLang="en-US" sz="4000" dirty="0">
                <a:latin typeface="APLTodayISaid Medium"/>
                <a:cs typeface="APLTodayISaid Medium" pitchFamily="2" charset="0"/>
              </a:rPr>
              <a:t> Students make the most growth in word recognition when instruction involves phonological decoding, highlighting the signification of phonological decoding in relation to word recognition (Grindle et al., 2013). </a:t>
            </a:r>
            <a:endParaRPr lang="en-US" altLang="en-US" sz="4000" dirty="0">
              <a:latin typeface="APLTodayISaid Medium" pitchFamily="2" charset="0"/>
              <a:cs typeface="APLTodayISaid Medium" pitchFamily="2" charset="0"/>
            </a:endParaRPr>
          </a:p>
        </p:txBody>
      </p:sp>
      <p:sp>
        <p:nvSpPr>
          <p:cNvPr id="15366" name="Rectangle 73">
            <a:extLst>
              <a:ext uri="{FF2B5EF4-FFF2-40B4-BE49-F238E27FC236}">
                <a16:creationId xmlns:a16="http://schemas.microsoft.com/office/drawing/2014/main" id="{B8799664-5E43-7E31-98AB-A04A9DFE1E94}"/>
              </a:ext>
            </a:extLst>
          </p:cNvPr>
          <p:cNvSpPr>
            <a:spLocks noChangeArrowheads="1"/>
          </p:cNvSpPr>
          <p:nvPr/>
        </p:nvSpPr>
        <p:spPr bwMode="auto">
          <a:xfrm>
            <a:off x="2135188" y="325253"/>
            <a:ext cx="36115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0" rIns="91396" bIns="45700"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buFont typeface="Arial" panose="020B0604020202020204" pitchFamily="34" charset="0"/>
              <a:buNone/>
            </a:pPr>
            <a:r>
              <a:rPr lang="en-US" altLang="en-US" sz="7200" b="1">
                <a:solidFill>
                  <a:srgbClr val="7030A0"/>
                </a:solidFill>
                <a:latin typeface="APLTodayISaid Medium" pitchFamily="2" charset="0"/>
                <a:cs typeface="APLTodayISaid Medium" pitchFamily="2" charset="0"/>
              </a:rPr>
              <a:t>How Does Implementing Foundational Phonics Programs into Early Elementary Classrooms Support Reading Success for Students with Disabilities? </a:t>
            </a:r>
            <a:endParaRPr lang="en-US" altLang="en-US" sz="7200" b="1">
              <a:solidFill>
                <a:srgbClr val="7030A0"/>
              </a:solidFill>
              <a:latin typeface="APLTodayISaid Medium" pitchFamily="2" charset="0"/>
              <a:ea typeface="APLTodayISaid Medium" pitchFamily="2" charset="0"/>
              <a:cs typeface="Arial" panose="020B0604020202020204" pitchFamily="34" charset="0"/>
            </a:endParaRPr>
          </a:p>
        </p:txBody>
      </p:sp>
      <p:sp>
        <p:nvSpPr>
          <p:cNvPr id="3081" name="Text Box 151">
            <a:extLst>
              <a:ext uri="{FF2B5EF4-FFF2-40B4-BE49-F238E27FC236}">
                <a16:creationId xmlns:a16="http://schemas.microsoft.com/office/drawing/2014/main" id="{BBC02607-B6F9-6142-843B-28773E1741C9}"/>
              </a:ext>
            </a:extLst>
          </p:cNvPr>
          <p:cNvSpPr txBox="1">
            <a:spLocks noChangeArrowheads="1"/>
          </p:cNvSpPr>
          <p:nvPr/>
        </p:nvSpPr>
        <p:spPr bwMode="auto">
          <a:xfrm>
            <a:off x="27131963" y="7775944"/>
            <a:ext cx="12765087" cy="22005984"/>
          </a:xfrm>
          <a:prstGeom prst="rect">
            <a:avLst/>
          </a:prstGeom>
          <a:noFill/>
          <a:ln w="12700">
            <a:noFill/>
            <a:miter lim="800000"/>
            <a:headEnd/>
            <a:tailEnd/>
          </a:ln>
        </p:spPr>
        <p:txBody>
          <a:bodyPr lIns="91396" tIns="45700" rIns="91396" bIns="45700" anchor="t">
            <a:spAutoFit/>
          </a:bodyPr>
          <a:lstStyle/>
          <a:p>
            <a:pPr algn="ctr" eaLnBrk="1" hangingPunct="1">
              <a:defRPr/>
            </a:pPr>
            <a:r>
              <a:rPr lang="en-US" sz="5600" b="1" i="1" dirty="0">
                <a:solidFill>
                  <a:srgbClr val="7030A0"/>
                </a:solidFill>
                <a:latin typeface="APLTodayISaid Medium"/>
                <a:ea typeface="APLTodayISaid Medium" panose="02000603000000000000" pitchFamily="2" charset="0"/>
              </a:rPr>
              <a:t>Limitations</a:t>
            </a:r>
            <a:endParaRPr lang="en-US" sz="5600" dirty="0">
              <a:latin typeface="APLTodayISaid Medium"/>
              <a:ea typeface="APLTodayISaid Medium" panose="02000603000000000000" pitchFamily="2" charset="0"/>
            </a:endParaRPr>
          </a:p>
          <a:p>
            <a:pPr marL="228600" indent="-685800" algn="ctr" eaLnBrk="1" hangingPunct="1">
              <a:buFont typeface="Wingdings" pitchFamily="2" charset="2"/>
              <a:buChar char="v"/>
              <a:defRPr/>
            </a:pPr>
            <a:r>
              <a:rPr lang="en-US" sz="4000" dirty="0">
                <a:latin typeface="APLTodayISaid Medium" panose="02000603000000000000" pitchFamily="2" charset="0"/>
                <a:ea typeface="APLTodayISaid Medium" panose="02000603000000000000" pitchFamily="2" charset="0"/>
              </a:rPr>
              <a:t>Limited current research has been conducted in the implementation of the “Big Five” identified by the National Reading Panel. </a:t>
            </a:r>
          </a:p>
          <a:p>
            <a:pPr marL="228600" indent="-685800" algn="ctr" eaLnBrk="1" hangingPunct="1">
              <a:buFont typeface="Wingdings" pitchFamily="2" charset="2"/>
              <a:buChar char="v"/>
              <a:defRPr/>
            </a:pPr>
            <a:r>
              <a:rPr lang="en-US" sz="4000" dirty="0">
                <a:latin typeface="APLTodayISaid Medium" panose="02000603000000000000" pitchFamily="2" charset="0"/>
                <a:ea typeface="APLTodayISaid Medium" panose="02000603000000000000" pitchFamily="2" charset="0"/>
              </a:rPr>
              <a:t> Research regarding specified phonics programs have been conducted, however this research was conducted more than 10 years ago. </a:t>
            </a:r>
          </a:p>
          <a:p>
            <a:pPr marL="228600" indent="-685800" algn="ctr" eaLnBrk="1" hangingPunct="1">
              <a:buFont typeface="Wingdings" pitchFamily="2" charset="2"/>
              <a:buChar char="v"/>
              <a:defRPr/>
            </a:pPr>
            <a:r>
              <a:rPr lang="en-US" sz="4000" dirty="0">
                <a:latin typeface="APLTodayISaid Medium"/>
                <a:ea typeface="APLTodayISaid Medium" panose="02000603000000000000" pitchFamily="2" charset="0"/>
              </a:rPr>
              <a:t>Much of the literature surrounding this topic is based off of previous research done prior to 2012. </a:t>
            </a:r>
          </a:p>
          <a:p>
            <a:pPr indent="-457200" algn="ctr" eaLnBrk="1" hangingPunct="1">
              <a:defRPr/>
            </a:pPr>
            <a:endParaRPr lang="en-US" sz="5400" b="1" i="1" u="sng" dirty="0">
              <a:solidFill>
                <a:srgbClr val="7030A0"/>
              </a:solidFill>
              <a:latin typeface="APLTodayISaid Medium" panose="02000603000000000000" pitchFamily="2" charset="0"/>
              <a:ea typeface="APLTodayISaid Medium" panose="02000603000000000000" pitchFamily="2" charset="0"/>
              <a:cs typeface="Arial" charset="0"/>
            </a:endParaRPr>
          </a:p>
          <a:p>
            <a:pPr indent="-457200" algn="ctr" eaLnBrk="1" hangingPunct="1">
              <a:lnSpc>
                <a:spcPct val="150000"/>
              </a:lnSpc>
              <a:defRPr/>
            </a:pPr>
            <a:r>
              <a:rPr lang="en-US" sz="5600" b="1" i="1" dirty="0">
                <a:solidFill>
                  <a:srgbClr val="7030A0"/>
                </a:solidFill>
                <a:latin typeface="APLTodayISaid Medium"/>
                <a:ea typeface="APLTodayISaid Medium" panose="02000603000000000000" pitchFamily="2" charset="0"/>
                <a:cs typeface="Arial"/>
              </a:rPr>
              <a:t>Discussion</a:t>
            </a:r>
            <a:endParaRPr lang="en-US" sz="5600" b="1" i="1" dirty="0">
              <a:latin typeface="APLTodayISaid Medium"/>
              <a:ea typeface="APLTodayISaid Medium" panose="02000603000000000000" pitchFamily="2" charset="0"/>
              <a:cs typeface="Arial"/>
            </a:endParaRPr>
          </a:p>
          <a:p>
            <a:pPr marL="228600" indent="-685800" algn="ctr" eaLnBrk="1" hangingPunct="1">
              <a:buFont typeface="Wingdings" pitchFamily="2" charset="2"/>
              <a:buChar char="v"/>
              <a:defRPr/>
            </a:pPr>
            <a:r>
              <a:rPr lang="en-US" sz="4000" dirty="0">
                <a:latin typeface="APLTodayISaid Medium"/>
                <a:ea typeface="APLTodayISaid Medium" panose="02000603000000000000" pitchFamily="2" charset="0"/>
                <a:cs typeface="Arial"/>
              </a:rPr>
              <a:t>The literature provided specific instances of the impacts early intervention phonics has on reading success in let grades. </a:t>
            </a:r>
            <a:endParaRPr lang="en-US" sz="4000" dirty="0">
              <a:latin typeface="APLTodayISaid Medium"/>
              <a:ea typeface="APLTodayISaid Medium" panose="02000603000000000000" pitchFamily="2" charset="0"/>
              <a:cs typeface="Arial" charset="0"/>
            </a:endParaRPr>
          </a:p>
          <a:p>
            <a:pPr marL="228600" indent="-685800" algn="ctr" eaLnBrk="1" hangingPunct="1">
              <a:buFont typeface="Wingdings" pitchFamily="2" charset="2"/>
              <a:buChar char="v"/>
              <a:defRPr/>
            </a:pPr>
            <a:r>
              <a:rPr lang="en-US" sz="4000" dirty="0">
                <a:latin typeface="APLTodayISaid Medium"/>
                <a:ea typeface="APLTodayISaid Medium" panose="02000603000000000000" pitchFamily="2" charset="0"/>
                <a:cs typeface="Arial"/>
              </a:rPr>
              <a:t>Findings suggested that students with disabilities benefit most from phonics-based reading intervention programs integrated into the elementary classroom </a:t>
            </a:r>
            <a:endParaRPr lang="en-US" sz="4000" dirty="0">
              <a:latin typeface="APLTodayISaid Medium"/>
              <a:ea typeface="APLTodayISaid Medium" panose="02000603000000000000" pitchFamily="2" charset="0"/>
              <a:cs typeface="Arial" charset="0"/>
            </a:endParaRPr>
          </a:p>
          <a:p>
            <a:pPr marL="228600" indent="-685800" algn="ctr" eaLnBrk="1" hangingPunct="1">
              <a:buFont typeface="Wingdings" pitchFamily="2" charset="2"/>
              <a:buChar char="v"/>
              <a:defRPr/>
            </a:pPr>
            <a:r>
              <a:rPr lang="en-US" sz="4000" dirty="0">
                <a:latin typeface="APLTodayISaid Medium" panose="02000603000000000000" pitchFamily="2" charset="0"/>
                <a:ea typeface="APLTodayISaid Medium" panose="02000603000000000000" pitchFamily="2" charset="0"/>
                <a:cs typeface="Arial" charset="0"/>
              </a:rPr>
              <a:t>Additional research literature is needed regarding specified programs that target core foundational building blocks for reading success. </a:t>
            </a:r>
          </a:p>
          <a:p>
            <a:pPr eaLnBrk="1" hangingPunct="1">
              <a:defRPr/>
            </a:pPr>
            <a:endParaRPr lang="en-US" sz="5400" dirty="0">
              <a:latin typeface="APLTodayISaid Medium" panose="02000603000000000000" pitchFamily="2" charset="0"/>
              <a:ea typeface="APLTodayISaid Medium" panose="02000603000000000000" pitchFamily="2" charset="0"/>
              <a:cs typeface="Arial" charset="0"/>
            </a:endParaRPr>
          </a:p>
          <a:p>
            <a:pPr indent="-457200" algn="ctr" eaLnBrk="1" hangingPunct="1">
              <a:spcBef>
                <a:spcPts val="0"/>
              </a:spcBef>
              <a:spcAft>
                <a:spcPts val="100"/>
              </a:spcAft>
              <a:defRPr/>
            </a:pPr>
            <a:r>
              <a:rPr lang="en-US" sz="5600" b="1" i="1" dirty="0">
                <a:solidFill>
                  <a:srgbClr val="7030A0"/>
                </a:solidFill>
                <a:latin typeface="APLTodayISaid Medium"/>
                <a:ea typeface="APLTodayISaid Medium" panose="02000603000000000000" pitchFamily="2" charset="0"/>
                <a:cs typeface="Arial"/>
              </a:rPr>
              <a:t>Implications</a:t>
            </a:r>
            <a:endParaRPr lang="en-US" sz="5600" b="1" i="1" dirty="0">
              <a:solidFill>
                <a:srgbClr val="7030A0"/>
              </a:solidFill>
              <a:latin typeface="APLTodayISaid Medium" panose="02000603000000000000" pitchFamily="2" charset="0"/>
              <a:ea typeface="APLTodayISaid Medium" panose="02000603000000000000" pitchFamily="2" charset="0"/>
              <a:cs typeface="Arial"/>
            </a:endParaRPr>
          </a:p>
          <a:p>
            <a:pPr marL="228600" indent="-685800" algn="ctr" eaLnBrk="1" hangingPunct="1">
              <a:spcAft>
                <a:spcPts val="100"/>
              </a:spcAft>
              <a:buFont typeface="Wingdings" pitchFamily="2" charset="2"/>
              <a:buChar char="v"/>
              <a:defRPr/>
            </a:pPr>
            <a:r>
              <a:rPr lang="en-US" sz="4000" dirty="0" err="1">
                <a:latin typeface="APLTodayISaid Medium"/>
                <a:ea typeface="APLTodayISaid Medium" panose="02000603000000000000" pitchFamily="2" charset="0"/>
              </a:rPr>
              <a:t>MimioSprout</a:t>
            </a:r>
            <a:r>
              <a:rPr lang="en-US" sz="4000" dirty="0">
                <a:latin typeface="APLTodayISaid Medium"/>
                <a:ea typeface="APLTodayISaid Medium" panose="02000603000000000000" pitchFamily="2" charset="0"/>
                <a:sym typeface="Symbol" pitchFamily="2" charset="2"/>
              </a:rPr>
              <a:t> ® </a:t>
            </a:r>
            <a:r>
              <a:rPr lang="en-US" sz="4000" dirty="0">
                <a:latin typeface="APLTodayISaid Medium"/>
                <a:ea typeface="APLTodayISaid Medium" panose="02000603000000000000" pitchFamily="2" charset="0"/>
              </a:rPr>
              <a:t>Early Reading, Edmark Reading Program, and programs including the “Big Five” were all identified as producing growth in reading success through their phonics programs. </a:t>
            </a:r>
            <a:endParaRPr lang="en-US" sz="4000" dirty="0">
              <a:latin typeface="APLTodayISaid Medium" panose="02000603000000000000" pitchFamily="2" charset="0"/>
              <a:ea typeface="APLTodayISaid Medium" panose="02000603000000000000" pitchFamily="2" charset="0"/>
            </a:endParaRPr>
          </a:p>
          <a:p>
            <a:pPr marL="228600" indent="-685800" algn="ctr" eaLnBrk="1" hangingPunct="1">
              <a:buFont typeface="Wingdings" pitchFamily="2" charset="2"/>
              <a:buChar char="v"/>
              <a:defRPr/>
            </a:pPr>
            <a:r>
              <a:rPr lang="en-US" sz="4000" dirty="0">
                <a:solidFill>
                  <a:prstClr val="black"/>
                </a:solidFill>
                <a:latin typeface="APLTodayISaid Medium" panose="02000603000000000000" pitchFamily="2" charset="0"/>
                <a:ea typeface="APLTodayISaid Medium" panose="02000603000000000000" pitchFamily="2" charset="0"/>
              </a:rPr>
              <a:t>Additional research into identifying specific programs that work best for students with various disabilities is needed to adequately implement this intervention. </a:t>
            </a:r>
          </a:p>
          <a:p>
            <a:pPr marL="228600" indent="-685800" algn="ctr" eaLnBrk="1" hangingPunct="1">
              <a:buFont typeface="Wingdings" pitchFamily="2" charset="2"/>
              <a:buChar char="v"/>
              <a:defRPr/>
            </a:pPr>
            <a:r>
              <a:rPr lang="en-US" sz="4000" dirty="0">
                <a:solidFill>
                  <a:prstClr val="black"/>
                </a:solidFill>
                <a:latin typeface="APLTodayISaid Medium" panose="02000603000000000000" pitchFamily="2" charset="0"/>
                <a:ea typeface="APLTodayISaid Medium" panose="02000603000000000000" pitchFamily="2" charset="0"/>
              </a:rPr>
              <a:t>More current research should be conducted surrounding the identified programs in comparison to more recent programs to determine which is most effective for students with disabilities.</a:t>
            </a:r>
          </a:p>
        </p:txBody>
      </p:sp>
      <p:pic>
        <p:nvPicPr>
          <p:cNvPr id="15368" name="Picture 2">
            <a:extLst>
              <a:ext uri="{FF2B5EF4-FFF2-40B4-BE49-F238E27FC236}">
                <a16:creationId xmlns:a16="http://schemas.microsoft.com/office/drawing/2014/main" id="{6FF0E00E-AC23-CC3A-5981-6E78FBC742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5526"/>
          <a:stretch>
            <a:fillRect/>
          </a:stretch>
        </p:blipFill>
        <p:spPr bwMode="auto">
          <a:xfrm>
            <a:off x="1325563" y="2844800"/>
            <a:ext cx="608647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0A1693A-A18B-D34C-AD87-986B43BE0958}"/>
              </a:ext>
            </a:extLst>
          </p:cNvPr>
          <p:cNvSpPr txBox="1"/>
          <p:nvPr/>
        </p:nvSpPr>
        <p:spPr>
          <a:xfrm>
            <a:off x="16722154" y="3021374"/>
            <a:ext cx="6750256" cy="1692771"/>
          </a:xfrm>
          <a:prstGeom prst="rect">
            <a:avLst/>
          </a:prstGeom>
          <a:noFill/>
        </p:spPr>
        <p:txBody>
          <a:bodyPr wrap="square" anchor="ctr">
            <a:spAutoFit/>
          </a:bodyPr>
          <a:lstStyle/>
          <a:p>
            <a:pPr algn="ctr">
              <a:defRPr/>
            </a:pPr>
            <a:r>
              <a:rPr lang="en-US" sz="5600" i="1" dirty="0">
                <a:solidFill>
                  <a:schemeClr val="accent5">
                    <a:lumMod val="75000"/>
                  </a:schemeClr>
                </a:solidFill>
                <a:latin typeface="APLTodayISaid Medium" panose="02000603000000000000" pitchFamily="2" charset="0"/>
                <a:ea typeface="APLTodayISaid Medium" panose="02000603000000000000" pitchFamily="2" charset="0"/>
              </a:rPr>
              <a:t>Maria Ottaviano</a:t>
            </a:r>
          </a:p>
          <a:p>
            <a:pPr algn="ctr">
              <a:defRPr/>
            </a:pPr>
            <a:r>
              <a:rPr lang="en-US" sz="4800" b="1" dirty="0">
                <a:solidFill>
                  <a:schemeClr val="accent5">
                    <a:lumMod val="75000"/>
                  </a:schemeClr>
                </a:solidFill>
                <a:latin typeface="APLTodayISaid Medium" panose="02000603000000000000" pitchFamily="2" charset="0"/>
                <a:ea typeface="APLTodayISaid Medium" panose="02000603000000000000" pitchFamily="2" charset="0"/>
              </a:rPr>
              <a:t>Monmouth University</a:t>
            </a:r>
          </a:p>
        </p:txBody>
      </p:sp>
      <p:pic>
        <p:nvPicPr>
          <p:cNvPr id="2" name="Proposed researh voiceover" descr="Icon&#10;&#10;Description automatically generated">
            <a:hlinkClick r:id="" action="ppaction://media"/>
            <a:extLst>
              <a:ext uri="{FF2B5EF4-FFF2-40B4-BE49-F238E27FC236}">
                <a16:creationId xmlns:a16="http://schemas.microsoft.com/office/drawing/2014/main" id="{3807AD70-0CBB-EC23-6D97-00FA600726C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525028" y="3238885"/>
            <a:ext cx="3952766" cy="3952766"/>
          </a:xfrm>
          <a:prstGeom prst="rect">
            <a:avLst/>
          </a:prstGeom>
        </p:spPr>
      </p:pic>
    </p:spTree>
    <p:extLst>
      <p:ext uri="{BB962C8B-B14F-4D97-AF65-F5344CB8AC3E}">
        <p14:creationId xmlns:p14="http://schemas.microsoft.com/office/powerpoint/2010/main" val="261468556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2226</TotalTime>
  <Pages>1</Pages>
  <Words>763</Words>
  <Application>Microsoft Office PowerPoint</Application>
  <PresentationFormat>Custom</PresentationFormat>
  <Paragraphs>54</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Kathryn Lubniewski</dc:creator>
  <cp:lastModifiedBy>Maria C. Ottaviano</cp:lastModifiedBy>
  <cp:revision>213</cp:revision>
  <cp:lastPrinted>2002-03-27T20:40:30Z</cp:lastPrinted>
  <dcterms:created xsi:type="dcterms:W3CDTF">1999-04-12T09:26:27Z</dcterms:created>
  <dcterms:modified xsi:type="dcterms:W3CDTF">2022-12-07T17:33:09Z</dcterms:modified>
</cp:coreProperties>
</file>