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3"/>
  </p:notesMasterIdLst>
  <p:handoutMasterIdLst>
    <p:handoutMasterId r:id="rId4"/>
  </p:handoutMasterIdLst>
  <p:sldIdLst>
    <p:sldId id="256" r:id="rId2"/>
  </p:sldIdLst>
  <p:sldSz cx="40233600" cy="32918400"/>
  <p:notesSz cx="6858000" cy="9144000"/>
  <p:defaultTextStyle>
    <a:defPPr>
      <a:defRPr lang="en-US"/>
    </a:defPPr>
    <a:lvl1pPr algn="l" rtl="0" eaLnBrk="0" fontAlgn="base" hangingPunct="0">
      <a:spcBef>
        <a:spcPct val="0"/>
      </a:spcBef>
      <a:spcAft>
        <a:spcPct val="0"/>
      </a:spcAft>
      <a:defRPr sz="2300" kern="1200">
        <a:solidFill>
          <a:schemeClr val="tx1"/>
        </a:solidFill>
        <a:latin typeface="Times New Roman" panose="02020603050405020304" pitchFamily="18" charset="0"/>
        <a:ea typeface="+mn-ea"/>
        <a:cs typeface="+mn-cs"/>
      </a:defRPr>
    </a:lvl1pPr>
    <a:lvl2pPr marL="455613" indent="1588" algn="l" rtl="0" eaLnBrk="0" fontAlgn="base" hangingPunct="0">
      <a:spcBef>
        <a:spcPct val="0"/>
      </a:spcBef>
      <a:spcAft>
        <a:spcPct val="0"/>
      </a:spcAft>
      <a:defRPr sz="2300" kern="1200">
        <a:solidFill>
          <a:schemeClr val="tx1"/>
        </a:solidFill>
        <a:latin typeface="Times New Roman" panose="02020603050405020304" pitchFamily="18" charset="0"/>
        <a:ea typeface="+mn-ea"/>
        <a:cs typeface="+mn-cs"/>
      </a:defRPr>
    </a:lvl2pPr>
    <a:lvl3pPr marL="912813" indent="1588" algn="l" rtl="0" eaLnBrk="0" fontAlgn="base" hangingPunct="0">
      <a:spcBef>
        <a:spcPct val="0"/>
      </a:spcBef>
      <a:spcAft>
        <a:spcPct val="0"/>
      </a:spcAft>
      <a:defRPr sz="2300" kern="1200">
        <a:solidFill>
          <a:schemeClr val="tx1"/>
        </a:solidFill>
        <a:latin typeface="Times New Roman" panose="02020603050405020304" pitchFamily="18" charset="0"/>
        <a:ea typeface="+mn-ea"/>
        <a:cs typeface="+mn-cs"/>
      </a:defRPr>
    </a:lvl3pPr>
    <a:lvl4pPr marL="1370013" indent="1588" algn="l" rtl="0" eaLnBrk="0" fontAlgn="base" hangingPunct="0">
      <a:spcBef>
        <a:spcPct val="0"/>
      </a:spcBef>
      <a:spcAft>
        <a:spcPct val="0"/>
      </a:spcAft>
      <a:defRPr sz="2300" kern="1200">
        <a:solidFill>
          <a:schemeClr val="tx1"/>
        </a:solidFill>
        <a:latin typeface="Times New Roman" panose="02020603050405020304" pitchFamily="18" charset="0"/>
        <a:ea typeface="+mn-ea"/>
        <a:cs typeface="+mn-cs"/>
      </a:defRPr>
    </a:lvl4pPr>
    <a:lvl5pPr marL="1827213" indent="1588" algn="l" rtl="0" eaLnBrk="0" fontAlgn="base" hangingPunct="0">
      <a:spcBef>
        <a:spcPct val="0"/>
      </a:spcBef>
      <a:spcAft>
        <a:spcPct val="0"/>
      </a:spcAft>
      <a:defRPr sz="2300" kern="1200">
        <a:solidFill>
          <a:schemeClr val="tx1"/>
        </a:solidFill>
        <a:latin typeface="Times New Roman" panose="02020603050405020304" pitchFamily="18" charset="0"/>
        <a:ea typeface="+mn-ea"/>
        <a:cs typeface="+mn-cs"/>
      </a:defRPr>
    </a:lvl5pPr>
    <a:lvl6pPr marL="2286000" algn="l" defTabSz="914400" rtl="0" eaLnBrk="1" latinLnBrk="0" hangingPunct="1">
      <a:defRPr sz="2300" kern="1200">
        <a:solidFill>
          <a:schemeClr val="tx1"/>
        </a:solidFill>
        <a:latin typeface="Times New Roman" panose="02020603050405020304" pitchFamily="18" charset="0"/>
        <a:ea typeface="+mn-ea"/>
        <a:cs typeface="+mn-cs"/>
      </a:defRPr>
    </a:lvl6pPr>
    <a:lvl7pPr marL="2743200" algn="l" defTabSz="914400" rtl="0" eaLnBrk="1" latinLnBrk="0" hangingPunct="1">
      <a:defRPr sz="2300" kern="1200">
        <a:solidFill>
          <a:schemeClr val="tx1"/>
        </a:solidFill>
        <a:latin typeface="Times New Roman" panose="02020603050405020304" pitchFamily="18" charset="0"/>
        <a:ea typeface="+mn-ea"/>
        <a:cs typeface="+mn-cs"/>
      </a:defRPr>
    </a:lvl7pPr>
    <a:lvl8pPr marL="3200400" algn="l" defTabSz="914400" rtl="0" eaLnBrk="1" latinLnBrk="0" hangingPunct="1">
      <a:defRPr sz="2300" kern="1200">
        <a:solidFill>
          <a:schemeClr val="tx1"/>
        </a:solidFill>
        <a:latin typeface="Times New Roman" panose="02020603050405020304" pitchFamily="18" charset="0"/>
        <a:ea typeface="+mn-ea"/>
        <a:cs typeface="+mn-cs"/>
      </a:defRPr>
    </a:lvl8pPr>
    <a:lvl9pPr marL="3657600" algn="l" defTabSz="914400" rtl="0" eaLnBrk="1" latinLnBrk="0" hangingPunct="1">
      <a:defRPr sz="23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87F7F"/>
    <a:srgbClr val="FFFFFF"/>
    <a:srgbClr val="DC8181"/>
    <a:srgbClr val="784AE7"/>
    <a:srgbClr val="997CC4"/>
    <a:srgbClr val="9F87C3"/>
    <a:srgbClr val="7545CE"/>
    <a:srgbClr val="8C4FD1"/>
    <a:srgbClr val="521B93"/>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647" autoAdjust="0"/>
  </p:normalViewPr>
  <p:slideViewPr>
    <p:cSldViewPr>
      <p:cViewPr>
        <p:scale>
          <a:sx n="26" d="100"/>
          <a:sy n="26" d="100"/>
        </p:scale>
        <p:origin x="2472" y="-240"/>
      </p:cViewPr>
      <p:guideLst>
        <p:guide orient="horz" pos="10368"/>
        <p:guide pos="1267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D02228-EE39-5C0C-27DD-CED5051E2FBA}"/>
              </a:ext>
            </a:extLst>
          </p:cNvPr>
          <p:cNvSpPr>
            <a:spLocks noGrp="1" noChangeArrowheads="1"/>
          </p:cNvSpPr>
          <p:nvPr>
            <p:ph type="body" sz="quarter" idx="3"/>
          </p:nvPr>
        </p:nvSpPr>
        <p:spPr bwMode="auto">
          <a:xfrm>
            <a:off x="909638" y="4343400"/>
            <a:ext cx="5038725" cy="4119563"/>
          </a:xfrm>
          <a:prstGeom prst="rect">
            <a:avLst/>
          </a:prstGeom>
          <a:noFill/>
          <a:ln w="12700">
            <a:noFill/>
            <a:miter lim="800000"/>
            <a:headEnd/>
            <a:tailEnd/>
          </a:ln>
          <a:effectLst/>
        </p:spPr>
        <p:txBody>
          <a:bodyPr vert="horz" wrap="square" lIns="90623" tIns="44517" rIns="90623" bIns="445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19DF98F4-48F2-652B-4E47-E9B28B166E71}"/>
              </a:ext>
            </a:extLst>
          </p:cNvPr>
          <p:cNvSpPr>
            <a:spLocks noGrp="1" noRot="1" noChangeAspect="1" noChangeArrowheads="1" noTextEdit="1"/>
          </p:cNvSpPr>
          <p:nvPr>
            <p:ph type="sldImg" idx="2"/>
          </p:nvPr>
        </p:nvSpPr>
        <p:spPr bwMode="auto">
          <a:xfrm>
            <a:off x="1333500" y="684213"/>
            <a:ext cx="4191000" cy="3429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455613" algn="l"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912813" algn="l"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370013" algn="l"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1827213" algn="l"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284927" algn="l" defTabSz="913969" rtl="0" eaLnBrk="1" latinLnBrk="0" hangingPunct="1">
      <a:defRPr sz="1400" kern="1200">
        <a:solidFill>
          <a:schemeClr val="tx1"/>
        </a:solidFill>
        <a:latin typeface="+mn-lt"/>
        <a:ea typeface="+mn-ea"/>
        <a:cs typeface="+mn-cs"/>
      </a:defRPr>
    </a:lvl6pPr>
    <a:lvl7pPr marL="2741912" algn="l" defTabSz="913969" rtl="0" eaLnBrk="1" latinLnBrk="0" hangingPunct="1">
      <a:defRPr sz="1400" kern="1200">
        <a:solidFill>
          <a:schemeClr val="tx1"/>
        </a:solidFill>
        <a:latin typeface="+mn-lt"/>
        <a:ea typeface="+mn-ea"/>
        <a:cs typeface="+mn-cs"/>
      </a:defRPr>
    </a:lvl7pPr>
    <a:lvl8pPr marL="3198897" algn="l" defTabSz="913969" rtl="0" eaLnBrk="1" latinLnBrk="0" hangingPunct="1">
      <a:defRPr sz="1400" kern="1200">
        <a:solidFill>
          <a:schemeClr val="tx1"/>
        </a:solidFill>
        <a:latin typeface="+mn-lt"/>
        <a:ea typeface="+mn-ea"/>
        <a:cs typeface="+mn-cs"/>
      </a:defRPr>
    </a:lvl8pPr>
    <a:lvl9pPr marL="3655881" algn="l" defTabSz="913969"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7DD0E85-8C0A-FA98-5484-9E9E6C9CEE19}"/>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8135356B-F966-081C-8274-2A492745A51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10226042"/>
            <a:ext cx="34198560" cy="7056120"/>
          </a:xfrm>
        </p:spPr>
        <p:txBody>
          <a:bodyPr/>
          <a:lstStyle/>
          <a:p>
            <a:r>
              <a:rPr lang="en-US"/>
              <a:t>Click to edit Master title style</a:t>
            </a:r>
          </a:p>
        </p:txBody>
      </p:sp>
      <p:sp>
        <p:nvSpPr>
          <p:cNvPr id="3" name="Subtitle 2"/>
          <p:cNvSpPr>
            <a:spLocks noGrp="1"/>
          </p:cNvSpPr>
          <p:nvPr>
            <p:ph type="subTitle" idx="1"/>
          </p:nvPr>
        </p:nvSpPr>
        <p:spPr>
          <a:xfrm>
            <a:off x="6035040" y="18653760"/>
            <a:ext cx="28163520" cy="8412480"/>
          </a:xfrm>
        </p:spPr>
        <p:txBody>
          <a:bodyPr/>
          <a:lstStyle>
            <a:lvl1pPr marL="0" indent="0" algn="ctr">
              <a:buNone/>
              <a:defRPr>
                <a:solidFill>
                  <a:schemeClr val="tx1">
                    <a:tint val="75000"/>
                  </a:schemeClr>
                </a:solidFill>
              </a:defRPr>
            </a:lvl1pPr>
            <a:lvl2pPr marL="2089555" indent="0" algn="ctr">
              <a:buNone/>
              <a:defRPr>
                <a:solidFill>
                  <a:schemeClr val="tx1">
                    <a:tint val="75000"/>
                  </a:schemeClr>
                </a:solidFill>
              </a:defRPr>
            </a:lvl2pPr>
            <a:lvl3pPr marL="4179105" indent="0" algn="ctr">
              <a:buNone/>
              <a:defRPr>
                <a:solidFill>
                  <a:schemeClr val="tx1">
                    <a:tint val="75000"/>
                  </a:schemeClr>
                </a:solidFill>
              </a:defRPr>
            </a:lvl3pPr>
            <a:lvl4pPr marL="6268660" indent="0" algn="ctr">
              <a:buNone/>
              <a:defRPr>
                <a:solidFill>
                  <a:schemeClr val="tx1">
                    <a:tint val="75000"/>
                  </a:schemeClr>
                </a:solidFill>
              </a:defRPr>
            </a:lvl4pPr>
            <a:lvl5pPr marL="8358211" indent="0" algn="ctr">
              <a:buNone/>
              <a:defRPr>
                <a:solidFill>
                  <a:schemeClr val="tx1">
                    <a:tint val="75000"/>
                  </a:schemeClr>
                </a:solidFill>
              </a:defRPr>
            </a:lvl5pPr>
            <a:lvl6pPr marL="10447766" indent="0" algn="ctr">
              <a:buNone/>
              <a:defRPr>
                <a:solidFill>
                  <a:schemeClr val="tx1">
                    <a:tint val="75000"/>
                  </a:schemeClr>
                </a:solidFill>
              </a:defRPr>
            </a:lvl6pPr>
            <a:lvl7pPr marL="12537320" indent="0" algn="ctr">
              <a:buNone/>
              <a:defRPr>
                <a:solidFill>
                  <a:schemeClr val="tx1">
                    <a:tint val="75000"/>
                  </a:schemeClr>
                </a:solidFill>
              </a:defRPr>
            </a:lvl7pPr>
            <a:lvl8pPr marL="14626875" indent="0" algn="ctr">
              <a:buNone/>
              <a:defRPr>
                <a:solidFill>
                  <a:schemeClr val="tx1">
                    <a:tint val="75000"/>
                  </a:schemeClr>
                </a:solidFill>
              </a:defRPr>
            </a:lvl8pPr>
            <a:lvl9pPr marL="16716426"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DD1D998-11E1-5E00-9807-D36436A18266}"/>
              </a:ext>
            </a:extLst>
          </p:cNvPr>
          <p:cNvSpPr>
            <a:spLocks noGrp="1"/>
          </p:cNvSpPr>
          <p:nvPr>
            <p:ph type="dt" sz="half" idx="10"/>
          </p:nvPr>
        </p:nvSpPr>
        <p:spPr/>
        <p:txBody>
          <a:bodyPr/>
          <a:lstStyle>
            <a:lvl1pPr>
              <a:defRPr/>
            </a:lvl1pPr>
          </a:lstStyle>
          <a:p>
            <a:pPr>
              <a:defRPr/>
            </a:pPr>
            <a:fld id="{6A17D5B4-9F59-2E48-9032-2E5E5D167BDC}"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B4870672-563E-4A52-88FC-E0EA0B8B478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2396A239-D882-0DF5-0F5F-6A17AC026C11}"/>
              </a:ext>
            </a:extLst>
          </p:cNvPr>
          <p:cNvSpPr>
            <a:spLocks noGrp="1"/>
          </p:cNvSpPr>
          <p:nvPr>
            <p:ph type="sldNum" sz="quarter" idx="12"/>
          </p:nvPr>
        </p:nvSpPr>
        <p:spPr/>
        <p:txBody>
          <a:bodyPr/>
          <a:lstStyle>
            <a:lvl1pPr>
              <a:defRPr/>
            </a:lvl1pPr>
          </a:lstStyle>
          <a:p>
            <a:fld id="{1C7A510B-9EB5-6742-B557-D828331C212D}" type="slidenum">
              <a:rPr lang="en-US" altLang="en-US"/>
              <a:pPr/>
              <a:t>‹#›</a:t>
            </a:fld>
            <a:endParaRPr lang="en-US" altLang="en-US" dirty="0"/>
          </a:p>
        </p:txBody>
      </p:sp>
    </p:spTree>
    <p:extLst>
      <p:ext uri="{BB962C8B-B14F-4D97-AF65-F5344CB8AC3E}">
        <p14:creationId xmlns:p14="http://schemas.microsoft.com/office/powerpoint/2010/main" val="157860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C8B744-5F71-6F11-DB3F-79AAC8A62176}"/>
              </a:ext>
            </a:extLst>
          </p:cNvPr>
          <p:cNvSpPr>
            <a:spLocks noGrp="1"/>
          </p:cNvSpPr>
          <p:nvPr>
            <p:ph type="dt" sz="half" idx="10"/>
          </p:nvPr>
        </p:nvSpPr>
        <p:spPr/>
        <p:txBody>
          <a:bodyPr/>
          <a:lstStyle>
            <a:lvl1pPr>
              <a:defRPr/>
            </a:lvl1pPr>
          </a:lstStyle>
          <a:p>
            <a:pPr>
              <a:defRPr/>
            </a:pPr>
            <a:fld id="{CE322906-8E27-1648-9F0F-3FC844DC2922}"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474668F9-CDA9-18D7-AEB9-0AC7F789DA2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D7EDC2E-21A8-3977-3D23-35DADB0876F9}"/>
              </a:ext>
            </a:extLst>
          </p:cNvPr>
          <p:cNvSpPr>
            <a:spLocks noGrp="1"/>
          </p:cNvSpPr>
          <p:nvPr>
            <p:ph type="sldNum" sz="quarter" idx="12"/>
          </p:nvPr>
        </p:nvSpPr>
        <p:spPr/>
        <p:txBody>
          <a:bodyPr/>
          <a:lstStyle>
            <a:lvl1pPr>
              <a:defRPr/>
            </a:lvl1pPr>
          </a:lstStyle>
          <a:p>
            <a:fld id="{E53426AD-EC8A-2449-932C-3A696F9B12D6}" type="slidenum">
              <a:rPr lang="en-US" altLang="en-US"/>
              <a:pPr/>
              <a:t>‹#›</a:t>
            </a:fld>
            <a:endParaRPr lang="en-US" altLang="en-US" dirty="0"/>
          </a:p>
        </p:txBody>
      </p:sp>
    </p:spTree>
    <p:extLst>
      <p:ext uri="{BB962C8B-B14F-4D97-AF65-F5344CB8AC3E}">
        <p14:creationId xmlns:p14="http://schemas.microsoft.com/office/powerpoint/2010/main" val="2740185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360" y="1318270"/>
            <a:ext cx="905256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11680" y="1318270"/>
            <a:ext cx="2648712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A0118-493E-FFE2-68B2-67D61C698C80}"/>
              </a:ext>
            </a:extLst>
          </p:cNvPr>
          <p:cNvSpPr>
            <a:spLocks noGrp="1"/>
          </p:cNvSpPr>
          <p:nvPr>
            <p:ph type="dt" sz="half" idx="10"/>
          </p:nvPr>
        </p:nvSpPr>
        <p:spPr/>
        <p:txBody>
          <a:bodyPr/>
          <a:lstStyle>
            <a:lvl1pPr>
              <a:defRPr/>
            </a:lvl1pPr>
          </a:lstStyle>
          <a:p>
            <a:pPr>
              <a:defRPr/>
            </a:pPr>
            <a:fld id="{A4909D81-0EA1-0E48-B573-5B09022336C3}"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8EE9CA0B-40F4-B464-AF42-329E84423EC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57973163-0403-CAAB-AECB-3C44247B9CCF}"/>
              </a:ext>
            </a:extLst>
          </p:cNvPr>
          <p:cNvSpPr>
            <a:spLocks noGrp="1"/>
          </p:cNvSpPr>
          <p:nvPr>
            <p:ph type="sldNum" sz="quarter" idx="12"/>
          </p:nvPr>
        </p:nvSpPr>
        <p:spPr/>
        <p:txBody>
          <a:bodyPr/>
          <a:lstStyle>
            <a:lvl1pPr>
              <a:defRPr/>
            </a:lvl1pPr>
          </a:lstStyle>
          <a:p>
            <a:fld id="{056C02CF-A7D5-5243-A17E-19C1D7195313}" type="slidenum">
              <a:rPr lang="en-US" altLang="en-US"/>
              <a:pPr/>
              <a:t>‹#›</a:t>
            </a:fld>
            <a:endParaRPr lang="en-US" altLang="en-US" dirty="0"/>
          </a:p>
        </p:txBody>
      </p:sp>
    </p:spTree>
    <p:extLst>
      <p:ext uri="{BB962C8B-B14F-4D97-AF65-F5344CB8AC3E}">
        <p14:creationId xmlns:p14="http://schemas.microsoft.com/office/powerpoint/2010/main" val="4076626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941638" y="944570"/>
            <a:ext cx="34197926" cy="3246437"/>
          </a:xfrm>
        </p:spPr>
        <p:txBody>
          <a:bodyPr/>
          <a:lstStyle/>
          <a:p>
            <a:r>
              <a:rPr lang="en-US"/>
              <a:t>Click to edit Master title style</a:t>
            </a:r>
          </a:p>
        </p:txBody>
      </p:sp>
      <p:sp>
        <p:nvSpPr>
          <p:cNvPr id="3" name="Text Placeholder 2"/>
          <p:cNvSpPr>
            <a:spLocks noGrp="1"/>
          </p:cNvSpPr>
          <p:nvPr>
            <p:ph type="body" sz="half" idx="1"/>
          </p:nvPr>
        </p:nvSpPr>
        <p:spPr>
          <a:xfrm>
            <a:off x="1219202" y="5486400"/>
            <a:ext cx="18897600" cy="2651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0269200" y="5486400"/>
            <a:ext cx="18897600" cy="26517600"/>
          </a:xfrm>
        </p:spPr>
        <p:txBody>
          <a:bodyPr rtlCol="0">
            <a:normAutofit/>
          </a:bodyPr>
          <a:lstStyle/>
          <a:p>
            <a:pPr lvl="0"/>
            <a:endParaRPr lang="en-US" noProof="0" dirty="0"/>
          </a:p>
        </p:txBody>
      </p:sp>
    </p:spTree>
    <p:extLst>
      <p:ext uri="{BB962C8B-B14F-4D97-AF65-F5344CB8AC3E}">
        <p14:creationId xmlns:p14="http://schemas.microsoft.com/office/powerpoint/2010/main" val="416671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5F785-0A91-A100-D76B-646DFF676AD2}"/>
              </a:ext>
            </a:extLst>
          </p:cNvPr>
          <p:cNvSpPr>
            <a:spLocks noGrp="1"/>
          </p:cNvSpPr>
          <p:nvPr>
            <p:ph type="dt" sz="half" idx="10"/>
          </p:nvPr>
        </p:nvSpPr>
        <p:spPr/>
        <p:txBody>
          <a:bodyPr/>
          <a:lstStyle>
            <a:lvl1pPr>
              <a:defRPr/>
            </a:lvl1pPr>
          </a:lstStyle>
          <a:p>
            <a:pPr>
              <a:defRPr/>
            </a:pPr>
            <a:fld id="{0C37654C-B665-1741-916A-AA01C95CF3D5}"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B1BC3061-BCD5-A267-3479-423B97514857}"/>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02BD24D-7CEE-64AA-7611-543FB84BCE39}"/>
              </a:ext>
            </a:extLst>
          </p:cNvPr>
          <p:cNvSpPr>
            <a:spLocks noGrp="1"/>
          </p:cNvSpPr>
          <p:nvPr>
            <p:ph type="sldNum" sz="quarter" idx="12"/>
          </p:nvPr>
        </p:nvSpPr>
        <p:spPr/>
        <p:txBody>
          <a:bodyPr/>
          <a:lstStyle>
            <a:lvl1pPr>
              <a:defRPr/>
            </a:lvl1pPr>
          </a:lstStyle>
          <a:p>
            <a:fld id="{05B4D776-9256-B34F-BFA6-5853D258104B}" type="slidenum">
              <a:rPr lang="en-US" altLang="en-US"/>
              <a:pPr/>
              <a:t>‹#›</a:t>
            </a:fld>
            <a:endParaRPr lang="en-US" altLang="en-US" dirty="0"/>
          </a:p>
        </p:txBody>
      </p:sp>
    </p:spTree>
    <p:extLst>
      <p:ext uri="{BB962C8B-B14F-4D97-AF65-F5344CB8AC3E}">
        <p14:creationId xmlns:p14="http://schemas.microsoft.com/office/powerpoint/2010/main" val="239706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1153122"/>
            <a:ext cx="34198560" cy="6537960"/>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178177" y="13952229"/>
            <a:ext cx="34198560" cy="7200898"/>
          </a:xfrm>
        </p:spPr>
        <p:txBody>
          <a:bodyPr anchor="b"/>
          <a:lstStyle>
            <a:lvl1pPr marL="0" indent="0">
              <a:buNone/>
              <a:defRPr sz="9100">
                <a:solidFill>
                  <a:schemeClr val="tx1">
                    <a:tint val="75000"/>
                  </a:schemeClr>
                </a:solidFill>
              </a:defRPr>
            </a:lvl1pPr>
            <a:lvl2pPr marL="2089555" indent="0">
              <a:buNone/>
              <a:defRPr sz="8200">
                <a:solidFill>
                  <a:schemeClr val="tx1">
                    <a:tint val="75000"/>
                  </a:schemeClr>
                </a:solidFill>
              </a:defRPr>
            </a:lvl2pPr>
            <a:lvl3pPr marL="4179105" indent="0">
              <a:buNone/>
              <a:defRPr sz="7300">
                <a:solidFill>
                  <a:schemeClr val="tx1">
                    <a:tint val="75000"/>
                  </a:schemeClr>
                </a:solidFill>
              </a:defRPr>
            </a:lvl3pPr>
            <a:lvl4pPr marL="6268660" indent="0">
              <a:buNone/>
              <a:defRPr sz="6400">
                <a:solidFill>
                  <a:schemeClr val="tx1">
                    <a:tint val="75000"/>
                  </a:schemeClr>
                </a:solidFill>
              </a:defRPr>
            </a:lvl4pPr>
            <a:lvl5pPr marL="8358211" indent="0">
              <a:buNone/>
              <a:defRPr sz="6400">
                <a:solidFill>
                  <a:schemeClr val="tx1">
                    <a:tint val="75000"/>
                  </a:schemeClr>
                </a:solidFill>
              </a:defRPr>
            </a:lvl5pPr>
            <a:lvl6pPr marL="10447766" indent="0">
              <a:buNone/>
              <a:defRPr sz="6400">
                <a:solidFill>
                  <a:schemeClr val="tx1">
                    <a:tint val="75000"/>
                  </a:schemeClr>
                </a:solidFill>
              </a:defRPr>
            </a:lvl6pPr>
            <a:lvl7pPr marL="12537320" indent="0">
              <a:buNone/>
              <a:defRPr sz="6400">
                <a:solidFill>
                  <a:schemeClr val="tx1">
                    <a:tint val="75000"/>
                  </a:schemeClr>
                </a:solidFill>
              </a:defRPr>
            </a:lvl7pPr>
            <a:lvl8pPr marL="14626875" indent="0">
              <a:buNone/>
              <a:defRPr sz="6400">
                <a:solidFill>
                  <a:schemeClr val="tx1">
                    <a:tint val="75000"/>
                  </a:schemeClr>
                </a:solidFill>
              </a:defRPr>
            </a:lvl8pPr>
            <a:lvl9pPr marL="16716426" indent="0">
              <a:buNone/>
              <a:defRPr sz="6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4D8212-E869-F1DF-86EC-43DD11A70476}"/>
              </a:ext>
            </a:extLst>
          </p:cNvPr>
          <p:cNvSpPr>
            <a:spLocks noGrp="1"/>
          </p:cNvSpPr>
          <p:nvPr>
            <p:ph type="dt" sz="half" idx="10"/>
          </p:nvPr>
        </p:nvSpPr>
        <p:spPr/>
        <p:txBody>
          <a:bodyPr/>
          <a:lstStyle>
            <a:lvl1pPr>
              <a:defRPr/>
            </a:lvl1pPr>
          </a:lstStyle>
          <a:p>
            <a:pPr>
              <a:defRPr/>
            </a:pPr>
            <a:fld id="{DCF1D550-C7A0-3B4E-844B-4EFB6B855C84}"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F3FB6BF0-6DD9-8561-2B2D-65B46FC240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95649CD-70EA-3E28-5E35-C6C88B7FCE59}"/>
              </a:ext>
            </a:extLst>
          </p:cNvPr>
          <p:cNvSpPr>
            <a:spLocks noGrp="1"/>
          </p:cNvSpPr>
          <p:nvPr>
            <p:ph type="sldNum" sz="quarter" idx="12"/>
          </p:nvPr>
        </p:nvSpPr>
        <p:spPr/>
        <p:txBody>
          <a:bodyPr/>
          <a:lstStyle>
            <a:lvl1pPr>
              <a:defRPr/>
            </a:lvl1pPr>
          </a:lstStyle>
          <a:p>
            <a:fld id="{3C9A3322-7324-2345-A499-AAB171C95225}" type="slidenum">
              <a:rPr lang="en-US" altLang="en-US"/>
              <a:pPr/>
              <a:t>‹#›</a:t>
            </a:fld>
            <a:endParaRPr lang="en-US" altLang="en-US" dirty="0"/>
          </a:p>
        </p:txBody>
      </p:sp>
    </p:spTree>
    <p:extLst>
      <p:ext uri="{BB962C8B-B14F-4D97-AF65-F5344CB8AC3E}">
        <p14:creationId xmlns:p14="http://schemas.microsoft.com/office/powerpoint/2010/main" val="327609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11680" y="7680967"/>
            <a:ext cx="1776984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452080" y="7680967"/>
            <a:ext cx="1776984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5D87F97-DA13-3AEA-92FB-F0FB79A04E56}"/>
              </a:ext>
            </a:extLst>
          </p:cNvPr>
          <p:cNvSpPr>
            <a:spLocks noGrp="1"/>
          </p:cNvSpPr>
          <p:nvPr>
            <p:ph type="dt" sz="half" idx="10"/>
          </p:nvPr>
        </p:nvSpPr>
        <p:spPr/>
        <p:txBody>
          <a:bodyPr/>
          <a:lstStyle>
            <a:lvl1pPr>
              <a:defRPr/>
            </a:lvl1pPr>
          </a:lstStyle>
          <a:p>
            <a:pPr>
              <a:defRPr/>
            </a:pPr>
            <a:fld id="{DBB74129-0E50-CD42-BD5C-40361120368F}" type="datetimeFigureOut">
              <a:rPr lang="en-US"/>
              <a:pPr>
                <a:defRPr/>
              </a:pPr>
              <a:t>11/20/22</a:t>
            </a:fld>
            <a:endParaRPr lang="en-US" dirty="0"/>
          </a:p>
        </p:txBody>
      </p:sp>
      <p:sp>
        <p:nvSpPr>
          <p:cNvPr id="6" name="Footer Placeholder 4">
            <a:extLst>
              <a:ext uri="{FF2B5EF4-FFF2-40B4-BE49-F238E27FC236}">
                <a16:creationId xmlns:a16="http://schemas.microsoft.com/office/drawing/2014/main" id="{E191C602-24E2-B1C5-C371-AB60C5C14988}"/>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3649055A-0FF9-9298-DC17-159147FD863C}"/>
              </a:ext>
            </a:extLst>
          </p:cNvPr>
          <p:cNvSpPr>
            <a:spLocks noGrp="1"/>
          </p:cNvSpPr>
          <p:nvPr>
            <p:ph type="sldNum" sz="quarter" idx="12"/>
          </p:nvPr>
        </p:nvSpPr>
        <p:spPr/>
        <p:txBody>
          <a:bodyPr/>
          <a:lstStyle>
            <a:lvl1pPr>
              <a:defRPr/>
            </a:lvl1pPr>
          </a:lstStyle>
          <a:p>
            <a:fld id="{D8646309-8313-E142-BB8C-5E42DB77BF10}" type="slidenum">
              <a:rPr lang="en-US" altLang="en-US"/>
              <a:pPr/>
              <a:t>‹#›</a:t>
            </a:fld>
            <a:endParaRPr lang="en-US" altLang="en-US" dirty="0"/>
          </a:p>
        </p:txBody>
      </p:sp>
    </p:spTree>
    <p:extLst>
      <p:ext uri="{BB962C8B-B14F-4D97-AF65-F5344CB8AC3E}">
        <p14:creationId xmlns:p14="http://schemas.microsoft.com/office/powerpoint/2010/main" val="1145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680" y="7368542"/>
            <a:ext cx="17776827" cy="3070858"/>
          </a:xfrm>
        </p:spPr>
        <p:txBody>
          <a:bodyPr anchor="b"/>
          <a:lstStyle>
            <a:lvl1pPr marL="0" indent="0">
              <a:buNone/>
              <a:defRPr sz="11000" b="1"/>
            </a:lvl1pPr>
            <a:lvl2pPr marL="2089555" indent="0">
              <a:buNone/>
              <a:defRPr sz="9100" b="1"/>
            </a:lvl2pPr>
            <a:lvl3pPr marL="4179105" indent="0">
              <a:buNone/>
              <a:defRPr sz="8200" b="1"/>
            </a:lvl3pPr>
            <a:lvl4pPr marL="6268660" indent="0">
              <a:buNone/>
              <a:defRPr sz="7300" b="1"/>
            </a:lvl4pPr>
            <a:lvl5pPr marL="8358211" indent="0">
              <a:buNone/>
              <a:defRPr sz="7300" b="1"/>
            </a:lvl5pPr>
            <a:lvl6pPr marL="10447766" indent="0">
              <a:buNone/>
              <a:defRPr sz="7300" b="1"/>
            </a:lvl6pPr>
            <a:lvl7pPr marL="12537320" indent="0">
              <a:buNone/>
              <a:defRPr sz="7300" b="1"/>
            </a:lvl7pPr>
            <a:lvl8pPr marL="14626875" indent="0">
              <a:buNone/>
              <a:defRPr sz="7300" b="1"/>
            </a:lvl8pPr>
            <a:lvl9pPr marL="16716426" indent="0">
              <a:buNone/>
              <a:defRPr sz="7300" b="1"/>
            </a:lvl9pPr>
          </a:lstStyle>
          <a:p>
            <a:pPr lvl="0"/>
            <a:r>
              <a:rPr lang="en-US"/>
              <a:t>Click to edit Master text styles</a:t>
            </a:r>
          </a:p>
        </p:txBody>
      </p:sp>
      <p:sp>
        <p:nvSpPr>
          <p:cNvPr id="4" name="Content Placeholder 3"/>
          <p:cNvSpPr>
            <a:spLocks noGrp="1"/>
          </p:cNvSpPr>
          <p:nvPr>
            <p:ph sz="half" idx="2"/>
          </p:nvPr>
        </p:nvSpPr>
        <p:spPr>
          <a:xfrm>
            <a:off x="2011680" y="10439400"/>
            <a:ext cx="17776827"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112" y="7368542"/>
            <a:ext cx="17783810" cy="3070858"/>
          </a:xfrm>
        </p:spPr>
        <p:txBody>
          <a:bodyPr anchor="b"/>
          <a:lstStyle>
            <a:lvl1pPr marL="0" indent="0">
              <a:buNone/>
              <a:defRPr sz="11000" b="1"/>
            </a:lvl1pPr>
            <a:lvl2pPr marL="2089555" indent="0">
              <a:buNone/>
              <a:defRPr sz="9100" b="1"/>
            </a:lvl2pPr>
            <a:lvl3pPr marL="4179105" indent="0">
              <a:buNone/>
              <a:defRPr sz="8200" b="1"/>
            </a:lvl3pPr>
            <a:lvl4pPr marL="6268660" indent="0">
              <a:buNone/>
              <a:defRPr sz="7300" b="1"/>
            </a:lvl4pPr>
            <a:lvl5pPr marL="8358211" indent="0">
              <a:buNone/>
              <a:defRPr sz="7300" b="1"/>
            </a:lvl5pPr>
            <a:lvl6pPr marL="10447766" indent="0">
              <a:buNone/>
              <a:defRPr sz="7300" b="1"/>
            </a:lvl6pPr>
            <a:lvl7pPr marL="12537320" indent="0">
              <a:buNone/>
              <a:defRPr sz="7300" b="1"/>
            </a:lvl7pPr>
            <a:lvl8pPr marL="14626875" indent="0">
              <a:buNone/>
              <a:defRPr sz="7300" b="1"/>
            </a:lvl8pPr>
            <a:lvl9pPr marL="16716426" indent="0">
              <a:buNone/>
              <a:defRPr sz="7300" b="1"/>
            </a:lvl9pPr>
          </a:lstStyle>
          <a:p>
            <a:pPr lvl="0"/>
            <a:r>
              <a:rPr lang="en-US"/>
              <a:t>Click to edit Master text styles</a:t>
            </a:r>
          </a:p>
        </p:txBody>
      </p:sp>
      <p:sp>
        <p:nvSpPr>
          <p:cNvPr id="6" name="Content Placeholder 5"/>
          <p:cNvSpPr>
            <a:spLocks noGrp="1"/>
          </p:cNvSpPr>
          <p:nvPr>
            <p:ph sz="quarter" idx="4"/>
          </p:nvPr>
        </p:nvSpPr>
        <p:spPr>
          <a:xfrm>
            <a:off x="20438112" y="10439400"/>
            <a:ext cx="17783810"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744FDDF-EFD1-6D5F-D692-9B679AF2B5AA}"/>
              </a:ext>
            </a:extLst>
          </p:cNvPr>
          <p:cNvSpPr>
            <a:spLocks noGrp="1"/>
          </p:cNvSpPr>
          <p:nvPr>
            <p:ph type="dt" sz="half" idx="10"/>
          </p:nvPr>
        </p:nvSpPr>
        <p:spPr/>
        <p:txBody>
          <a:bodyPr/>
          <a:lstStyle>
            <a:lvl1pPr>
              <a:defRPr/>
            </a:lvl1pPr>
          </a:lstStyle>
          <a:p>
            <a:pPr>
              <a:defRPr/>
            </a:pPr>
            <a:fld id="{D7D081D0-18AB-464B-B4DE-8D60A1DE6C21}" type="datetimeFigureOut">
              <a:rPr lang="en-US"/>
              <a:pPr>
                <a:defRPr/>
              </a:pPr>
              <a:t>11/20/22</a:t>
            </a:fld>
            <a:endParaRPr lang="en-US" dirty="0"/>
          </a:p>
        </p:txBody>
      </p:sp>
      <p:sp>
        <p:nvSpPr>
          <p:cNvPr id="8" name="Footer Placeholder 4">
            <a:extLst>
              <a:ext uri="{FF2B5EF4-FFF2-40B4-BE49-F238E27FC236}">
                <a16:creationId xmlns:a16="http://schemas.microsoft.com/office/drawing/2014/main" id="{7A4C7CA6-ABB8-AAEF-181A-FA1E6045CF73}"/>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916E9D97-7262-21A5-014E-E286112A1702}"/>
              </a:ext>
            </a:extLst>
          </p:cNvPr>
          <p:cNvSpPr>
            <a:spLocks noGrp="1"/>
          </p:cNvSpPr>
          <p:nvPr>
            <p:ph type="sldNum" sz="quarter" idx="12"/>
          </p:nvPr>
        </p:nvSpPr>
        <p:spPr/>
        <p:txBody>
          <a:bodyPr/>
          <a:lstStyle>
            <a:lvl1pPr>
              <a:defRPr/>
            </a:lvl1pPr>
          </a:lstStyle>
          <a:p>
            <a:fld id="{B5AD5429-CD4D-BC43-BD2E-7EA23793C383}" type="slidenum">
              <a:rPr lang="en-US" altLang="en-US"/>
              <a:pPr/>
              <a:t>‹#›</a:t>
            </a:fld>
            <a:endParaRPr lang="en-US" altLang="en-US" dirty="0"/>
          </a:p>
        </p:txBody>
      </p:sp>
    </p:spTree>
    <p:extLst>
      <p:ext uri="{BB962C8B-B14F-4D97-AF65-F5344CB8AC3E}">
        <p14:creationId xmlns:p14="http://schemas.microsoft.com/office/powerpoint/2010/main" val="149912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1F8AE6D-D6CA-BFFB-5420-143C13D90886}"/>
              </a:ext>
            </a:extLst>
          </p:cNvPr>
          <p:cNvSpPr>
            <a:spLocks noGrp="1"/>
          </p:cNvSpPr>
          <p:nvPr>
            <p:ph type="dt" sz="half" idx="10"/>
          </p:nvPr>
        </p:nvSpPr>
        <p:spPr/>
        <p:txBody>
          <a:bodyPr/>
          <a:lstStyle>
            <a:lvl1pPr>
              <a:defRPr/>
            </a:lvl1pPr>
          </a:lstStyle>
          <a:p>
            <a:pPr>
              <a:defRPr/>
            </a:pPr>
            <a:fld id="{DB9F6E86-B964-F94B-A510-E3AD92DEDD63}" type="datetimeFigureOut">
              <a:rPr lang="en-US"/>
              <a:pPr>
                <a:defRPr/>
              </a:pPr>
              <a:t>11/20/22</a:t>
            </a:fld>
            <a:endParaRPr lang="en-US" dirty="0"/>
          </a:p>
        </p:txBody>
      </p:sp>
      <p:sp>
        <p:nvSpPr>
          <p:cNvPr id="4" name="Footer Placeholder 4">
            <a:extLst>
              <a:ext uri="{FF2B5EF4-FFF2-40B4-BE49-F238E27FC236}">
                <a16:creationId xmlns:a16="http://schemas.microsoft.com/office/drawing/2014/main" id="{EDDC9878-932E-5E10-7796-70E6C5AE027A}"/>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11DCF6F0-2D2E-1D23-27E6-B7F2970F8D44}"/>
              </a:ext>
            </a:extLst>
          </p:cNvPr>
          <p:cNvSpPr>
            <a:spLocks noGrp="1"/>
          </p:cNvSpPr>
          <p:nvPr>
            <p:ph type="sldNum" sz="quarter" idx="12"/>
          </p:nvPr>
        </p:nvSpPr>
        <p:spPr/>
        <p:txBody>
          <a:bodyPr/>
          <a:lstStyle>
            <a:lvl1pPr>
              <a:defRPr/>
            </a:lvl1pPr>
          </a:lstStyle>
          <a:p>
            <a:fld id="{CDDE849A-C4AB-7447-B3E1-B6C7EFA8D5D1}" type="slidenum">
              <a:rPr lang="en-US" altLang="en-US"/>
              <a:pPr/>
              <a:t>‹#›</a:t>
            </a:fld>
            <a:endParaRPr lang="en-US" altLang="en-US" dirty="0"/>
          </a:p>
        </p:txBody>
      </p:sp>
    </p:spTree>
    <p:extLst>
      <p:ext uri="{BB962C8B-B14F-4D97-AF65-F5344CB8AC3E}">
        <p14:creationId xmlns:p14="http://schemas.microsoft.com/office/powerpoint/2010/main" val="54114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14D2600-1EBD-D04D-1C67-C528E960016A}"/>
              </a:ext>
            </a:extLst>
          </p:cNvPr>
          <p:cNvSpPr>
            <a:spLocks noGrp="1"/>
          </p:cNvSpPr>
          <p:nvPr>
            <p:ph type="dt" sz="half" idx="10"/>
          </p:nvPr>
        </p:nvSpPr>
        <p:spPr/>
        <p:txBody>
          <a:bodyPr/>
          <a:lstStyle>
            <a:lvl1pPr>
              <a:defRPr/>
            </a:lvl1pPr>
          </a:lstStyle>
          <a:p>
            <a:pPr>
              <a:defRPr/>
            </a:pPr>
            <a:fld id="{686F6B06-FFBC-3141-BFDD-6699E6AA51CF}" type="datetimeFigureOut">
              <a:rPr lang="en-US"/>
              <a:pPr>
                <a:defRPr/>
              </a:pPr>
              <a:t>11/20/22</a:t>
            </a:fld>
            <a:endParaRPr lang="en-US" dirty="0"/>
          </a:p>
        </p:txBody>
      </p:sp>
      <p:sp>
        <p:nvSpPr>
          <p:cNvPr id="3" name="Footer Placeholder 4">
            <a:extLst>
              <a:ext uri="{FF2B5EF4-FFF2-40B4-BE49-F238E27FC236}">
                <a16:creationId xmlns:a16="http://schemas.microsoft.com/office/drawing/2014/main" id="{6B97B2F8-B040-023A-7C09-ABFDDB52AA14}"/>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E7CD90A9-6A47-077A-5EAB-D2FCF6E31C71}"/>
              </a:ext>
            </a:extLst>
          </p:cNvPr>
          <p:cNvSpPr>
            <a:spLocks noGrp="1"/>
          </p:cNvSpPr>
          <p:nvPr>
            <p:ph type="sldNum" sz="quarter" idx="12"/>
          </p:nvPr>
        </p:nvSpPr>
        <p:spPr/>
        <p:txBody>
          <a:bodyPr/>
          <a:lstStyle>
            <a:lvl1pPr>
              <a:defRPr/>
            </a:lvl1pPr>
          </a:lstStyle>
          <a:p>
            <a:fld id="{290AE701-A0F6-DF45-AF8B-B5BA46984AA8}" type="slidenum">
              <a:rPr lang="en-US" altLang="en-US"/>
              <a:pPr/>
              <a:t>‹#›</a:t>
            </a:fld>
            <a:endParaRPr lang="en-US" altLang="en-US" dirty="0"/>
          </a:p>
        </p:txBody>
      </p:sp>
    </p:spTree>
    <p:extLst>
      <p:ext uri="{BB962C8B-B14F-4D97-AF65-F5344CB8AC3E}">
        <p14:creationId xmlns:p14="http://schemas.microsoft.com/office/powerpoint/2010/main" val="317921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7" y="1310640"/>
            <a:ext cx="13236577"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5730220" y="1310647"/>
            <a:ext cx="22491700" cy="2809494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687" y="6888487"/>
            <a:ext cx="13236577" cy="22517102"/>
          </a:xfrm>
        </p:spPr>
        <p:txBody>
          <a:bodyPr/>
          <a:lstStyle>
            <a:lvl1pPr marL="0" indent="0">
              <a:buNone/>
              <a:defRPr sz="6400"/>
            </a:lvl1pPr>
            <a:lvl2pPr marL="2089555" indent="0">
              <a:buNone/>
              <a:defRPr sz="5500"/>
            </a:lvl2pPr>
            <a:lvl3pPr marL="4179105" indent="0">
              <a:buNone/>
              <a:defRPr sz="4600"/>
            </a:lvl3pPr>
            <a:lvl4pPr marL="6268660" indent="0">
              <a:buNone/>
              <a:defRPr sz="4100"/>
            </a:lvl4pPr>
            <a:lvl5pPr marL="8358211" indent="0">
              <a:buNone/>
              <a:defRPr sz="4100"/>
            </a:lvl5pPr>
            <a:lvl6pPr marL="10447766" indent="0">
              <a:buNone/>
              <a:defRPr sz="4100"/>
            </a:lvl6pPr>
            <a:lvl7pPr marL="12537320" indent="0">
              <a:buNone/>
              <a:defRPr sz="4100"/>
            </a:lvl7pPr>
            <a:lvl8pPr marL="14626875" indent="0">
              <a:buNone/>
              <a:defRPr sz="4100"/>
            </a:lvl8pPr>
            <a:lvl9pPr marL="16716426" indent="0">
              <a:buNone/>
              <a:defRPr sz="4100"/>
            </a:lvl9pPr>
          </a:lstStyle>
          <a:p>
            <a:pPr lvl="0"/>
            <a:r>
              <a:rPr lang="en-US"/>
              <a:t>Click to edit Master text styles</a:t>
            </a:r>
          </a:p>
        </p:txBody>
      </p:sp>
      <p:sp>
        <p:nvSpPr>
          <p:cNvPr id="5" name="Date Placeholder 3">
            <a:extLst>
              <a:ext uri="{FF2B5EF4-FFF2-40B4-BE49-F238E27FC236}">
                <a16:creationId xmlns:a16="http://schemas.microsoft.com/office/drawing/2014/main" id="{55EC6E6D-4352-43CD-62B2-9E1822116CEF}"/>
              </a:ext>
            </a:extLst>
          </p:cNvPr>
          <p:cNvSpPr>
            <a:spLocks noGrp="1"/>
          </p:cNvSpPr>
          <p:nvPr>
            <p:ph type="dt" sz="half" idx="10"/>
          </p:nvPr>
        </p:nvSpPr>
        <p:spPr/>
        <p:txBody>
          <a:bodyPr/>
          <a:lstStyle>
            <a:lvl1pPr>
              <a:defRPr/>
            </a:lvl1pPr>
          </a:lstStyle>
          <a:p>
            <a:pPr>
              <a:defRPr/>
            </a:pPr>
            <a:fld id="{C583F552-6A9B-634F-A9FD-52D188AECB57}" type="datetimeFigureOut">
              <a:rPr lang="en-US"/>
              <a:pPr>
                <a:defRPr/>
              </a:pPr>
              <a:t>11/20/22</a:t>
            </a:fld>
            <a:endParaRPr lang="en-US" dirty="0"/>
          </a:p>
        </p:txBody>
      </p:sp>
      <p:sp>
        <p:nvSpPr>
          <p:cNvPr id="6" name="Footer Placeholder 4">
            <a:extLst>
              <a:ext uri="{FF2B5EF4-FFF2-40B4-BE49-F238E27FC236}">
                <a16:creationId xmlns:a16="http://schemas.microsoft.com/office/drawing/2014/main" id="{0964C84A-0D9B-FBA4-759E-A314A60112A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1EBEDFD-E1DB-22D4-D754-CEDBBD86DECA}"/>
              </a:ext>
            </a:extLst>
          </p:cNvPr>
          <p:cNvSpPr>
            <a:spLocks noGrp="1"/>
          </p:cNvSpPr>
          <p:nvPr>
            <p:ph type="sldNum" sz="quarter" idx="12"/>
          </p:nvPr>
        </p:nvSpPr>
        <p:spPr/>
        <p:txBody>
          <a:bodyPr/>
          <a:lstStyle>
            <a:lvl1pPr>
              <a:defRPr/>
            </a:lvl1pPr>
          </a:lstStyle>
          <a:p>
            <a:fld id="{28A957D2-5327-4144-8921-17849B792E60}" type="slidenum">
              <a:rPr lang="en-US" altLang="en-US"/>
              <a:pPr/>
              <a:t>‹#›</a:t>
            </a:fld>
            <a:endParaRPr lang="en-US" altLang="en-US" dirty="0"/>
          </a:p>
        </p:txBody>
      </p:sp>
    </p:spTree>
    <p:extLst>
      <p:ext uri="{BB962C8B-B14F-4D97-AF65-F5344CB8AC3E}">
        <p14:creationId xmlns:p14="http://schemas.microsoft.com/office/powerpoint/2010/main" val="586144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3042880"/>
            <a:ext cx="24140160" cy="2720342"/>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7886067" y="2941320"/>
            <a:ext cx="24140160" cy="19751040"/>
          </a:xfrm>
        </p:spPr>
        <p:txBody>
          <a:bodyPr rtlCol="0">
            <a:normAutofit/>
          </a:bodyPr>
          <a:lstStyle>
            <a:lvl1pPr marL="0" indent="0">
              <a:buNone/>
              <a:defRPr sz="14600"/>
            </a:lvl1pPr>
            <a:lvl2pPr marL="2089555" indent="0">
              <a:buNone/>
              <a:defRPr sz="12800"/>
            </a:lvl2pPr>
            <a:lvl3pPr marL="4179105" indent="0">
              <a:buNone/>
              <a:defRPr sz="11000"/>
            </a:lvl3pPr>
            <a:lvl4pPr marL="6268660" indent="0">
              <a:buNone/>
              <a:defRPr sz="9100"/>
            </a:lvl4pPr>
            <a:lvl5pPr marL="8358211" indent="0">
              <a:buNone/>
              <a:defRPr sz="9100"/>
            </a:lvl5pPr>
            <a:lvl6pPr marL="10447766" indent="0">
              <a:buNone/>
              <a:defRPr sz="9100"/>
            </a:lvl6pPr>
            <a:lvl7pPr marL="12537320" indent="0">
              <a:buNone/>
              <a:defRPr sz="9100"/>
            </a:lvl7pPr>
            <a:lvl8pPr marL="14626875" indent="0">
              <a:buNone/>
              <a:defRPr sz="9100"/>
            </a:lvl8pPr>
            <a:lvl9pPr marL="16716426" indent="0">
              <a:buNone/>
              <a:defRPr sz="9100"/>
            </a:lvl9pPr>
          </a:lstStyle>
          <a:p>
            <a:pPr lvl="0"/>
            <a:endParaRPr lang="en-US" noProof="0" dirty="0"/>
          </a:p>
        </p:txBody>
      </p:sp>
      <p:sp>
        <p:nvSpPr>
          <p:cNvPr id="4" name="Text Placeholder 3"/>
          <p:cNvSpPr>
            <a:spLocks noGrp="1"/>
          </p:cNvSpPr>
          <p:nvPr>
            <p:ph type="body" sz="half" idx="2"/>
          </p:nvPr>
        </p:nvSpPr>
        <p:spPr>
          <a:xfrm>
            <a:off x="7886067" y="25763222"/>
            <a:ext cx="24140160" cy="3863338"/>
          </a:xfrm>
        </p:spPr>
        <p:txBody>
          <a:bodyPr/>
          <a:lstStyle>
            <a:lvl1pPr marL="0" indent="0">
              <a:buNone/>
              <a:defRPr sz="6400"/>
            </a:lvl1pPr>
            <a:lvl2pPr marL="2089555" indent="0">
              <a:buNone/>
              <a:defRPr sz="5500"/>
            </a:lvl2pPr>
            <a:lvl3pPr marL="4179105" indent="0">
              <a:buNone/>
              <a:defRPr sz="4600"/>
            </a:lvl3pPr>
            <a:lvl4pPr marL="6268660" indent="0">
              <a:buNone/>
              <a:defRPr sz="4100"/>
            </a:lvl4pPr>
            <a:lvl5pPr marL="8358211" indent="0">
              <a:buNone/>
              <a:defRPr sz="4100"/>
            </a:lvl5pPr>
            <a:lvl6pPr marL="10447766" indent="0">
              <a:buNone/>
              <a:defRPr sz="4100"/>
            </a:lvl6pPr>
            <a:lvl7pPr marL="12537320" indent="0">
              <a:buNone/>
              <a:defRPr sz="4100"/>
            </a:lvl7pPr>
            <a:lvl8pPr marL="14626875" indent="0">
              <a:buNone/>
              <a:defRPr sz="4100"/>
            </a:lvl8pPr>
            <a:lvl9pPr marL="16716426" indent="0">
              <a:buNone/>
              <a:defRPr sz="4100"/>
            </a:lvl9pPr>
          </a:lstStyle>
          <a:p>
            <a:pPr lvl="0"/>
            <a:r>
              <a:rPr lang="en-US"/>
              <a:t>Click to edit Master text styles</a:t>
            </a:r>
          </a:p>
        </p:txBody>
      </p:sp>
      <p:sp>
        <p:nvSpPr>
          <p:cNvPr id="5" name="Date Placeholder 3">
            <a:extLst>
              <a:ext uri="{FF2B5EF4-FFF2-40B4-BE49-F238E27FC236}">
                <a16:creationId xmlns:a16="http://schemas.microsoft.com/office/drawing/2014/main" id="{F470ACA7-2F61-5440-6718-801AA0940668}"/>
              </a:ext>
            </a:extLst>
          </p:cNvPr>
          <p:cNvSpPr>
            <a:spLocks noGrp="1"/>
          </p:cNvSpPr>
          <p:nvPr>
            <p:ph type="dt" sz="half" idx="10"/>
          </p:nvPr>
        </p:nvSpPr>
        <p:spPr/>
        <p:txBody>
          <a:bodyPr/>
          <a:lstStyle>
            <a:lvl1pPr>
              <a:defRPr/>
            </a:lvl1pPr>
          </a:lstStyle>
          <a:p>
            <a:pPr>
              <a:defRPr/>
            </a:pPr>
            <a:fld id="{5D64D467-4D1E-DD49-8A70-3F9B6A02A143}" type="datetimeFigureOut">
              <a:rPr lang="en-US"/>
              <a:pPr>
                <a:defRPr/>
              </a:pPr>
              <a:t>11/20/22</a:t>
            </a:fld>
            <a:endParaRPr lang="en-US" dirty="0"/>
          </a:p>
        </p:txBody>
      </p:sp>
      <p:sp>
        <p:nvSpPr>
          <p:cNvPr id="6" name="Footer Placeholder 4">
            <a:extLst>
              <a:ext uri="{FF2B5EF4-FFF2-40B4-BE49-F238E27FC236}">
                <a16:creationId xmlns:a16="http://schemas.microsoft.com/office/drawing/2014/main" id="{E9FC5F14-7113-EAAD-436F-9D066EF623A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112200C-FEDF-D795-47B9-4C2142CEFD2A}"/>
              </a:ext>
            </a:extLst>
          </p:cNvPr>
          <p:cNvSpPr>
            <a:spLocks noGrp="1"/>
          </p:cNvSpPr>
          <p:nvPr>
            <p:ph type="sldNum" sz="quarter" idx="12"/>
          </p:nvPr>
        </p:nvSpPr>
        <p:spPr/>
        <p:txBody>
          <a:bodyPr/>
          <a:lstStyle>
            <a:lvl1pPr>
              <a:defRPr/>
            </a:lvl1pPr>
          </a:lstStyle>
          <a:p>
            <a:fld id="{80D94A15-AA01-E14F-8EBA-2E38138CD3FF}" type="slidenum">
              <a:rPr lang="en-US" altLang="en-US"/>
              <a:pPr/>
              <a:t>‹#›</a:t>
            </a:fld>
            <a:endParaRPr lang="en-US" altLang="en-US" dirty="0"/>
          </a:p>
        </p:txBody>
      </p:sp>
    </p:spTree>
    <p:extLst>
      <p:ext uri="{BB962C8B-B14F-4D97-AF65-F5344CB8AC3E}">
        <p14:creationId xmlns:p14="http://schemas.microsoft.com/office/powerpoint/2010/main" val="46371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43E436-0518-EF97-96E4-FEFB8CCF2D86}"/>
              </a:ext>
            </a:extLst>
          </p:cNvPr>
          <p:cNvSpPr>
            <a:spLocks noGrp="1"/>
          </p:cNvSpPr>
          <p:nvPr>
            <p:ph type="title"/>
          </p:nvPr>
        </p:nvSpPr>
        <p:spPr bwMode="auto">
          <a:xfrm>
            <a:off x="2011363" y="1317625"/>
            <a:ext cx="362108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13" tIns="208954" rIns="417913" bIns="208954"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061C4EE-A073-DA83-D40B-0118769B07EA}"/>
              </a:ext>
            </a:extLst>
          </p:cNvPr>
          <p:cNvSpPr>
            <a:spLocks noGrp="1"/>
          </p:cNvSpPr>
          <p:nvPr>
            <p:ph type="body" idx="1"/>
          </p:nvPr>
        </p:nvSpPr>
        <p:spPr bwMode="auto">
          <a:xfrm>
            <a:off x="2011363" y="7680325"/>
            <a:ext cx="3621087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13" tIns="208954" rIns="417913" bIns="20895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30D50B2-4A3E-E065-2F14-95131744BA85}"/>
              </a:ext>
            </a:extLst>
          </p:cNvPr>
          <p:cNvSpPr>
            <a:spLocks noGrp="1"/>
          </p:cNvSpPr>
          <p:nvPr>
            <p:ph type="dt" sz="half" idx="2"/>
          </p:nvPr>
        </p:nvSpPr>
        <p:spPr>
          <a:xfrm>
            <a:off x="2011363" y="30510163"/>
            <a:ext cx="9388475" cy="1752600"/>
          </a:xfrm>
          <a:prstGeom prst="rect">
            <a:avLst/>
          </a:prstGeom>
        </p:spPr>
        <p:txBody>
          <a:bodyPr vert="horz" lIns="417913" tIns="208954" rIns="417913" bIns="208954" rtlCol="0" anchor="ctr"/>
          <a:lstStyle>
            <a:lvl1pPr algn="l" eaLnBrk="1" hangingPunct="1">
              <a:defRPr sz="5500">
                <a:solidFill>
                  <a:schemeClr val="tx1">
                    <a:tint val="75000"/>
                  </a:schemeClr>
                </a:solidFill>
                <a:latin typeface="Times New Roman" pitchFamily="1" charset="0"/>
              </a:defRPr>
            </a:lvl1pPr>
          </a:lstStyle>
          <a:p>
            <a:pPr>
              <a:defRPr/>
            </a:pPr>
            <a:fld id="{85197507-E2DC-2F42-89BC-ED4DE70785AA}" type="datetimeFigureOut">
              <a:rPr lang="en-US"/>
              <a:pPr>
                <a:defRPr/>
              </a:pPr>
              <a:t>11/20/22</a:t>
            </a:fld>
            <a:endParaRPr lang="en-US" dirty="0"/>
          </a:p>
        </p:txBody>
      </p:sp>
      <p:sp>
        <p:nvSpPr>
          <p:cNvPr id="5" name="Footer Placeholder 4">
            <a:extLst>
              <a:ext uri="{FF2B5EF4-FFF2-40B4-BE49-F238E27FC236}">
                <a16:creationId xmlns:a16="http://schemas.microsoft.com/office/drawing/2014/main" id="{7BC765BC-60DD-F9EA-7382-CB49ABA388ED}"/>
              </a:ext>
            </a:extLst>
          </p:cNvPr>
          <p:cNvSpPr>
            <a:spLocks noGrp="1"/>
          </p:cNvSpPr>
          <p:nvPr>
            <p:ph type="ftr" sz="quarter" idx="3"/>
          </p:nvPr>
        </p:nvSpPr>
        <p:spPr>
          <a:xfrm>
            <a:off x="13746163" y="30510163"/>
            <a:ext cx="12741275" cy="1752600"/>
          </a:xfrm>
          <a:prstGeom prst="rect">
            <a:avLst/>
          </a:prstGeom>
        </p:spPr>
        <p:txBody>
          <a:bodyPr vert="horz" lIns="417913" tIns="208954" rIns="417913" bIns="208954" rtlCol="0" anchor="ctr"/>
          <a:lstStyle>
            <a:lvl1pPr algn="ctr" eaLnBrk="1" hangingPunct="1">
              <a:defRPr sz="5500">
                <a:solidFill>
                  <a:schemeClr val="tx1">
                    <a:tint val="75000"/>
                  </a:schemeClr>
                </a:solidFill>
                <a:latin typeface="Times New Roman" pitchFamily="1" charset="0"/>
              </a:defRPr>
            </a:lvl1pPr>
          </a:lstStyle>
          <a:p>
            <a:pPr>
              <a:defRPr/>
            </a:pPr>
            <a:endParaRPr lang="en-US" dirty="0"/>
          </a:p>
        </p:txBody>
      </p:sp>
      <p:sp>
        <p:nvSpPr>
          <p:cNvPr id="6" name="Slide Number Placeholder 5">
            <a:extLst>
              <a:ext uri="{FF2B5EF4-FFF2-40B4-BE49-F238E27FC236}">
                <a16:creationId xmlns:a16="http://schemas.microsoft.com/office/drawing/2014/main" id="{7DAA3612-49E1-8BA5-DF11-B69CC2272321}"/>
              </a:ext>
            </a:extLst>
          </p:cNvPr>
          <p:cNvSpPr>
            <a:spLocks noGrp="1"/>
          </p:cNvSpPr>
          <p:nvPr>
            <p:ph type="sldNum" sz="quarter" idx="4"/>
          </p:nvPr>
        </p:nvSpPr>
        <p:spPr>
          <a:xfrm>
            <a:off x="28833763" y="30510163"/>
            <a:ext cx="9388475" cy="1752600"/>
          </a:xfrm>
          <a:prstGeom prst="rect">
            <a:avLst/>
          </a:prstGeom>
        </p:spPr>
        <p:txBody>
          <a:bodyPr vert="horz" wrap="square" lIns="417913" tIns="208954" rIns="417913" bIns="208954" numCol="1" anchor="ctr" anchorCtr="0" compatLnSpc="1">
            <a:prstTxWarp prst="textNoShape">
              <a:avLst/>
            </a:prstTxWarp>
          </a:bodyPr>
          <a:lstStyle>
            <a:lvl1pPr algn="r" eaLnBrk="1" hangingPunct="1">
              <a:defRPr sz="5500">
                <a:solidFill>
                  <a:srgbClr val="898989"/>
                </a:solidFill>
              </a:defRPr>
            </a:lvl1pPr>
          </a:lstStyle>
          <a:p>
            <a:fld id="{655B299D-C575-D449-A689-6B3ACA3BE207}"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ctr" defTabSz="4178300" rtl="0" eaLnBrk="0" fontAlgn="base" hangingPunct="0">
        <a:spcBef>
          <a:spcPct val="0"/>
        </a:spcBef>
        <a:spcAft>
          <a:spcPct val="0"/>
        </a:spcAft>
        <a:defRPr sz="20100" kern="1200">
          <a:solidFill>
            <a:schemeClr val="tx1"/>
          </a:solidFill>
          <a:latin typeface="+mj-lt"/>
          <a:ea typeface="+mj-ea"/>
          <a:cs typeface="+mj-cs"/>
        </a:defRPr>
      </a:lvl1pPr>
      <a:lvl2pPr algn="ctr" defTabSz="4178300" rtl="0" eaLnBrk="0" fontAlgn="base" hangingPunct="0">
        <a:spcBef>
          <a:spcPct val="0"/>
        </a:spcBef>
        <a:spcAft>
          <a:spcPct val="0"/>
        </a:spcAft>
        <a:defRPr sz="20100">
          <a:solidFill>
            <a:schemeClr val="tx1"/>
          </a:solidFill>
          <a:latin typeface="Calibri" pitchFamily="34" charset="0"/>
        </a:defRPr>
      </a:lvl2pPr>
      <a:lvl3pPr algn="ctr" defTabSz="4178300" rtl="0" eaLnBrk="0" fontAlgn="base" hangingPunct="0">
        <a:spcBef>
          <a:spcPct val="0"/>
        </a:spcBef>
        <a:spcAft>
          <a:spcPct val="0"/>
        </a:spcAft>
        <a:defRPr sz="20100">
          <a:solidFill>
            <a:schemeClr val="tx1"/>
          </a:solidFill>
          <a:latin typeface="Calibri" pitchFamily="34" charset="0"/>
        </a:defRPr>
      </a:lvl3pPr>
      <a:lvl4pPr algn="ctr" defTabSz="4178300" rtl="0" eaLnBrk="0" fontAlgn="base" hangingPunct="0">
        <a:spcBef>
          <a:spcPct val="0"/>
        </a:spcBef>
        <a:spcAft>
          <a:spcPct val="0"/>
        </a:spcAft>
        <a:defRPr sz="20100">
          <a:solidFill>
            <a:schemeClr val="tx1"/>
          </a:solidFill>
          <a:latin typeface="Calibri" pitchFamily="34" charset="0"/>
        </a:defRPr>
      </a:lvl4pPr>
      <a:lvl5pPr algn="ctr" defTabSz="4178300" rtl="0" eaLnBrk="0" fontAlgn="base" hangingPunct="0">
        <a:spcBef>
          <a:spcPct val="0"/>
        </a:spcBef>
        <a:spcAft>
          <a:spcPct val="0"/>
        </a:spcAft>
        <a:defRPr sz="20100">
          <a:solidFill>
            <a:schemeClr val="tx1"/>
          </a:solidFill>
          <a:latin typeface="Calibri" pitchFamily="34" charset="0"/>
        </a:defRPr>
      </a:lvl5pPr>
      <a:lvl6pPr marL="457200" algn="ctr" defTabSz="4178300" rtl="0" fontAlgn="base">
        <a:spcBef>
          <a:spcPct val="0"/>
        </a:spcBef>
        <a:spcAft>
          <a:spcPct val="0"/>
        </a:spcAft>
        <a:defRPr sz="20100">
          <a:solidFill>
            <a:schemeClr val="tx1"/>
          </a:solidFill>
          <a:latin typeface="Calibri" pitchFamily="34" charset="0"/>
        </a:defRPr>
      </a:lvl6pPr>
      <a:lvl7pPr marL="914400" algn="ctr" defTabSz="4178300" rtl="0" fontAlgn="base">
        <a:spcBef>
          <a:spcPct val="0"/>
        </a:spcBef>
        <a:spcAft>
          <a:spcPct val="0"/>
        </a:spcAft>
        <a:defRPr sz="20100">
          <a:solidFill>
            <a:schemeClr val="tx1"/>
          </a:solidFill>
          <a:latin typeface="Calibri" pitchFamily="34" charset="0"/>
        </a:defRPr>
      </a:lvl7pPr>
      <a:lvl8pPr marL="1371600" algn="ctr" defTabSz="4178300" rtl="0" fontAlgn="base">
        <a:spcBef>
          <a:spcPct val="0"/>
        </a:spcBef>
        <a:spcAft>
          <a:spcPct val="0"/>
        </a:spcAft>
        <a:defRPr sz="20100">
          <a:solidFill>
            <a:schemeClr val="tx1"/>
          </a:solidFill>
          <a:latin typeface="Calibri" pitchFamily="34" charset="0"/>
        </a:defRPr>
      </a:lvl8pPr>
      <a:lvl9pPr marL="1828800" algn="ctr" defTabSz="4178300" rtl="0" fontAlgn="base">
        <a:spcBef>
          <a:spcPct val="0"/>
        </a:spcBef>
        <a:spcAft>
          <a:spcPct val="0"/>
        </a:spcAft>
        <a:defRPr sz="20100">
          <a:solidFill>
            <a:schemeClr val="tx1"/>
          </a:solidFill>
          <a:latin typeface="Calibri" pitchFamily="34" charset="0"/>
        </a:defRPr>
      </a:lvl9pPr>
    </p:titleStyle>
    <p:bodyStyle>
      <a:lvl1pPr marL="1566863" indent="-1566863" algn="l" defTabSz="4178300" rtl="0" eaLnBrk="0" fontAlgn="base" hangingPunct="0">
        <a:spcBef>
          <a:spcPct val="20000"/>
        </a:spcBef>
        <a:spcAft>
          <a:spcPct val="0"/>
        </a:spcAft>
        <a:buFont typeface="Arial" panose="020B0604020202020204" pitchFamily="34" charset="0"/>
        <a:buChar char="•"/>
        <a:defRPr sz="14600" kern="1200">
          <a:solidFill>
            <a:schemeClr val="tx1"/>
          </a:solidFill>
          <a:latin typeface="+mn-lt"/>
          <a:ea typeface="+mn-ea"/>
          <a:cs typeface="+mn-cs"/>
        </a:defRPr>
      </a:lvl1pPr>
      <a:lvl2pPr marL="3394075" indent="-1304925" algn="l" defTabSz="4178300" rtl="0" eaLnBrk="0" fontAlgn="base" hangingPunct="0">
        <a:spcBef>
          <a:spcPct val="20000"/>
        </a:spcBef>
        <a:spcAft>
          <a:spcPct val="0"/>
        </a:spcAft>
        <a:buFont typeface="Arial" panose="020B0604020202020204" pitchFamily="34" charset="0"/>
        <a:buChar char="–"/>
        <a:defRPr sz="12800" kern="1200">
          <a:solidFill>
            <a:schemeClr val="tx1"/>
          </a:solidFill>
          <a:latin typeface="+mn-lt"/>
          <a:ea typeface="+mn-ea"/>
          <a:cs typeface="+mn-cs"/>
        </a:defRPr>
      </a:lvl2pPr>
      <a:lvl3pPr marL="5222875" indent="-1044575" algn="l" defTabSz="4178300" rtl="0" eaLnBrk="0" fontAlgn="base" hangingPunct="0">
        <a:spcBef>
          <a:spcPct val="20000"/>
        </a:spcBef>
        <a:spcAft>
          <a:spcPct val="0"/>
        </a:spcAft>
        <a:buFont typeface="Arial" panose="020B0604020202020204" pitchFamily="34" charset="0"/>
        <a:buChar char="•"/>
        <a:defRPr sz="11000" kern="1200">
          <a:solidFill>
            <a:schemeClr val="tx1"/>
          </a:solidFill>
          <a:latin typeface="+mn-lt"/>
          <a:ea typeface="+mn-ea"/>
          <a:cs typeface="+mn-cs"/>
        </a:defRPr>
      </a:lvl3pPr>
      <a:lvl4pPr marL="7312025" indent="-1044575" algn="l" defTabSz="4178300" rtl="0" eaLnBrk="0" fontAlgn="base" hangingPunct="0">
        <a:spcBef>
          <a:spcPct val="20000"/>
        </a:spcBef>
        <a:spcAft>
          <a:spcPct val="0"/>
        </a:spcAft>
        <a:buFont typeface="Arial" panose="020B0604020202020204" pitchFamily="34" charset="0"/>
        <a:buChar char="–"/>
        <a:defRPr sz="9100" kern="1200">
          <a:solidFill>
            <a:schemeClr val="tx1"/>
          </a:solidFill>
          <a:latin typeface="+mn-lt"/>
          <a:ea typeface="+mn-ea"/>
          <a:cs typeface="+mn-cs"/>
        </a:defRPr>
      </a:lvl4pPr>
      <a:lvl5pPr marL="9402763" indent="-1044575" algn="l" defTabSz="4178300" rtl="0" eaLnBrk="0" fontAlgn="base" hangingPunct="0">
        <a:spcBef>
          <a:spcPct val="20000"/>
        </a:spcBef>
        <a:spcAft>
          <a:spcPct val="0"/>
        </a:spcAft>
        <a:buFont typeface="Arial" panose="020B0604020202020204" pitchFamily="34" charset="0"/>
        <a:buChar char="»"/>
        <a:defRPr sz="9100" kern="1200">
          <a:solidFill>
            <a:schemeClr val="tx1"/>
          </a:solidFill>
          <a:latin typeface="+mn-lt"/>
          <a:ea typeface="+mn-ea"/>
          <a:cs typeface="+mn-cs"/>
        </a:defRPr>
      </a:lvl5pPr>
      <a:lvl6pPr marL="11492541" indent="-1044775" algn="l" defTabSz="4179105"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2096" indent="-1044775" algn="l" defTabSz="4179105"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71651" indent="-1044775" algn="l" defTabSz="4179105"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61206" indent="-1044775" algn="l" defTabSz="4179105"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9105" rtl="0" eaLnBrk="1" latinLnBrk="0" hangingPunct="1">
        <a:defRPr sz="8200" kern="1200">
          <a:solidFill>
            <a:schemeClr val="tx1"/>
          </a:solidFill>
          <a:latin typeface="+mn-lt"/>
          <a:ea typeface="+mn-ea"/>
          <a:cs typeface="+mn-cs"/>
        </a:defRPr>
      </a:lvl1pPr>
      <a:lvl2pPr marL="2089555" algn="l" defTabSz="4179105" rtl="0" eaLnBrk="1" latinLnBrk="0" hangingPunct="1">
        <a:defRPr sz="8200" kern="1200">
          <a:solidFill>
            <a:schemeClr val="tx1"/>
          </a:solidFill>
          <a:latin typeface="+mn-lt"/>
          <a:ea typeface="+mn-ea"/>
          <a:cs typeface="+mn-cs"/>
        </a:defRPr>
      </a:lvl2pPr>
      <a:lvl3pPr marL="4179105" algn="l" defTabSz="4179105" rtl="0" eaLnBrk="1" latinLnBrk="0" hangingPunct="1">
        <a:defRPr sz="8200" kern="1200">
          <a:solidFill>
            <a:schemeClr val="tx1"/>
          </a:solidFill>
          <a:latin typeface="+mn-lt"/>
          <a:ea typeface="+mn-ea"/>
          <a:cs typeface="+mn-cs"/>
        </a:defRPr>
      </a:lvl3pPr>
      <a:lvl4pPr marL="6268660" algn="l" defTabSz="4179105" rtl="0" eaLnBrk="1" latinLnBrk="0" hangingPunct="1">
        <a:defRPr sz="8200" kern="1200">
          <a:solidFill>
            <a:schemeClr val="tx1"/>
          </a:solidFill>
          <a:latin typeface="+mn-lt"/>
          <a:ea typeface="+mn-ea"/>
          <a:cs typeface="+mn-cs"/>
        </a:defRPr>
      </a:lvl4pPr>
      <a:lvl5pPr marL="8358211" algn="l" defTabSz="4179105" rtl="0" eaLnBrk="1" latinLnBrk="0" hangingPunct="1">
        <a:defRPr sz="8200" kern="1200">
          <a:solidFill>
            <a:schemeClr val="tx1"/>
          </a:solidFill>
          <a:latin typeface="+mn-lt"/>
          <a:ea typeface="+mn-ea"/>
          <a:cs typeface="+mn-cs"/>
        </a:defRPr>
      </a:lvl5pPr>
      <a:lvl6pPr marL="10447766" algn="l" defTabSz="4179105" rtl="0" eaLnBrk="1" latinLnBrk="0" hangingPunct="1">
        <a:defRPr sz="8200" kern="1200">
          <a:solidFill>
            <a:schemeClr val="tx1"/>
          </a:solidFill>
          <a:latin typeface="+mn-lt"/>
          <a:ea typeface="+mn-ea"/>
          <a:cs typeface="+mn-cs"/>
        </a:defRPr>
      </a:lvl6pPr>
      <a:lvl7pPr marL="12537320" algn="l" defTabSz="4179105" rtl="0" eaLnBrk="1" latinLnBrk="0" hangingPunct="1">
        <a:defRPr sz="8200" kern="1200">
          <a:solidFill>
            <a:schemeClr val="tx1"/>
          </a:solidFill>
          <a:latin typeface="+mn-lt"/>
          <a:ea typeface="+mn-ea"/>
          <a:cs typeface="+mn-cs"/>
        </a:defRPr>
      </a:lvl7pPr>
      <a:lvl8pPr marL="14626875" algn="l" defTabSz="4179105" rtl="0" eaLnBrk="1" latinLnBrk="0" hangingPunct="1">
        <a:defRPr sz="8200" kern="1200">
          <a:solidFill>
            <a:schemeClr val="tx1"/>
          </a:solidFill>
          <a:latin typeface="+mn-lt"/>
          <a:ea typeface="+mn-ea"/>
          <a:cs typeface="+mn-cs"/>
        </a:defRPr>
      </a:lvl8pPr>
      <a:lvl9pPr marL="16716426" algn="l" defTabSz="4179105"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3.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ACA7199-7B75-6565-0B7C-CC6E1D136AD5}"/>
              </a:ext>
            </a:extLst>
          </p:cNvPr>
          <p:cNvPicPr>
            <a:picLocks noChangeAspect="1"/>
          </p:cNvPicPr>
          <p:nvPr/>
        </p:nvPicPr>
        <p:blipFill>
          <a:blip r:embed="rId5"/>
          <a:stretch>
            <a:fillRect/>
          </a:stretch>
        </p:blipFill>
        <p:spPr>
          <a:xfrm>
            <a:off x="109537" y="-14143"/>
            <a:ext cx="40166925" cy="32932543"/>
          </a:xfrm>
          <a:prstGeom prst="rect">
            <a:avLst/>
          </a:prstGeom>
        </p:spPr>
      </p:pic>
      <p:sp>
        <p:nvSpPr>
          <p:cNvPr id="2051" name="Rectangle 3">
            <a:extLst>
              <a:ext uri="{FF2B5EF4-FFF2-40B4-BE49-F238E27FC236}">
                <a16:creationId xmlns:a16="http://schemas.microsoft.com/office/drawing/2014/main" id="{17495B91-10B9-66AE-1F3E-EC3E7A48D5E7}"/>
              </a:ext>
            </a:extLst>
          </p:cNvPr>
          <p:cNvSpPr>
            <a:spLocks noGrp="1" noChangeArrowheads="1"/>
          </p:cNvSpPr>
          <p:nvPr>
            <p:ph type="title"/>
          </p:nvPr>
        </p:nvSpPr>
        <p:spPr>
          <a:xfrm>
            <a:off x="6211887" y="3020666"/>
            <a:ext cx="28419425" cy="2874515"/>
          </a:xfrm>
          <a:solidFill>
            <a:schemeClr val="bg1">
              <a:alpha val="69804"/>
            </a:schemeClr>
          </a:solidFill>
          <a:ln>
            <a:solidFill>
              <a:schemeClr val="accent2">
                <a:lumMod val="75000"/>
              </a:schemeClr>
            </a:solidFill>
          </a:ln>
        </p:spPr>
        <p:txBody>
          <a:bodyPr rtlCol="0">
            <a:normAutofit fontScale="90000"/>
          </a:bodyPr>
          <a:lstStyle/>
          <a:p>
            <a:pPr algn="ctr" rtl="0">
              <a:spcBef>
                <a:spcPts val="0"/>
              </a:spcBef>
              <a:spcAft>
                <a:spcPts val="0"/>
              </a:spcAft>
            </a:pPr>
            <a:br>
              <a:rPr lang="en-US"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br>
              <a:rPr lang="en-US" sz="1200"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r>
              <a:rPr lang="en-US" sz="5600" b="1" dirty="0">
                <a:solidFill>
                  <a:srgbClr val="DC8181"/>
                </a:solidFill>
                <a:latin typeface="Plantagenet Cherokee" panose="02020000000000000000" pitchFamily="18" charset="-79"/>
                <a:cs typeface="Plantagenet Cherokee" panose="02020000000000000000" pitchFamily="18" charset="-79"/>
              </a:rPr>
              <a:t>Leora Keats</a:t>
            </a:r>
            <a:br>
              <a:rPr lang="en-US" sz="4400" b="1" dirty="0">
                <a:solidFill>
                  <a:srgbClr val="DC8181"/>
                </a:solidFill>
                <a:latin typeface="Plantagenet Cherokee" panose="02020000000000000000" pitchFamily="18" charset="-79"/>
                <a:cs typeface="Plantagenet Cherokee" panose="02020000000000000000" pitchFamily="18" charset="-79"/>
              </a:rPr>
            </a:br>
            <a:r>
              <a:rPr lang="en-US" sz="4400" b="1" dirty="0">
                <a:solidFill>
                  <a:srgbClr val="DC8181"/>
                </a:solidFill>
                <a:latin typeface="Plantagenet Cherokee" panose="02020000000000000000" pitchFamily="18" charset="-79"/>
                <a:cs typeface="Plantagenet Cherokee" panose="02020000000000000000" pitchFamily="18" charset="-79"/>
              </a:rPr>
              <a:t>Monmouth University</a:t>
            </a:r>
            <a:br>
              <a:rPr lang="en-US" b="1" dirty="0">
                <a:solidFill>
                  <a:srgbClr val="DC8181"/>
                </a:solidFill>
                <a:latin typeface="Plantagenet Cherokee" panose="02020000000000000000" pitchFamily="18" charset="-79"/>
                <a:cs typeface="Plantagenet Cherokee" panose="02020000000000000000" pitchFamily="18" charset="-79"/>
              </a:rPr>
            </a:br>
            <a:r>
              <a:rPr lang="en-US" b="1" dirty="0">
                <a:solidFill>
                  <a:schemeClr val="accent2">
                    <a:lumMod val="60000"/>
                    <a:lumOff val="40000"/>
                  </a:schemeClr>
                </a:solidFill>
                <a:latin typeface="Plantagenet Cherokee" panose="02020000000000000000" pitchFamily="18" charset="-79"/>
                <a:cs typeface="Plantagenet Cherokee" panose="02020000000000000000" pitchFamily="18" charset="-79"/>
              </a:rPr>
              <a:t> </a:t>
            </a:r>
            <a:br>
              <a:rPr lang="en-US" b="1" dirty="0">
                <a:solidFill>
                  <a:schemeClr val="accent2">
                    <a:lumMod val="60000"/>
                    <a:lumOff val="40000"/>
                  </a:schemeClr>
                </a:solidFill>
                <a:latin typeface="Plantagenet Cherokee" panose="02020000000000000000" pitchFamily="18" charset="-79"/>
                <a:cs typeface="Plantagenet Cherokee" panose="02020000000000000000" pitchFamily="18" charset="-79"/>
              </a:rPr>
            </a:br>
            <a:endParaRPr lang="en-US" b="1" dirty="0">
              <a:solidFill>
                <a:schemeClr val="accent2">
                  <a:lumMod val="60000"/>
                  <a:lumOff val="40000"/>
                </a:schemeClr>
              </a:solidFill>
              <a:latin typeface="Plantagenet Cherokee" panose="02020000000000000000" pitchFamily="18" charset="-79"/>
              <a:cs typeface="Plantagenet Cherokee" panose="02020000000000000000" pitchFamily="18" charset="-79"/>
            </a:endParaRPr>
          </a:p>
        </p:txBody>
      </p:sp>
      <p:sp>
        <p:nvSpPr>
          <p:cNvPr id="4098" name="Rectangle 2">
            <a:extLst>
              <a:ext uri="{FF2B5EF4-FFF2-40B4-BE49-F238E27FC236}">
                <a16:creationId xmlns:a16="http://schemas.microsoft.com/office/drawing/2014/main" id="{9AA2F7AF-FED5-5121-3C9D-F5F3089A6B8A}"/>
              </a:ext>
            </a:extLst>
          </p:cNvPr>
          <p:cNvSpPr>
            <a:spLocks noChangeArrowheads="1"/>
          </p:cNvSpPr>
          <p:nvPr/>
        </p:nvSpPr>
        <p:spPr bwMode="auto">
          <a:xfrm>
            <a:off x="14027150" y="5127625"/>
            <a:ext cx="12331700" cy="2498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396" tIns="45700" rIns="91396" bIns="45700" anchor="ctr"/>
          <a:lstStyle>
            <a:lvl1pPr>
              <a:spcBef>
                <a:spcPct val="20000"/>
              </a:spcBef>
              <a:buFont typeface="Arial" panose="020B0604020202020204" pitchFamily="34" charset="0"/>
              <a:buChar char="•"/>
              <a:defRPr sz="14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1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91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91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9pPr>
          </a:lstStyle>
          <a:p>
            <a:pPr>
              <a:spcBef>
                <a:spcPct val="0"/>
              </a:spcBef>
              <a:buFontTx/>
              <a:buNone/>
            </a:pPr>
            <a:endParaRPr lang="en-US" altLang="en-US" sz="2300" dirty="0">
              <a:latin typeface="Times New Roman" panose="02020603050405020304" pitchFamily="18" charset="0"/>
            </a:endParaRPr>
          </a:p>
        </p:txBody>
      </p:sp>
      <p:sp>
        <p:nvSpPr>
          <p:cNvPr id="2052" name="Rectangle 4">
            <a:extLst>
              <a:ext uri="{FF2B5EF4-FFF2-40B4-BE49-F238E27FC236}">
                <a16:creationId xmlns:a16="http://schemas.microsoft.com/office/drawing/2014/main" id="{F7E22679-27A1-E0A3-80E3-232A6476D514}"/>
              </a:ext>
            </a:extLst>
          </p:cNvPr>
          <p:cNvSpPr>
            <a:spLocks noGrp="1" noChangeArrowheads="1"/>
          </p:cNvSpPr>
          <p:nvPr>
            <p:ph type="body" sz="half" idx="1"/>
          </p:nvPr>
        </p:nvSpPr>
        <p:spPr>
          <a:xfrm>
            <a:off x="77788" y="6662737"/>
            <a:ext cx="13960475" cy="22293263"/>
          </a:xfrm>
          <a:solidFill>
            <a:srgbClr val="FFFFFF">
              <a:alpha val="50196"/>
            </a:srgbClr>
          </a:solidFill>
          <a:ln>
            <a:solidFill>
              <a:schemeClr val="accent2">
                <a:lumMod val="50000"/>
              </a:schemeClr>
            </a:solidFill>
          </a:ln>
        </p:spPr>
        <p:txBody>
          <a:bodyPr rtlCol="0">
            <a:noAutofit/>
          </a:bodyPr>
          <a:lstStyle/>
          <a:p>
            <a:pPr marL="0" indent="0" algn="ctr" defTabSz="4179105" eaLnBrk="1" fontAlgn="auto" hangingPunct="1">
              <a:spcBef>
                <a:spcPts val="0"/>
              </a:spcBef>
              <a:spcAft>
                <a:spcPts val="0"/>
              </a:spcAft>
              <a:buFont typeface="Arial" panose="020B0604020202020204" pitchFamily="34" charset="0"/>
              <a:buNone/>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Background</a:t>
            </a:r>
          </a:p>
          <a:p>
            <a:pPr marL="0" indent="-457200" defTabSz="4179105" eaLnBrk="1" fontAlgn="auto" hangingPunct="1">
              <a:spcBef>
                <a:spcPts val="0"/>
              </a:spcBef>
              <a:spcAft>
                <a:spcPts val="0"/>
              </a:spcAft>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000" dirty="0">
                <a:solidFill>
                  <a:srgbClr val="D87F7F"/>
                </a:solidFill>
                <a:latin typeface="Plantagenet Cherokee" panose="02020000000000000000" pitchFamily="18" charset="-79"/>
                <a:cs typeface="Plantagenet Cherokee" panose="02020000000000000000" pitchFamily="18" charset="-79"/>
              </a:rPr>
              <a:t>The Individuals with Disabilities Education Act requires that all students be educated in the least restrictive environment with same-age peers to the greatest degree possible </a:t>
            </a:r>
            <a:r>
              <a:rPr lang="en-US" sz="3600" dirty="0">
                <a:solidFill>
                  <a:srgbClr val="D87F7F"/>
                </a:solidFill>
                <a:latin typeface="Plantagenet Cherokee" panose="02020000000000000000" pitchFamily="18" charset="-79"/>
                <a:cs typeface="Plantagenet Cherokee" panose="02020000000000000000" pitchFamily="18" charset="-79"/>
              </a:rPr>
              <a:t>(Klehm, 2014).</a:t>
            </a:r>
          </a:p>
          <a:p>
            <a:pPr marL="0" indent="-457200" defTabSz="4179105" eaLnBrk="1" fontAlgn="auto" hangingPunct="1">
              <a:spcBef>
                <a:spcPts val="0"/>
              </a:spcBef>
              <a:spcAft>
                <a:spcPts val="0"/>
              </a:spcAft>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000" dirty="0">
                <a:solidFill>
                  <a:srgbClr val="D87F7F"/>
                </a:solidFill>
                <a:latin typeface="Plantagenet Cherokee" panose="02020000000000000000" pitchFamily="18" charset="-79"/>
                <a:cs typeface="Plantagenet Cherokee" panose="02020000000000000000" pitchFamily="18" charset="-79"/>
              </a:rPr>
              <a:t>In inclusion settings, GE teachers must address the needs of SWD while attending to the mainstream students as well.</a:t>
            </a:r>
          </a:p>
          <a:p>
            <a:pPr marL="0" indent="-457200" defTabSz="4179105" eaLnBrk="1" fontAlgn="auto" hangingPunct="1">
              <a:spcBef>
                <a:spcPts val="0"/>
              </a:spcBef>
              <a:spcAft>
                <a:spcPts val="0"/>
              </a:spcAft>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000" dirty="0">
                <a:solidFill>
                  <a:srgbClr val="D87F7F"/>
                </a:solidFill>
                <a:latin typeface="Plantagenet Cherokee" panose="02020000000000000000" pitchFamily="18" charset="-79"/>
                <a:cs typeface="Plantagenet Cherokee" panose="02020000000000000000" pitchFamily="18" charset="-79"/>
              </a:rPr>
              <a:t>While SWD must be included in the GE setting, researchers documented that GE teachers are not  equipped with the proper knowledge, skills, and resources as special education teachers to effectively teach SWD.</a:t>
            </a:r>
          </a:p>
          <a:p>
            <a:pPr marL="456985" indent="-456985" algn="ctr" defTabSz="4179105" eaLnBrk="1" fontAlgn="auto" hangingPunct="1">
              <a:lnSpc>
                <a:spcPct val="170000"/>
              </a:lnSpc>
              <a:spcBef>
                <a:spcPts val="0"/>
              </a:spcBef>
              <a:spcAft>
                <a:spcPts val="0"/>
              </a:spcAft>
              <a:buFont typeface="Arial" charset="0"/>
              <a:buNone/>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Purpose</a:t>
            </a:r>
            <a:endParaRPr lang="en-US" sz="5400" b="1" dirty="0">
              <a:solidFill>
                <a:schemeClr val="accent4">
                  <a:lumMod val="75000"/>
                </a:schemeClr>
              </a:solidFill>
              <a:latin typeface="Plantagenet Cherokee" panose="02020000000000000000" pitchFamily="18" charset="-79"/>
              <a:cs typeface="Plantagenet Cherokee" panose="02020000000000000000" pitchFamily="18" charset="-79"/>
            </a:endParaRPr>
          </a:p>
          <a:p>
            <a:pPr marL="0" indent="-456985" defTabSz="4179105" eaLnBrk="1" fontAlgn="auto" hangingPunct="1">
              <a:spcBef>
                <a:spcPts val="0"/>
              </a:spcBef>
              <a:spcAft>
                <a:spcPts val="0"/>
              </a:spcAft>
              <a:buFont typeface="Arial" charset="0"/>
              <a:buChar char="•"/>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r>
              <a:rPr lang="en-US" sz="5000" dirty="0">
                <a:solidFill>
                  <a:srgbClr val="D87F7F"/>
                </a:solidFill>
                <a:latin typeface="Plantagenet Cherokee" panose="02020000000000000000" pitchFamily="18" charset="-79"/>
                <a:cs typeface="Plantagenet Cherokee" panose="02020000000000000000" pitchFamily="18" charset="-79"/>
              </a:rPr>
              <a:t>What concerns do general educators have when teaching in inclusion settings? </a:t>
            </a:r>
          </a:p>
          <a:p>
            <a:pPr marL="0" indent="0" algn="ctr" eaLnBrk="1" hangingPunct="1">
              <a:lnSpc>
                <a:spcPct val="150000"/>
              </a:lnSpc>
              <a:spcBef>
                <a:spcPts val="0"/>
              </a:spcBef>
              <a:buNone/>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Methods</a:t>
            </a:r>
          </a:p>
          <a:p>
            <a:pPr marL="685800" indent="-685800" eaLnBrk="1" hangingPunct="1">
              <a:spcBef>
                <a:spcPts val="0"/>
              </a:spcBef>
              <a:buFont typeface="Arial" panose="020B0604020202020204" pitchFamily="34" charset="0"/>
              <a:buChar char="•"/>
              <a:defRPr/>
            </a:pPr>
            <a:r>
              <a:rPr lang="en-US" sz="5000" b="1" dirty="0">
                <a:solidFill>
                  <a:srgbClr val="D87F7F"/>
                </a:solidFill>
                <a:latin typeface="Plantagenet Cherokee" panose="02020000000000000000" pitchFamily="18" charset="-79"/>
                <a:cs typeface="Plantagenet Cherokee" panose="02020000000000000000" pitchFamily="18" charset="-79"/>
              </a:rPr>
              <a:t>Resources:</a:t>
            </a:r>
          </a:p>
          <a:p>
            <a:pPr marL="1141413" lvl="1" indent="-685800" eaLnBrk="1" hangingPunct="1">
              <a:spcBef>
                <a:spcPts val="0"/>
              </a:spcBef>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Various educational databases located through the Monmouth University library</a:t>
            </a:r>
          </a:p>
          <a:p>
            <a:pPr marL="685800" indent="-685800" eaLnBrk="1" hangingPunct="1">
              <a:buFont typeface="Arial" panose="020B0604020202020204" pitchFamily="34" charset="0"/>
              <a:buChar char="•"/>
              <a:defRPr/>
            </a:pPr>
            <a:r>
              <a:rPr lang="en-US" sz="5000" b="1" dirty="0">
                <a:solidFill>
                  <a:srgbClr val="D87F7F"/>
                </a:solidFill>
                <a:latin typeface="Plantagenet Cherokee" panose="02020000000000000000" pitchFamily="18" charset="-79"/>
                <a:cs typeface="Plantagenet Cherokee" panose="02020000000000000000" pitchFamily="18" charset="-79"/>
              </a:rPr>
              <a:t>Keywords:</a:t>
            </a:r>
          </a:p>
          <a:p>
            <a:pPr marL="1141413" lvl="1" indent="-6858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general education, special education, collaboration, inclusion, students with disabilities, evidence-based practices, resources, student behavior, and content knowledge</a:t>
            </a:r>
          </a:p>
          <a:p>
            <a:pPr marL="0" indent="-457200" defTabSz="4179105" eaLnBrk="1" fontAlgn="auto" hangingPunct="1">
              <a:spcBef>
                <a:spcPts val="0"/>
              </a:spcBef>
              <a:spcAft>
                <a:spcPts val="0"/>
              </a:spcAft>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endParaRPr lang="en-US" sz="5400" dirty="0">
              <a:solidFill>
                <a:srgbClr val="DC8181"/>
              </a:solidFill>
            </a:endParaRPr>
          </a:p>
          <a:p>
            <a:pPr marL="0" indent="-457200" defTabSz="4179105" eaLnBrk="1" fontAlgn="auto" hangingPunct="1">
              <a:spcBef>
                <a:spcPts val="0"/>
              </a:spcBef>
              <a:spcAft>
                <a:spcPts val="0"/>
              </a:spcAft>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endParaRPr lang="en-US" sz="5400" b="1" dirty="0"/>
          </a:p>
          <a:p>
            <a:pPr marL="0" indent="0" defTabSz="4179105" eaLnBrk="1" fontAlgn="auto" hangingPunct="1">
              <a:spcBef>
                <a:spcPts val="0"/>
              </a:spcBef>
              <a:spcAft>
                <a:spcPts val="0"/>
              </a:spcAft>
              <a:buFont typeface="Arial" panose="020B0604020202020204" pitchFamily="34" charset="0"/>
              <a:buNone/>
              <a:tabLst>
                <a:tab pos="920319" algn="l"/>
                <a:tab pos="1320179" algn="l"/>
                <a:tab pos="1827943" algn="l"/>
                <a:tab pos="2335702" algn="l"/>
                <a:tab pos="2741912" algn="l"/>
                <a:tab pos="3198897" algn="l"/>
                <a:tab pos="3655881" algn="l"/>
                <a:tab pos="4112870" algn="l"/>
                <a:tab pos="4569850" algn="l"/>
                <a:tab pos="5077614" algn="l"/>
                <a:tab pos="5483824" algn="l"/>
                <a:tab pos="5940809" algn="l"/>
                <a:tab pos="6397793" algn="l"/>
                <a:tab pos="6854782" algn="l"/>
                <a:tab pos="7311762" algn="l"/>
                <a:tab pos="7768751" algn="l"/>
                <a:tab pos="8225736" algn="l"/>
                <a:tab pos="8682721" algn="l"/>
                <a:tab pos="9190484" algn="l"/>
              </a:tabLst>
              <a:defRPr/>
            </a:pPr>
            <a:endParaRPr lang="en-US" sz="5400" b="1" dirty="0"/>
          </a:p>
        </p:txBody>
      </p:sp>
      <p:sp>
        <p:nvSpPr>
          <p:cNvPr id="2053" name="Rectangle 5">
            <a:extLst>
              <a:ext uri="{FF2B5EF4-FFF2-40B4-BE49-F238E27FC236}">
                <a16:creationId xmlns:a16="http://schemas.microsoft.com/office/drawing/2014/main" id="{45761943-666F-F5CC-4111-B270892888F8}"/>
              </a:ext>
            </a:extLst>
          </p:cNvPr>
          <p:cNvSpPr>
            <a:spLocks noChangeArrowheads="1"/>
          </p:cNvSpPr>
          <p:nvPr/>
        </p:nvSpPr>
        <p:spPr bwMode="auto">
          <a:xfrm>
            <a:off x="27584400" y="6172200"/>
            <a:ext cx="11963400" cy="26136600"/>
          </a:xfrm>
          <a:prstGeom prst="rect">
            <a:avLst/>
          </a:prstGeom>
          <a:noFill/>
          <a:ln w="12700">
            <a:noFill/>
            <a:miter lim="800000"/>
            <a:headEnd/>
            <a:tailEnd/>
          </a:ln>
        </p:spPr>
        <p:txBody>
          <a:bodyPr lIns="404619" tIns="203107" rIns="404619" bIns="203107"/>
          <a:lstStyle/>
          <a:p>
            <a:pPr marL="456985" lvl="1" indent="0" eaLnBrk="1" hangingPunct="1">
              <a:defRPr/>
            </a:pPr>
            <a:endParaRPr lang="en-US" sz="4600" b="1" i="1" u="sng" dirty="0">
              <a:solidFill>
                <a:schemeClr val="tx2"/>
              </a:solidFill>
              <a:latin typeface="Arial" charset="0"/>
            </a:endParaRPr>
          </a:p>
          <a:p>
            <a:pPr marL="1091687" lvl="1" indent="-583928">
              <a:lnSpc>
                <a:spcPct val="90000"/>
              </a:lnSpc>
              <a:spcBef>
                <a:spcPct val="20000"/>
              </a:spcBef>
              <a:buSzPct val="100000"/>
              <a:buFontTx/>
              <a:buChar char="•"/>
              <a:defRPr/>
            </a:pPr>
            <a:endParaRPr lang="en-US" sz="3700" dirty="0">
              <a:latin typeface="Arial" charset="0"/>
            </a:endParaRPr>
          </a:p>
          <a:p>
            <a:pPr marL="1091687" lvl="1" indent="-583928">
              <a:lnSpc>
                <a:spcPct val="90000"/>
              </a:lnSpc>
              <a:spcBef>
                <a:spcPct val="20000"/>
              </a:spcBef>
              <a:buSzPct val="100000"/>
              <a:buFontTx/>
              <a:buChar char="•"/>
              <a:defRPr/>
            </a:pPr>
            <a:endParaRPr lang="en-US" sz="3200" dirty="0">
              <a:latin typeface="Arial" charset="0"/>
            </a:endParaRPr>
          </a:p>
          <a:p>
            <a:pPr marL="1091687" lvl="1" indent="-583928" eaLnBrk="1" hangingPunct="1">
              <a:spcBef>
                <a:spcPct val="20000"/>
              </a:spcBef>
              <a:defRPr/>
            </a:pPr>
            <a:endParaRPr lang="en-US" sz="3200" dirty="0">
              <a:latin typeface="Arial" charset="0"/>
            </a:endParaRPr>
          </a:p>
          <a:p>
            <a:pPr>
              <a:lnSpc>
                <a:spcPct val="90000"/>
              </a:lnSpc>
              <a:spcBef>
                <a:spcPct val="20000"/>
              </a:spcBef>
              <a:buSzPct val="100000"/>
              <a:defRPr/>
            </a:pPr>
            <a:r>
              <a:rPr lang="en-US" sz="3200" dirty="0">
                <a:latin typeface="Arial" charset="0"/>
              </a:rPr>
              <a:t>	</a:t>
            </a: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lgn="ctr">
              <a:lnSpc>
                <a:spcPct val="90000"/>
              </a:lnSpc>
              <a:spcBef>
                <a:spcPct val="20000"/>
              </a:spcBef>
              <a:buSzPct val="100000"/>
              <a:defRPr/>
            </a:pPr>
            <a:endParaRPr lang="en-US" sz="2700" b="1" i="1" u="sng" dirty="0">
              <a:solidFill>
                <a:schemeClr val="tx2"/>
              </a:solidFill>
              <a:latin typeface="Arial" charset="0"/>
            </a:endParaRPr>
          </a:p>
          <a:p>
            <a:pPr>
              <a:spcBef>
                <a:spcPct val="20000"/>
              </a:spcBef>
              <a:defRPr/>
            </a:pPr>
            <a:endParaRPr lang="en-US" sz="2700" dirty="0">
              <a:latin typeface="Arial" charset="0"/>
            </a:endParaRPr>
          </a:p>
        </p:txBody>
      </p:sp>
      <p:sp>
        <p:nvSpPr>
          <p:cNvPr id="2054" name="Text Box 151">
            <a:extLst>
              <a:ext uri="{FF2B5EF4-FFF2-40B4-BE49-F238E27FC236}">
                <a16:creationId xmlns:a16="http://schemas.microsoft.com/office/drawing/2014/main" id="{DBA6D7F0-5533-ECD2-40B0-5922D1927416}"/>
              </a:ext>
            </a:extLst>
          </p:cNvPr>
          <p:cNvSpPr txBox="1">
            <a:spLocks noChangeArrowheads="1"/>
          </p:cNvSpPr>
          <p:nvPr/>
        </p:nvSpPr>
        <p:spPr bwMode="auto">
          <a:xfrm>
            <a:off x="14747877" y="6396232"/>
            <a:ext cx="11353798" cy="26437966"/>
          </a:xfrm>
          <a:prstGeom prst="rect">
            <a:avLst/>
          </a:prstGeom>
          <a:solidFill>
            <a:schemeClr val="accent2">
              <a:lumMod val="20000"/>
              <a:lumOff val="80000"/>
              <a:alpha val="47843"/>
            </a:schemeClr>
          </a:solidFill>
          <a:ln w="12700">
            <a:solidFill>
              <a:schemeClr val="accent2">
                <a:lumMod val="50000"/>
              </a:schemeClr>
            </a:solidFill>
            <a:miter lim="800000"/>
            <a:headEnd/>
            <a:tailEnd/>
          </a:ln>
        </p:spPr>
        <p:txBody>
          <a:bodyPr wrap="square" lIns="91396" tIns="45700" rIns="91396" bIns="45700">
            <a:spAutoFit/>
          </a:bodyPr>
          <a:lstStyle/>
          <a:p>
            <a:pPr algn="ctr" eaLnBrk="1" hangingPunct="1">
              <a:lnSpc>
                <a:spcPct val="150000"/>
              </a:lnSpc>
              <a:defRPr/>
            </a:pPr>
            <a:r>
              <a:rPr lang="en-US" sz="5200" b="1" u="sng" dirty="0">
                <a:solidFill>
                  <a:srgbClr val="D87F7F"/>
                </a:solidFill>
                <a:latin typeface="Plantagenet Cherokee" panose="02020000000000000000" pitchFamily="18" charset="-79"/>
                <a:cs typeface="Plantagenet Cherokee" panose="02020000000000000000" pitchFamily="18" charset="-79"/>
              </a:rPr>
              <a:t>Findings: Themes</a:t>
            </a:r>
          </a:p>
          <a:p>
            <a:pPr eaLnBrk="1" hangingPunct="1">
              <a:defRPr/>
            </a:pPr>
            <a:r>
              <a:rPr lang="en-US" sz="5000" b="1" dirty="0">
                <a:solidFill>
                  <a:schemeClr val="accent4">
                    <a:lumMod val="75000"/>
                  </a:schemeClr>
                </a:solidFill>
                <a:cs typeface="Times New Roman" panose="02020603050405020304" pitchFamily="18" charset="0"/>
              </a:rPr>
              <a:t>Proper Preparation:</a:t>
            </a:r>
          </a:p>
          <a:p>
            <a:pPr marL="635000" indent="-476250" eaLnBrk="1" hangingPunct="1">
              <a:buFont typeface="Arial"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General educators lack skills such as knowledge about assessment, key dispositions, and curriculum adaptation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(Alexander &amp; Byrd, 2020).</a:t>
            </a:r>
          </a:p>
          <a:p>
            <a:pPr marL="635000" indent="-582613" eaLnBrk="1" hangingPunct="1">
              <a:buFont typeface="Arial"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Teachers and pre-service educators express the need for more knowledge and experience to support SWD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(Kim et al., 2020).</a:t>
            </a:r>
          </a:p>
          <a:p>
            <a:pPr marL="687388" indent="-635000" eaLnBrk="1" hangingPunct="1">
              <a:buFont typeface="Arial"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Less than 50% of general educators use EBPs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(Thompson et al., 2020).</a:t>
            </a:r>
          </a:p>
          <a:p>
            <a:pPr marL="0" lvl="2" indent="0" eaLnBrk="1" hangingPunct="1">
              <a:defRPr/>
            </a:pPr>
            <a:r>
              <a:rPr lang="en-US" sz="5000" b="1" dirty="0">
                <a:solidFill>
                  <a:schemeClr val="accent4">
                    <a:lumMod val="75000"/>
                  </a:schemeClr>
                </a:solidFill>
                <a:cs typeface="Times New Roman" panose="02020603050405020304" pitchFamily="18" charset="0"/>
              </a:rPr>
              <a:t>Lack of Resources:</a:t>
            </a:r>
          </a:p>
          <a:p>
            <a:pPr marL="687388" lvl="2" indent="-6350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Teachers are concerned about limited space, modified materials, personnel, and lack of materials to support SWD in inclusion settings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(Thompson et al., 2020).</a:t>
            </a:r>
          </a:p>
          <a:p>
            <a:pPr marL="685800" lvl="2" indent="-6858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Budget cuts and releases are barriers to inclusion; if teachers want inclusion, they need to pay for it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(Woodcock &amp; Woolfson, 2019).</a:t>
            </a:r>
          </a:p>
          <a:p>
            <a:pPr marL="0" lvl="2" indent="0" eaLnBrk="1" hangingPunct="1">
              <a:defRPr/>
            </a:pPr>
            <a:r>
              <a:rPr lang="en-US" sz="5000" b="1" dirty="0">
                <a:solidFill>
                  <a:schemeClr val="accent4">
                    <a:lumMod val="75000"/>
                  </a:schemeClr>
                </a:solidFill>
                <a:cs typeface="Times New Roman" panose="02020603050405020304" pitchFamily="18" charset="0"/>
              </a:rPr>
              <a:t>Student Behavior:</a:t>
            </a:r>
          </a:p>
          <a:p>
            <a:pPr marL="685800" lvl="2" indent="-6858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Teachers have a closed mindset toward allowing SWD to be their true selves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(Mofield, 2020).</a:t>
            </a:r>
          </a:p>
          <a:p>
            <a:pPr marL="685800" lvl="2" indent="-6858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Not enough time to handle disruptive behaviors, provide supports, and respond to other students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(Woodcock &amp; Woolfson, 2019 Al Jaffal, 2022).</a:t>
            </a:r>
          </a:p>
          <a:p>
            <a:pPr marL="0" lvl="2" indent="0" eaLnBrk="1" hangingPunct="1">
              <a:defRPr/>
            </a:pPr>
            <a:r>
              <a:rPr lang="en-US" sz="5000" b="1" dirty="0">
                <a:solidFill>
                  <a:schemeClr val="accent4">
                    <a:lumMod val="75000"/>
                  </a:schemeClr>
                </a:solidFill>
                <a:cs typeface="Times New Roman" panose="02020603050405020304" pitchFamily="18" charset="0"/>
              </a:rPr>
              <a:t>Collaboration:</a:t>
            </a:r>
          </a:p>
          <a:p>
            <a:pPr marL="685800" lvl="2" indent="-6858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Limited time only allows teachers to conduct  brief informal meetings, e-mails, and text messages as means of collaboration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(Thompson et al., 2020).</a:t>
            </a:r>
          </a:p>
          <a:p>
            <a:pPr marL="685800" lvl="2" indent="-685800" eaLnBrk="1" hangingPunct="1">
              <a:buFont typeface="Arial" panose="020B0604020202020204" pitchFamily="34" charset="0"/>
              <a:buChar char="•"/>
              <a:defRPr/>
            </a:pPr>
            <a:r>
              <a:rPr lang="en-US" sz="4800" dirty="0">
                <a:solidFill>
                  <a:schemeClr val="accent4">
                    <a:lumMod val="75000"/>
                  </a:schemeClr>
                </a:solidFill>
                <a:latin typeface="Plantagenet Cherokee" panose="02020000000000000000" pitchFamily="18" charset="-79"/>
                <a:cs typeface="Plantagenet Cherokee" panose="02020000000000000000" pitchFamily="18" charset="-79"/>
              </a:rPr>
              <a:t>Do not have the content knowledge to communicate</a:t>
            </a:r>
            <a:r>
              <a:rPr lang="en-US" sz="5000" dirty="0">
                <a:solidFill>
                  <a:schemeClr val="accent4">
                    <a:lumMod val="75000"/>
                  </a:schemeClr>
                </a:solidFill>
                <a:latin typeface="Plantagenet Cherokee" panose="02020000000000000000" pitchFamily="18" charset="-79"/>
                <a:cs typeface="Plantagenet Cherokee" panose="02020000000000000000" pitchFamily="18" charset="-79"/>
              </a:rPr>
              <a:t> </a:t>
            </a:r>
            <a:r>
              <a:rPr lang="en-US" sz="3400" dirty="0">
                <a:solidFill>
                  <a:schemeClr val="accent4">
                    <a:lumMod val="75000"/>
                  </a:schemeClr>
                </a:solidFill>
                <a:latin typeface="Plantagenet Cherokee" panose="02020000000000000000" pitchFamily="18" charset="-79"/>
                <a:cs typeface="Plantagenet Cherokee" panose="02020000000000000000" pitchFamily="18" charset="-79"/>
              </a:rPr>
              <a:t>(DaFonte &amp; Barton-Arwood, 2017).</a:t>
            </a:r>
          </a:p>
        </p:txBody>
      </p:sp>
      <p:sp>
        <p:nvSpPr>
          <p:cNvPr id="4103" name="Rectangle 73">
            <a:extLst>
              <a:ext uri="{FF2B5EF4-FFF2-40B4-BE49-F238E27FC236}">
                <a16:creationId xmlns:a16="http://schemas.microsoft.com/office/drawing/2014/main" id="{516FA753-D2C2-7D65-403B-6C83B74A043A}"/>
              </a:ext>
            </a:extLst>
          </p:cNvPr>
          <p:cNvSpPr>
            <a:spLocks noChangeArrowheads="1"/>
          </p:cNvSpPr>
          <p:nvPr/>
        </p:nvSpPr>
        <p:spPr bwMode="auto">
          <a:xfrm>
            <a:off x="3429000" y="1077511"/>
            <a:ext cx="33528000" cy="2554505"/>
          </a:xfrm>
          <a:prstGeom prst="rect">
            <a:avLst/>
          </a:prstGeom>
          <a:solidFill>
            <a:schemeClr val="bg1">
              <a:alpha val="74902"/>
            </a:schemeClr>
          </a:solidFill>
          <a:ln w="12700">
            <a:solidFill>
              <a:srgbClr val="000000"/>
            </a:solidFill>
            <a:miter lim="800000"/>
            <a:headEnd/>
            <a:tailEnd/>
          </a:ln>
        </p:spPr>
        <p:txBody>
          <a:bodyPr wrap="square" lIns="91396" tIns="45700" rIns="91396" bIns="45700" anchor="ctr">
            <a:spAutoFit/>
          </a:bodyPr>
          <a:lstStyle>
            <a:lvl1pPr>
              <a:spcBef>
                <a:spcPct val="20000"/>
              </a:spcBef>
              <a:buFont typeface="Arial" panose="020B0604020202020204" pitchFamily="34" charset="0"/>
              <a:buChar char="•"/>
              <a:defRPr sz="14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1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91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91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defRPr>
            </a:lvl9pPr>
          </a:lstStyle>
          <a:p>
            <a:pPr algn="ctr">
              <a:spcBef>
                <a:spcPct val="0"/>
              </a:spcBef>
              <a:buFontTx/>
              <a:buNone/>
            </a:pPr>
            <a:endParaRPr lang="en-US" altLang="en-US" sz="8000" b="1" dirty="0">
              <a:solidFill>
                <a:schemeClr val="accent2">
                  <a:lumMod val="50000"/>
                </a:schemeClr>
              </a:solidFill>
              <a:latin typeface="Plantagenet Cherokee" panose="02020000000000000000" pitchFamily="18" charset="-79"/>
              <a:cs typeface="Plantagenet Cherokee" panose="02020000000000000000" pitchFamily="18" charset="-79"/>
            </a:endParaRPr>
          </a:p>
          <a:p>
            <a:pPr algn="ctr">
              <a:spcBef>
                <a:spcPct val="0"/>
              </a:spcBef>
              <a:buFontTx/>
              <a:buNone/>
            </a:pPr>
            <a:r>
              <a:rPr lang="en-US" altLang="en-US" sz="8000" b="1" dirty="0">
                <a:solidFill>
                  <a:schemeClr val="accent4">
                    <a:lumMod val="75000"/>
                  </a:schemeClr>
                </a:solidFill>
                <a:latin typeface="Plantagenet Cherokee" panose="02020000000000000000" pitchFamily="18" charset="-79"/>
                <a:cs typeface="Plantagenet Cherokee" panose="02020000000000000000" pitchFamily="18" charset="-79"/>
              </a:rPr>
              <a:t>General Educators’ Concerns About Inclusion Teaching</a:t>
            </a:r>
          </a:p>
        </p:txBody>
      </p:sp>
      <p:sp>
        <p:nvSpPr>
          <p:cNvPr id="3081" name="Text Box 151">
            <a:extLst>
              <a:ext uri="{FF2B5EF4-FFF2-40B4-BE49-F238E27FC236}">
                <a16:creationId xmlns:a16="http://schemas.microsoft.com/office/drawing/2014/main" id="{DDD83020-8C63-4A73-1721-776C1D5F74B3}"/>
              </a:ext>
            </a:extLst>
          </p:cNvPr>
          <p:cNvSpPr txBox="1">
            <a:spLocks noChangeArrowheads="1"/>
          </p:cNvSpPr>
          <p:nvPr/>
        </p:nvSpPr>
        <p:spPr bwMode="auto">
          <a:xfrm>
            <a:off x="26709687" y="6662738"/>
            <a:ext cx="13446125" cy="23006258"/>
          </a:xfrm>
          <a:prstGeom prst="rect">
            <a:avLst/>
          </a:prstGeom>
          <a:solidFill>
            <a:srgbClr val="FFFFFF">
              <a:alpha val="50196"/>
            </a:srgbClr>
          </a:solidFill>
          <a:ln w="12700">
            <a:solidFill>
              <a:schemeClr val="accent2">
                <a:lumMod val="50000"/>
              </a:schemeClr>
            </a:solidFill>
            <a:miter lim="800000"/>
            <a:headEnd/>
            <a:tailEnd/>
          </a:ln>
        </p:spPr>
        <p:txBody>
          <a:bodyPr wrap="square" lIns="91396" tIns="45700" rIns="91396" bIns="45700">
            <a:spAutoFit/>
          </a:bodyPr>
          <a:lstStyle/>
          <a:p>
            <a:pPr indent="-457200" algn="ctr" eaLnBrk="1" hangingPunct="1">
              <a:lnSpc>
                <a:spcPct val="150000"/>
              </a:lnSpc>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Discussion</a:t>
            </a:r>
            <a:endParaRPr lang="en-US" sz="5400" b="1" dirty="0">
              <a:solidFill>
                <a:schemeClr val="accent4">
                  <a:lumMod val="75000"/>
                </a:schemeClr>
              </a:solidFill>
              <a:latin typeface="Plantagenet Cherokee" panose="02020000000000000000" pitchFamily="18" charset="-79"/>
              <a:cs typeface="Plantagenet Cherokee" panose="02020000000000000000" pitchFamily="18" charset="-79"/>
            </a:endParaRPr>
          </a:p>
          <a:p>
            <a:pPr indent="-4572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Educators lack confidence in their pre-service training and feel they need extra preparation to be successful.</a:t>
            </a:r>
          </a:p>
          <a:p>
            <a:pPr indent="-4572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Teachers do not have the proper materials or funding to support SWD in the inclusion setting.</a:t>
            </a:r>
          </a:p>
          <a:p>
            <a:pPr indent="-4572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Teachers view SWD as disruptive and frustrating, sometimes leading to turnover. </a:t>
            </a:r>
          </a:p>
          <a:p>
            <a:pPr indent="-4572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Teachers do not have the time or content knowledge to effectively collaborate with others.</a:t>
            </a:r>
          </a:p>
          <a:p>
            <a:pPr indent="-457200" eaLnBrk="1" hangingPunct="1">
              <a:buFont typeface="Arial" panose="020B0604020202020204"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The research provided differentiation among teacher opinions and implications from teachers around the world.</a:t>
            </a:r>
            <a:endParaRPr lang="en-US" sz="5000" dirty="0">
              <a:solidFill>
                <a:schemeClr val="accent4">
                  <a:lumMod val="75000"/>
                </a:schemeClr>
              </a:solidFill>
              <a:latin typeface="Plantagenet Cherokee" panose="02020000000000000000" pitchFamily="18" charset="-79"/>
              <a:cs typeface="Plantagenet Cherokee" panose="02020000000000000000" pitchFamily="18" charset="-79"/>
            </a:endParaRPr>
          </a:p>
          <a:p>
            <a:pPr algn="ctr" eaLnBrk="1" hangingPunct="1">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Limitations</a:t>
            </a:r>
            <a:endParaRPr lang="en-US" sz="5400" dirty="0">
              <a:solidFill>
                <a:schemeClr val="accent4">
                  <a:lumMod val="75000"/>
                </a:schemeClr>
              </a:solidFill>
              <a:latin typeface="Plantagenet Cherokee" panose="02020000000000000000" pitchFamily="18" charset="-79"/>
              <a:cs typeface="Plantagenet Cherokee" panose="02020000000000000000" pitchFamily="18" charset="-79"/>
            </a:endParaRPr>
          </a:p>
          <a:p>
            <a:pPr indent="-457200" eaLnBrk="1" hangingPunct="1">
              <a:buFont typeface="Arial"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A broad research question led to many of the same findings among studies.</a:t>
            </a:r>
          </a:p>
          <a:p>
            <a:pPr indent="-457200" eaLnBrk="1" hangingPunct="1">
              <a:buFont typeface="Arial"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The studies did not include gender-diverse participants.</a:t>
            </a:r>
            <a:endParaRPr lang="en-US" sz="5400" dirty="0">
              <a:latin typeface="+mj-lt"/>
              <a:cs typeface="Arial" charset="0"/>
            </a:endParaRPr>
          </a:p>
          <a:p>
            <a:pPr indent="-457200" algn="ctr" eaLnBrk="1" hangingPunct="1">
              <a:defRPr/>
            </a:pPr>
            <a:r>
              <a:rPr lang="en-US" sz="5400" b="1" u="sng" dirty="0">
                <a:solidFill>
                  <a:schemeClr val="accent4">
                    <a:lumMod val="75000"/>
                  </a:schemeClr>
                </a:solidFill>
                <a:latin typeface="Plantagenet Cherokee" panose="02020000000000000000" pitchFamily="18" charset="-79"/>
                <a:cs typeface="Plantagenet Cherokee" panose="02020000000000000000" pitchFamily="18" charset="-79"/>
              </a:rPr>
              <a:t>Implications</a:t>
            </a:r>
          </a:p>
          <a:p>
            <a:pPr indent="-457200" eaLnBrk="1" hangingPunct="1">
              <a:buFont typeface="Arial"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General educators require specific training to be successful in inclusion settings.</a:t>
            </a:r>
          </a:p>
          <a:p>
            <a:pPr indent="-457200" eaLnBrk="1" hangingPunct="1">
              <a:buFont typeface="Arial"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What professional development opportunities are available for general and special education teachers?</a:t>
            </a:r>
          </a:p>
          <a:p>
            <a:pPr indent="-457200" eaLnBrk="1" hangingPunct="1">
              <a:buFont typeface="Arial" pitchFamily="34" charset="0"/>
              <a:buChar char="•"/>
              <a:defRPr/>
            </a:pPr>
            <a:r>
              <a:rPr lang="en-US" sz="5000" dirty="0">
                <a:solidFill>
                  <a:srgbClr val="D87F7F"/>
                </a:solidFill>
                <a:latin typeface="Plantagenet Cherokee" panose="02020000000000000000" pitchFamily="18" charset="-79"/>
                <a:cs typeface="Plantagenet Cherokee" panose="02020000000000000000" pitchFamily="18" charset="-79"/>
              </a:rPr>
              <a:t>Are there programs that support teachers in understanding the needs of SWD in the classroom?</a:t>
            </a:r>
          </a:p>
        </p:txBody>
      </p:sp>
      <p:pic>
        <p:nvPicPr>
          <p:cNvPr id="4105" name="Picture 2">
            <a:extLst>
              <a:ext uri="{FF2B5EF4-FFF2-40B4-BE49-F238E27FC236}">
                <a16:creationId xmlns:a16="http://schemas.microsoft.com/office/drawing/2014/main" id="{11771E5E-17E9-9CE7-26C0-AA985453622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29056253"/>
            <a:ext cx="5996500" cy="377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Audio Recording Nov 21, 2022 at 3:24:52 PM">
            <a:hlinkClick r:id="" action="ppaction://media"/>
            <a:extLst>
              <a:ext uri="{FF2B5EF4-FFF2-40B4-BE49-F238E27FC236}">
                <a16:creationId xmlns:a16="http://schemas.microsoft.com/office/drawing/2014/main" id="{20B0DE1D-49E3-E960-1853-D1199F8CAB95}"/>
              </a:ext>
            </a:extLst>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35767031" y="3020666"/>
            <a:ext cx="3927566" cy="3927566"/>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70304" fill="hold"/>
                                        <p:tgtEl>
                                          <p:spTgt spid="1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18"/>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2840</TotalTime>
  <Pages>1</Pages>
  <Words>540</Words>
  <Application>Microsoft Macintosh PowerPoint</Application>
  <PresentationFormat>Custom</PresentationFormat>
  <Paragraphs>53</Paragraphs>
  <Slides>1</Slides>
  <Notes>1</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Arial</vt:lpstr>
      <vt:lpstr>Calibri</vt:lpstr>
      <vt:lpstr>Office Theme</vt:lpstr>
      <vt:lpstr>                      Leora Keats Monmouth University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Independent Play Behaviors Using Opportunities to Engage in Stereotypic Behavior as Reinforcement  Gregory P. Hanley, Brian A. Iwata, Rachel H. Thompson, &amp; Jana S. Lindberg University Of Florida</dc:title>
  <dc:creator>Kathryn Lubniewski</dc:creator>
  <cp:lastModifiedBy>Leora C. Keats</cp:lastModifiedBy>
  <cp:revision>168</cp:revision>
  <cp:lastPrinted>2002-03-27T20:40:30Z</cp:lastPrinted>
  <dcterms:created xsi:type="dcterms:W3CDTF">1999-04-12T09:26:27Z</dcterms:created>
  <dcterms:modified xsi:type="dcterms:W3CDTF">2022-11-21T20:43:10Z</dcterms:modified>
</cp:coreProperties>
</file>