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5" r:id="rId1"/>
  </p:sldMasterIdLst>
  <p:notesMasterIdLst>
    <p:notesMasterId r:id="rId3"/>
  </p:notesMasterIdLst>
  <p:handoutMasterIdLst>
    <p:handoutMasterId r:id="rId4"/>
  </p:handoutMasterIdLst>
  <p:sldIdLst>
    <p:sldId id="257" r:id="rId2"/>
  </p:sldIdLst>
  <p:sldSz cx="40233600" cy="3291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0BC5"/>
    <a:srgbClr val="422BA5"/>
    <a:srgbClr val="F35B1B"/>
    <a:srgbClr val="E001EB"/>
    <a:srgbClr val="FF01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47" autoAdjust="0"/>
  </p:normalViewPr>
  <p:slideViewPr>
    <p:cSldViewPr>
      <p:cViewPr varScale="1">
        <p:scale>
          <a:sx n="15" d="100"/>
          <a:sy n="15" d="100"/>
        </p:scale>
        <p:origin x="1844" y="21"/>
      </p:cViewPr>
      <p:guideLst>
        <p:guide orient="horz" pos="10368"/>
        <p:guide pos="1267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480A5F1-B068-EC45-0404-3FCD9AEDB7A0}"/>
              </a:ext>
            </a:extLst>
          </p:cNvPr>
          <p:cNvSpPr>
            <a:spLocks noGrp="1" noChangeArrowheads="1"/>
          </p:cNvSpPr>
          <p:nvPr>
            <p:ph type="body" sz="quarter" idx="3"/>
          </p:nvPr>
        </p:nvSpPr>
        <p:spPr bwMode="auto">
          <a:xfrm>
            <a:off x="942066" y="4459526"/>
            <a:ext cx="5218346" cy="4229704"/>
          </a:xfrm>
          <a:prstGeom prst="rect">
            <a:avLst/>
          </a:prstGeom>
          <a:noFill/>
          <a:ln w="12700">
            <a:noFill/>
            <a:miter lim="800000"/>
            <a:headEnd/>
            <a:tailEnd/>
          </a:ln>
          <a:effectLst/>
        </p:spPr>
        <p:txBody>
          <a:bodyPr vert="horz" wrap="square" lIns="93387" tIns="45875" rIns="93387" bIns="458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6B6D1BF5-0489-0831-A0A2-94D4F53D2ABD}"/>
              </a:ext>
            </a:extLst>
          </p:cNvPr>
          <p:cNvSpPr>
            <a:spLocks noGrp="1" noRot="1" noChangeAspect="1" noChangeArrowheads="1" noTextEdit="1"/>
          </p:cNvSpPr>
          <p:nvPr>
            <p:ph type="sldImg" idx="2"/>
          </p:nvPr>
        </p:nvSpPr>
        <p:spPr bwMode="auto">
          <a:xfrm>
            <a:off x="1400175" y="703263"/>
            <a:ext cx="4302125" cy="35194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Title 1"/>
          <p:cNvSpPr>
            <a:spLocks noGrp="1"/>
          </p:cNvSpPr>
          <p:nvPr>
            <p:ph type="ctrTitle"/>
          </p:nvPr>
        </p:nvSpPr>
        <p:spPr>
          <a:xfrm>
            <a:off x="4023360" y="8656344"/>
            <a:ext cx="32186880" cy="8760461"/>
          </a:xfrm>
        </p:spPr>
        <p:txBody>
          <a:bodyPr anchor="b">
            <a:normAutofit/>
          </a:bodyPr>
          <a:lstStyle>
            <a:lvl1pPr algn="l">
              <a:defRPr sz="26400"/>
            </a:lvl1pPr>
          </a:lstStyle>
          <a:p>
            <a:r>
              <a:rPr lang="en-US"/>
              <a:t>Click to edit Master title style</a:t>
            </a:r>
            <a:endParaRPr lang="en-US" dirty="0"/>
          </a:p>
        </p:txBody>
      </p:sp>
      <p:sp>
        <p:nvSpPr>
          <p:cNvPr id="3" name="Subtitle 2"/>
          <p:cNvSpPr>
            <a:spLocks noGrp="1"/>
          </p:cNvSpPr>
          <p:nvPr>
            <p:ph type="subTitle" idx="1"/>
          </p:nvPr>
        </p:nvSpPr>
        <p:spPr>
          <a:xfrm>
            <a:off x="4023360" y="17434565"/>
            <a:ext cx="32186880" cy="3291840"/>
          </a:xfrm>
        </p:spPr>
        <p:txBody>
          <a:bodyPr>
            <a:normAutofit/>
          </a:bodyPr>
          <a:lstStyle>
            <a:lvl1pPr marL="0" indent="0" algn="l">
              <a:buNone/>
              <a:defRPr sz="880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a:xfrm>
            <a:off x="26101550" y="20754458"/>
            <a:ext cx="10108688" cy="1752600"/>
          </a:xfrm>
        </p:spPr>
        <p:txBody>
          <a:bodyPr/>
          <a:lstStyle/>
          <a:p>
            <a:pPr>
              <a:defRPr/>
            </a:pPr>
            <a:fld id="{F3CFAADA-1F90-4062-BC63-FB7E8BA786BC}" type="datetimeFigureOut">
              <a:rPr lang="en-US" smtClean="0"/>
              <a:pPr>
                <a:defRPr/>
              </a:pPr>
              <a:t>11/29/2022</a:t>
            </a:fld>
            <a:endParaRPr lang="en-US"/>
          </a:p>
        </p:txBody>
      </p:sp>
      <p:sp>
        <p:nvSpPr>
          <p:cNvPr id="5" name="Footer Placeholder 4"/>
          <p:cNvSpPr>
            <a:spLocks noGrp="1"/>
          </p:cNvSpPr>
          <p:nvPr>
            <p:ph type="ftr" sz="quarter" idx="11"/>
          </p:nvPr>
        </p:nvSpPr>
        <p:spPr>
          <a:xfrm>
            <a:off x="4023360" y="20754463"/>
            <a:ext cx="21474684" cy="1752600"/>
          </a:xfrm>
        </p:spPr>
        <p:txBody>
          <a:bodyPr/>
          <a:lstStyle/>
          <a:p>
            <a:pPr>
              <a:defRPr/>
            </a:pPr>
            <a:endParaRPr lang="en-US"/>
          </a:p>
        </p:txBody>
      </p:sp>
      <p:sp>
        <p:nvSpPr>
          <p:cNvPr id="6" name="Slide Number Placeholder 5"/>
          <p:cNvSpPr>
            <a:spLocks noGrp="1"/>
          </p:cNvSpPr>
          <p:nvPr>
            <p:ph type="sldNum" sz="quarter" idx="12"/>
          </p:nvPr>
        </p:nvSpPr>
        <p:spPr>
          <a:xfrm>
            <a:off x="26654760" y="6868164"/>
            <a:ext cx="9555480" cy="1752600"/>
          </a:xfrm>
        </p:spPr>
        <p:txBody>
          <a:bodyPr/>
          <a:lstStyle/>
          <a:p>
            <a:fld id="{FC2D1F94-20C1-4561-BFAA-44C84139BCF5}" type="slidenum">
              <a:rPr lang="en-US" altLang="en-US" smtClean="0"/>
              <a:pPr/>
              <a:t>‹#›</a:t>
            </a:fld>
            <a:endParaRPr lang="en-US" altLang="en-US"/>
          </a:p>
        </p:txBody>
      </p:sp>
    </p:spTree>
    <p:extLst>
      <p:ext uri="{BB962C8B-B14F-4D97-AF65-F5344CB8AC3E}">
        <p14:creationId xmlns:p14="http://schemas.microsoft.com/office/powerpoint/2010/main" val="86248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5162" y="22547335"/>
            <a:ext cx="35008521" cy="3932904"/>
          </a:xfrm>
        </p:spPr>
        <p:txBody>
          <a:bodyPr anchor="b"/>
          <a:lstStyle>
            <a:lvl1pPr algn="l">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15162" y="4689768"/>
            <a:ext cx="34981144" cy="16353466"/>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615184" y="26480237"/>
            <a:ext cx="35003232" cy="3585235"/>
          </a:xfrm>
        </p:spPr>
        <p:txBody>
          <a:bodyPr/>
          <a:lstStyle>
            <a:lvl1pPr marL="0" indent="0" algn="l">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50646C0-D371-4CDC-AF30-73C76965E357}"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338724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Title 1"/>
          <p:cNvSpPr>
            <a:spLocks noGrp="1"/>
          </p:cNvSpPr>
          <p:nvPr>
            <p:ph type="title"/>
          </p:nvPr>
        </p:nvSpPr>
        <p:spPr>
          <a:xfrm>
            <a:off x="2615184" y="3616961"/>
            <a:ext cx="35003232" cy="13451842"/>
          </a:xfrm>
        </p:spPr>
        <p:txBody>
          <a:bodyPr anchor="ctr"/>
          <a:lstStyle>
            <a:lvl1pPr algn="l">
              <a:defRPr sz="14080"/>
            </a:lvl1pPr>
          </a:lstStyle>
          <a:p>
            <a:r>
              <a:rPr lang="en-US"/>
              <a:t>Click to edit Master title style</a:t>
            </a:r>
            <a:endParaRPr lang="en-US" dirty="0"/>
          </a:p>
        </p:txBody>
      </p:sp>
      <p:sp>
        <p:nvSpPr>
          <p:cNvPr id="4" name="Text Placeholder 3"/>
          <p:cNvSpPr>
            <a:spLocks noGrp="1"/>
          </p:cNvSpPr>
          <p:nvPr>
            <p:ph type="body" sz="half" idx="2"/>
          </p:nvPr>
        </p:nvSpPr>
        <p:spPr>
          <a:xfrm>
            <a:off x="3017520" y="17515843"/>
            <a:ext cx="34198560" cy="6388090"/>
          </a:xfrm>
        </p:spPr>
        <p:txBody>
          <a:bodyPr anchor="ct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a:xfrm>
            <a:off x="24473574" y="1828807"/>
            <a:ext cx="9605772" cy="1752600"/>
          </a:xfrm>
        </p:spPr>
        <p:txBody>
          <a:bodyPr/>
          <a:lstStyle>
            <a:lvl1pPr algn="r">
              <a:defRPr/>
            </a:lvl1pPr>
          </a:lstStyle>
          <a:p>
            <a:pPr>
              <a:defRPr/>
            </a:pPr>
            <a:fld id="{550646C0-D371-4CDC-AF30-73C76965E357}" type="datetimeFigureOut">
              <a:rPr lang="en-US" smtClean="0"/>
              <a:pPr>
                <a:defRPr/>
              </a:pPr>
              <a:t>11/29/2022</a:t>
            </a:fld>
            <a:endParaRPr lang="en-US"/>
          </a:p>
        </p:txBody>
      </p:sp>
      <p:sp>
        <p:nvSpPr>
          <p:cNvPr id="6" name="Footer Placeholder 5"/>
          <p:cNvSpPr>
            <a:spLocks noGrp="1"/>
          </p:cNvSpPr>
          <p:nvPr>
            <p:ph type="ftr" sz="quarter" idx="11"/>
          </p:nvPr>
        </p:nvSpPr>
        <p:spPr>
          <a:xfrm>
            <a:off x="2615184" y="1828807"/>
            <a:ext cx="21254886" cy="1752600"/>
          </a:xfrm>
        </p:spPr>
        <p:txBody>
          <a:bodyPr/>
          <a:lstStyle/>
          <a:p>
            <a:pPr>
              <a:defRPr/>
            </a:pPr>
            <a:endParaRPr lang="en-US"/>
          </a:p>
        </p:txBody>
      </p:sp>
      <p:sp>
        <p:nvSpPr>
          <p:cNvPr id="7" name="Slide Number Placeholder 6"/>
          <p:cNvSpPr>
            <a:spLocks noGrp="1"/>
          </p:cNvSpPr>
          <p:nvPr>
            <p:ph type="sldNum" sz="quarter" idx="12"/>
          </p:nvPr>
        </p:nvSpPr>
        <p:spPr>
          <a:xfrm>
            <a:off x="34682850" y="1828807"/>
            <a:ext cx="2935566" cy="1752600"/>
          </a:xfrm>
        </p:spPr>
        <p:txBody>
          <a:body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210297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Title 1"/>
          <p:cNvSpPr>
            <a:spLocks noGrp="1"/>
          </p:cNvSpPr>
          <p:nvPr>
            <p:ph type="title"/>
          </p:nvPr>
        </p:nvSpPr>
        <p:spPr>
          <a:xfrm>
            <a:off x="3380744" y="3616963"/>
            <a:ext cx="33500060" cy="13229923"/>
          </a:xfrm>
        </p:spPr>
        <p:txBody>
          <a:bodyPr anchor="ctr"/>
          <a:lstStyle>
            <a:lvl1pPr algn="l">
              <a:defRPr sz="14080"/>
            </a:lvl1pPr>
          </a:lstStyle>
          <a:p>
            <a:r>
              <a:rPr lang="en-US"/>
              <a:t>Click to edit Master title style</a:t>
            </a:r>
            <a:endParaRPr lang="en-US" dirty="0"/>
          </a:p>
        </p:txBody>
      </p:sp>
      <p:sp>
        <p:nvSpPr>
          <p:cNvPr id="12" name="Text Placeholder 3"/>
          <p:cNvSpPr>
            <a:spLocks noGrp="1"/>
          </p:cNvSpPr>
          <p:nvPr>
            <p:ph type="body" sz="half" idx="13"/>
          </p:nvPr>
        </p:nvSpPr>
        <p:spPr>
          <a:xfrm>
            <a:off x="4302756" y="16846889"/>
            <a:ext cx="31656029" cy="2133326"/>
          </a:xfrm>
        </p:spPr>
        <p:txBody>
          <a:bodyPr anchor="t">
            <a:normAutofit/>
          </a:bodyPr>
          <a:lstStyle>
            <a:lvl1pPr marL="0" indent="0">
              <a:buNone/>
              <a:defRPr sz="616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4" name="Text Placeholder 3"/>
          <p:cNvSpPr>
            <a:spLocks noGrp="1"/>
          </p:cNvSpPr>
          <p:nvPr>
            <p:ph type="body" sz="half" idx="2"/>
          </p:nvPr>
        </p:nvSpPr>
        <p:spPr>
          <a:xfrm>
            <a:off x="3017520" y="20038068"/>
            <a:ext cx="34226509" cy="3942072"/>
          </a:xfrm>
        </p:spPr>
        <p:txBody>
          <a:bodyPr anchor="ctr">
            <a:normAutofit/>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a:xfrm>
            <a:off x="24473574" y="1828807"/>
            <a:ext cx="9605772" cy="1752600"/>
          </a:xfrm>
        </p:spPr>
        <p:txBody>
          <a:bodyPr/>
          <a:lstStyle>
            <a:lvl1pPr algn="r">
              <a:defRPr/>
            </a:lvl1pPr>
          </a:lstStyle>
          <a:p>
            <a:pPr>
              <a:defRPr/>
            </a:pPr>
            <a:fld id="{550646C0-D371-4CDC-AF30-73C76965E357}" type="datetimeFigureOut">
              <a:rPr lang="en-US" smtClean="0"/>
              <a:pPr>
                <a:defRPr/>
              </a:pPr>
              <a:t>11/29/2022</a:t>
            </a:fld>
            <a:endParaRPr lang="en-US"/>
          </a:p>
        </p:txBody>
      </p:sp>
      <p:sp>
        <p:nvSpPr>
          <p:cNvPr id="6" name="Footer Placeholder 5"/>
          <p:cNvSpPr>
            <a:spLocks noGrp="1"/>
          </p:cNvSpPr>
          <p:nvPr>
            <p:ph type="ftr" sz="quarter" idx="11"/>
          </p:nvPr>
        </p:nvSpPr>
        <p:spPr>
          <a:xfrm>
            <a:off x="2615184" y="1821305"/>
            <a:ext cx="21254886" cy="1752600"/>
          </a:xfrm>
        </p:spPr>
        <p:txBody>
          <a:bodyPr/>
          <a:lstStyle/>
          <a:p>
            <a:pPr>
              <a:defRPr/>
            </a:pPr>
            <a:endParaRPr lang="en-US"/>
          </a:p>
        </p:txBody>
      </p:sp>
      <p:sp>
        <p:nvSpPr>
          <p:cNvPr id="7" name="Slide Number Placeholder 6"/>
          <p:cNvSpPr>
            <a:spLocks noGrp="1"/>
          </p:cNvSpPr>
          <p:nvPr>
            <p:ph type="sldNum" sz="quarter" idx="12"/>
          </p:nvPr>
        </p:nvSpPr>
        <p:spPr>
          <a:xfrm>
            <a:off x="34682850" y="1828807"/>
            <a:ext cx="2935566" cy="1752600"/>
          </a:xfrm>
        </p:spPr>
        <p:txBody>
          <a:bodyPr/>
          <a:lstStyle/>
          <a:p>
            <a:fld id="{144342EA-A16C-49F6-A1EA-930D0C162BB9}" type="slidenum">
              <a:rPr lang="en-US" altLang="en-US" smtClean="0"/>
              <a:pPr/>
              <a:t>‹#›</a:t>
            </a:fld>
            <a:endParaRPr lang="en-US" altLang="en-US"/>
          </a:p>
        </p:txBody>
      </p:sp>
      <p:sp>
        <p:nvSpPr>
          <p:cNvPr id="13" name="TextBox 12"/>
          <p:cNvSpPr txBox="1"/>
          <p:nvPr/>
        </p:nvSpPr>
        <p:spPr>
          <a:xfrm>
            <a:off x="1018415" y="3877056"/>
            <a:ext cx="2011680" cy="280692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200" dirty="0">
                <a:solidFill>
                  <a:schemeClr val="tx1"/>
                </a:solidFill>
                <a:effectLst/>
              </a:rPr>
              <a:t>“</a:t>
            </a:r>
          </a:p>
        </p:txBody>
      </p:sp>
      <p:sp>
        <p:nvSpPr>
          <p:cNvPr id="14" name="TextBox 13"/>
          <p:cNvSpPr txBox="1"/>
          <p:nvPr/>
        </p:nvSpPr>
        <p:spPr>
          <a:xfrm>
            <a:off x="35845625" y="14502384"/>
            <a:ext cx="2011680" cy="2806925"/>
          </a:xfrm>
          <a:prstGeom prst="rect">
            <a:avLst/>
          </a:prstGeom>
        </p:spPr>
        <p:txBody>
          <a:bodyPr vert="horz" lIns="402336" tIns="201168" rIns="402336" bIns="2011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200" dirty="0">
                <a:solidFill>
                  <a:schemeClr val="tx1"/>
                </a:solidFill>
                <a:effectLst/>
              </a:rPr>
              <a:t>”</a:t>
            </a:r>
          </a:p>
        </p:txBody>
      </p:sp>
    </p:spTree>
    <p:extLst>
      <p:ext uri="{BB962C8B-B14F-4D97-AF65-F5344CB8AC3E}">
        <p14:creationId xmlns:p14="http://schemas.microsoft.com/office/powerpoint/2010/main" val="130405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Title 1"/>
          <p:cNvSpPr>
            <a:spLocks noGrp="1"/>
          </p:cNvSpPr>
          <p:nvPr>
            <p:ph type="title"/>
          </p:nvPr>
        </p:nvSpPr>
        <p:spPr>
          <a:xfrm>
            <a:off x="3017520" y="5398572"/>
            <a:ext cx="34209041" cy="12056808"/>
          </a:xfrm>
        </p:spPr>
        <p:txBody>
          <a:bodyPr anchor="b"/>
          <a:lstStyle>
            <a:lvl1pPr algn="l">
              <a:defRPr sz="14080"/>
            </a:lvl1pPr>
          </a:lstStyle>
          <a:p>
            <a:r>
              <a:rPr lang="en-US"/>
              <a:t>Click to edit Master title style</a:t>
            </a:r>
            <a:endParaRPr lang="en-US" dirty="0"/>
          </a:p>
        </p:txBody>
      </p:sp>
      <p:sp>
        <p:nvSpPr>
          <p:cNvPr id="4" name="Text Placeholder 3"/>
          <p:cNvSpPr>
            <a:spLocks noGrp="1"/>
          </p:cNvSpPr>
          <p:nvPr>
            <p:ph type="body" sz="half" idx="2"/>
          </p:nvPr>
        </p:nvSpPr>
        <p:spPr>
          <a:xfrm>
            <a:off x="3017485" y="17511919"/>
            <a:ext cx="34203875" cy="4799448"/>
          </a:xfrm>
        </p:spPr>
        <p:txBody>
          <a:bodyPr anchor="t"/>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a:xfrm>
            <a:off x="24473574" y="1818646"/>
            <a:ext cx="9605772" cy="1752600"/>
          </a:xfrm>
        </p:spPr>
        <p:txBody>
          <a:bodyPr/>
          <a:lstStyle>
            <a:lvl1pPr algn="r">
              <a:defRPr/>
            </a:lvl1pPr>
          </a:lstStyle>
          <a:p>
            <a:pPr>
              <a:defRPr/>
            </a:pPr>
            <a:fld id="{550646C0-D371-4CDC-AF30-73C76965E357}" type="datetimeFigureOut">
              <a:rPr lang="en-US" smtClean="0"/>
              <a:pPr>
                <a:defRPr/>
              </a:pPr>
              <a:t>11/29/2022</a:t>
            </a:fld>
            <a:endParaRPr lang="en-US"/>
          </a:p>
        </p:txBody>
      </p:sp>
      <p:sp>
        <p:nvSpPr>
          <p:cNvPr id="6" name="Footer Placeholder 5"/>
          <p:cNvSpPr>
            <a:spLocks noGrp="1"/>
          </p:cNvSpPr>
          <p:nvPr>
            <p:ph type="ftr" sz="quarter" idx="11"/>
          </p:nvPr>
        </p:nvSpPr>
        <p:spPr>
          <a:xfrm>
            <a:off x="2615184" y="1818646"/>
            <a:ext cx="21254886" cy="1752600"/>
          </a:xfrm>
        </p:spPr>
        <p:txBody>
          <a:bodyPr/>
          <a:lstStyle/>
          <a:p>
            <a:pPr>
              <a:defRPr/>
            </a:pPr>
            <a:endParaRPr lang="en-US"/>
          </a:p>
        </p:txBody>
      </p:sp>
      <p:sp>
        <p:nvSpPr>
          <p:cNvPr id="7" name="Slide Number Placeholder 6"/>
          <p:cNvSpPr>
            <a:spLocks noGrp="1"/>
          </p:cNvSpPr>
          <p:nvPr>
            <p:ph type="sldNum" sz="quarter" idx="12"/>
          </p:nvPr>
        </p:nvSpPr>
        <p:spPr>
          <a:xfrm>
            <a:off x="34682850" y="1828807"/>
            <a:ext cx="2935566" cy="1752600"/>
          </a:xfrm>
        </p:spPr>
        <p:txBody>
          <a:body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235637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555486" y="3657602"/>
            <a:ext cx="28062932" cy="6258562"/>
          </a:xfrm>
        </p:spPr>
        <p:txBody>
          <a:bodyPr/>
          <a:lstStyle/>
          <a:p>
            <a:r>
              <a:rPr lang="en-US"/>
              <a:t>Click to edit Master title style</a:t>
            </a:r>
            <a:endParaRPr lang="en-US" dirty="0"/>
          </a:p>
        </p:txBody>
      </p:sp>
      <p:sp>
        <p:nvSpPr>
          <p:cNvPr id="7" name="Text Placeholder 2"/>
          <p:cNvSpPr>
            <a:spLocks noGrp="1"/>
          </p:cNvSpPr>
          <p:nvPr>
            <p:ph type="body" idx="1"/>
          </p:nvPr>
        </p:nvSpPr>
        <p:spPr>
          <a:xfrm>
            <a:off x="2615188" y="10569984"/>
            <a:ext cx="11265408" cy="2963136"/>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8" name="Text Placeholder 3"/>
          <p:cNvSpPr>
            <a:spLocks noGrp="1"/>
          </p:cNvSpPr>
          <p:nvPr>
            <p:ph type="body" sz="half" idx="15"/>
          </p:nvPr>
        </p:nvSpPr>
        <p:spPr>
          <a:xfrm>
            <a:off x="2615184" y="13941910"/>
            <a:ext cx="11265408" cy="16123579"/>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9" name="Text Placeholder 4"/>
          <p:cNvSpPr>
            <a:spLocks noGrp="1"/>
          </p:cNvSpPr>
          <p:nvPr>
            <p:ph type="body" sz="quarter" idx="3"/>
          </p:nvPr>
        </p:nvSpPr>
        <p:spPr>
          <a:xfrm>
            <a:off x="14529843" y="10566399"/>
            <a:ext cx="11265408" cy="3007363"/>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0" name="Text Placeholder 3"/>
          <p:cNvSpPr>
            <a:spLocks noGrp="1"/>
          </p:cNvSpPr>
          <p:nvPr>
            <p:ph type="body" sz="half" idx="16"/>
          </p:nvPr>
        </p:nvSpPr>
        <p:spPr>
          <a:xfrm>
            <a:off x="14523436" y="13939526"/>
            <a:ext cx="11265408" cy="16125946"/>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11" name="Text Placeholder 4"/>
          <p:cNvSpPr>
            <a:spLocks noGrp="1"/>
          </p:cNvSpPr>
          <p:nvPr>
            <p:ph type="body" sz="quarter" idx="13"/>
          </p:nvPr>
        </p:nvSpPr>
        <p:spPr>
          <a:xfrm>
            <a:off x="26353004" y="10525757"/>
            <a:ext cx="11265408" cy="3007363"/>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12" name="Text Placeholder 3"/>
          <p:cNvSpPr>
            <a:spLocks noGrp="1"/>
          </p:cNvSpPr>
          <p:nvPr>
            <p:ph type="body" sz="half" idx="17"/>
          </p:nvPr>
        </p:nvSpPr>
        <p:spPr>
          <a:xfrm>
            <a:off x="26353008" y="13941910"/>
            <a:ext cx="11265408" cy="16123579"/>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50646C0-D371-4CDC-AF30-73C76965E357}"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290156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555489" y="3657600"/>
            <a:ext cx="28080730" cy="621792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615184" y="19744034"/>
            <a:ext cx="11265408" cy="3277272"/>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0" name="Picture Placeholder 2"/>
          <p:cNvSpPr>
            <a:spLocks noGrp="1" noChangeAspect="1"/>
          </p:cNvSpPr>
          <p:nvPr>
            <p:ph type="pic" idx="15"/>
          </p:nvPr>
        </p:nvSpPr>
        <p:spPr>
          <a:xfrm>
            <a:off x="2615184" y="11192256"/>
            <a:ext cx="11265408" cy="723504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1" name="Text Placeholder 3"/>
          <p:cNvSpPr>
            <a:spLocks noGrp="1"/>
          </p:cNvSpPr>
          <p:nvPr>
            <p:ph type="body" sz="half" idx="18"/>
          </p:nvPr>
        </p:nvSpPr>
        <p:spPr>
          <a:xfrm>
            <a:off x="2615184" y="23021297"/>
            <a:ext cx="11265408" cy="7044178"/>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22" name="Text Placeholder 4"/>
          <p:cNvSpPr>
            <a:spLocks noGrp="1"/>
          </p:cNvSpPr>
          <p:nvPr>
            <p:ph type="body" sz="quarter" idx="3"/>
          </p:nvPr>
        </p:nvSpPr>
        <p:spPr>
          <a:xfrm>
            <a:off x="14484241" y="19744034"/>
            <a:ext cx="11265408" cy="3277272"/>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3" name="Picture Placeholder 2"/>
          <p:cNvSpPr>
            <a:spLocks noGrp="1" noChangeAspect="1"/>
          </p:cNvSpPr>
          <p:nvPr>
            <p:ph type="pic" idx="21"/>
          </p:nvPr>
        </p:nvSpPr>
        <p:spPr>
          <a:xfrm>
            <a:off x="14484237" y="11192256"/>
            <a:ext cx="11265408" cy="724733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4" name="Text Placeholder 3"/>
          <p:cNvSpPr>
            <a:spLocks noGrp="1"/>
          </p:cNvSpPr>
          <p:nvPr>
            <p:ph type="body" sz="half" idx="19"/>
          </p:nvPr>
        </p:nvSpPr>
        <p:spPr>
          <a:xfrm>
            <a:off x="14479775" y="23021292"/>
            <a:ext cx="11265408" cy="7044178"/>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25" name="Text Placeholder 4"/>
          <p:cNvSpPr>
            <a:spLocks noGrp="1"/>
          </p:cNvSpPr>
          <p:nvPr>
            <p:ph type="body" sz="quarter" idx="13"/>
          </p:nvPr>
        </p:nvSpPr>
        <p:spPr>
          <a:xfrm>
            <a:off x="26370806" y="19744034"/>
            <a:ext cx="11265408" cy="3277272"/>
          </a:xfrm>
        </p:spPr>
        <p:txBody>
          <a:bodyPr anchor="b">
            <a:noAutofit/>
          </a:bodyPr>
          <a:lstStyle>
            <a:lvl1pPr marL="0" indent="0">
              <a:buNone/>
              <a:defRPr sz="1056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26" name="Picture Placeholder 2"/>
          <p:cNvSpPr>
            <a:spLocks noGrp="1" noChangeAspect="1"/>
          </p:cNvSpPr>
          <p:nvPr>
            <p:ph type="pic" idx="22"/>
          </p:nvPr>
        </p:nvSpPr>
        <p:spPr>
          <a:xfrm>
            <a:off x="26370802" y="11192263"/>
            <a:ext cx="11265408" cy="72428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7" name="Text Placeholder 3"/>
          <p:cNvSpPr>
            <a:spLocks noGrp="1"/>
          </p:cNvSpPr>
          <p:nvPr>
            <p:ph type="body" sz="half" idx="20"/>
          </p:nvPr>
        </p:nvSpPr>
        <p:spPr>
          <a:xfrm>
            <a:off x="26370397" y="23021282"/>
            <a:ext cx="11265408" cy="7044178"/>
          </a:xfrm>
        </p:spPr>
        <p:txBody>
          <a:bodyPr anchor="t">
            <a:normAutofit/>
          </a:bodyPr>
          <a:lstStyle>
            <a:lvl1pPr marL="0" indent="0">
              <a:buNone/>
              <a:defRPr sz="616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50646C0-D371-4CDC-AF30-73C76965E357}"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248495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615184" y="10533888"/>
            <a:ext cx="35003232" cy="19531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32D12C2-8333-4D58-BD26-08AEB3AF5FE5}"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830F8-166E-4F4C-9476-D2AA04EACADA}" type="slidenum">
              <a:rPr lang="en-US" altLang="en-US" smtClean="0"/>
              <a:pPr/>
              <a:t>‹#›</a:t>
            </a:fld>
            <a:endParaRPr lang="en-US" altLang="en-US"/>
          </a:p>
        </p:txBody>
      </p:sp>
    </p:spTree>
    <p:extLst>
      <p:ext uri="{BB962C8B-B14F-4D97-AF65-F5344CB8AC3E}">
        <p14:creationId xmlns:p14="http://schemas.microsoft.com/office/powerpoint/2010/main" val="201889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Vertical Title 1"/>
          <p:cNvSpPr>
            <a:spLocks noGrp="1"/>
          </p:cNvSpPr>
          <p:nvPr>
            <p:ph type="title" orient="vert"/>
          </p:nvPr>
        </p:nvSpPr>
        <p:spPr>
          <a:xfrm>
            <a:off x="30828996" y="3586481"/>
            <a:ext cx="6789420" cy="2039364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15186" y="3581405"/>
            <a:ext cx="27623354" cy="20398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4473574" y="1828807"/>
            <a:ext cx="9605772" cy="1752600"/>
          </a:xfrm>
        </p:spPr>
        <p:txBody>
          <a:bodyPr/>
          <a:lstStyle>
            <a:lvl1pPr algn="r">
              <a:defRPr/>
            </a:lvl1pPr>
          </a:lstStyle>
          <a:p>
            <a:pPr>
              <a:defRPr/>
            </a:pPr>
            <a:fld id="{88CC3417-B8A6-4A28-BB13-47FCB2D5C1AF}" type="datetimeFigureOut">
              <a:rPr lang="en-US" smtClean="0"/>
              <a:pPr>
                <a:defRPr/>
              </a:pPr>
              <a:t>11/29/2022</a:t>
            </a:fld>
            <a:endParaRPr lang="en-US"/>
          </a:p>
        </p:txBody>
      </p:sp>
      <p:sp>
        <p:nvSpPr>
          <p:cNvPr id="5" name="Footer Placeholder 4"/>
          <p:cNvSpPr>
            <a:spLocks noGrp="1"/>
          </p:cNvSpPr>
          <p:nvPr>
            <p:ph type="ftr" sz="quarter" idx="11"/>
          </p:nvPr>
        </p:nvSpPr>
        <p:spPr>
          <a:xfrm>
            <a:off x="2615184" y="1828807"/>
            <a:ext cx="21254886" cy="1752600"/>
          </a:xfrm>
        </p:spPr>
        <p:txBody>
          <a:bodyPr/>
          <a:lstStyle/>
          <a:p>
            <a:pPr>
              <a:defRPr/>
            </a:pPr>
            <a:endParaRPr lang="en-US"/>
          </a:p>
        </p:txBody>
      </p:sp>
      <p:sp>
        <p:nvSpPr>
          <p:cNvPr id="6" name="Slide Number Placeholder 5"/>
          <p:cNvSpPr>
            <a:spLocks noGrp="1"/>
          </p:cNvSpPr>
          <p:nvPr>
            <p:ph type="sldNum" sz="quarter" idx="12"/>
          </p:nvPr>
        </p:nvSpPr>
        <p:spPr>
          <a:xfrm>
            <a:off x="34682850" y="1828807"/>
            <a:ext cx="2935566" cy="1752600"/>
          </a:xfrm>
        </p:spPr>
        <p:txBody>
          <a:bodyPr/>
          <a:lstStyle/>
          <a:p>
            <a:fld id="{370D2059-3A6D-4E9D-B29A-AE206873EDFA}" type="slidenum">
              <a:rPr lang="en-US" altLang="en-US" smtClean="0"/>
              <a:pPr/>
              <a:t>‹#›</a:t>
            </a:fld>
            <a:endParaRPr lang="en-US" altLang="en-US"/>
          </a:p>
        </p:txBody>
      </p:sp>
    </p:spTree>
    <p:extLst>
      <p:ext uri="{BB962C8B-B14F-4D97-AF65-F5344CB8AC3E}">
        <p14:creationId xmlns:p14="http://schemas.microsoft.com/office/powerpoint/2010/main" val="141688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175475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3F4D102-6DFF-42CF-B1A1-36358919511F}" type="datetimeFigureOut">
              <a:rPr lang="en-US" smtClean="0"/>
              <a:pPr>
                <a:defRPr/>
              </a:pPr>
              <a:t>11/29/2022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9BB5CE1-E63C-4AD1-96B1-6CFA2FB73258}" type="slidenum">
              <a:rPr lang="en-US" altLang="en-US" smtClean="0"/>
              <a:pPr/>
              <a:t>‹#›</a:t>
            </a:fld>
            <a:endParaRPr lang="en-US" altLang="en-US"/>
          </a:p>
        </p:txBody>
      </p:sp>
    </p:spTree>
    <p:extLst>
      <p:ext uri="{BB962C8B-B14F-4D97-AF65-F5344CB8AC3E}">
        <p14:creationId xmlns:p14="http://schemas.microsoft.com/office/powerpoint/2010/main" val="289101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80138"/>
            <a:ext cx="40233600" cy="8938262"/>
          </a:xfrm>
          <a:prstGeom prst="rect">
            <a:avLst/>
          </a:prstGeom>
        </p:spPr>
      </p:pic>
      <p:sp>
        <p:nvSpPr>
          <p:cNvPr id="2" name="Title 1"/>
          <p:cNvSpPr>
            <a:spLocks noGrp="1"/>
          </p:cNvSpPr>
          <p:nvPr>
            <p:ph type="title"/>
          </p:nvPr>
        </p:nvSpPr>
        <p:spPr>
          <a:xfrm>
            <a:off x="2615184" y="3616966"/>
            <a:ext cx="35003232" cy="13449288"/>
          </a:xfrm>
        </p:spPr>
        <p:txBody>
          <a:bodyPr anchor="b">
            <a:normAutofit/>
          </a:bodyPr>
          <a:lstStyle>
            <a:lvl1pPr algn="r">
              <a:defRPr sz="17600"/>
            </a:lvl1pPr>
          </a:lstStyle>
          <a:p>
            <a:r>
              <a:rPr lang="en-US"/>
              <a:t>Click to edit Master title style</a:t>
            </a:r>
            <a:endParaRPr lang="en-US" dirty="0"/>
          </a:p>
        </p:txBody>
      </p:sp>
      <p:sp>
        <p:nvSpPr>
          <p:cNvPr id="3" name="Text Placeholder 2"/>
          <p:cNvSpPr>
            <a:spLocks noGrp="1"/>
          </p:cNvSpPr>
          <p:nvPr>
            <p:ph type="body" idx="1"/>
          </p:nvPr>
        </p:nvSpPr>
        <p:spPr>
          <a:xfrm>
            <a:off x="2615186" y="17480285"/>
            <a:ext cx="35003236" cy="6499843"/>
          </a:xfrm>
        </p:spPr>
        <p:txBody>
          <a:bodyPr>
            <a:normAutofit/>
          </a:bodyPr>
          <a:lstStyle>
            <a:lvl1pPr marL="0" indent="0" algn="r">
              <a:buNone/>
              <a:defRPr sz="9680">
                <a:solidFill>
                  <a:schemeClr val="tx1">
                    <a:tint val="75000"/>
                  </a:schemeClr>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73574" y="1828807"/>
            <a:ext cx="9605772" cy="1752600"/>
          </a:xfrm>
        </p:spPr>
        <p:txBody>
          <a:bodyPr/>
          <a:lstStyle>
            <a:lvl1pPr algn="r">
              <a:defRPr/>
            </a:lvl1pPr>
          </a:lstStyle>
          <a:p>
            <a:pPr>
              <a:defRPr/>
            </a:pPr>
            <a:fld id="{BE57E34A-68E7-4020-9A72-EE53FA807CE4}" type="datetimeFigureOut">
              <a:rPr lang="en-US" smtClean="0"/>
              <a:pPr>
                <a:defRPr/>
              </a:pPr>
              <a:t>11/29/2022</a:t>
            </a:fld>
            <a:endParaRPr lang="en-US"/>
          </a:p>
        </p:txBody>
      </p:sp>
      <p:sp>
        <p:nvSpPr>
          <p:cNvPr id="5" name="Footer Placeholder 4"/>
          <p:cNvSpPr>
            <a:spLocks noGrp="1"/>
          </p:cNvSpPr>
          <p:nvPr>
            <p:ph type="ftr" sz="quarter" idx="11"/>
          </p:nvPr>
        </p:nvSpPr>
        <p:spPr>
          <a:xfrm>
            <a:off x="2615184" y="1828807"/>
            <a:ext cx="21254886" cy="1752600"/>
          </a:xfrm>
        </p:spPr>
        <p:txBody>
          <a:bodyPr/>
          <a:lstStyle/>
          <a:p>
            <a:pPr>
              <a:defRPr/>
            </a:pPr>
            <a:endParaRPr lang="en-US"/>
          </a:p>
        </p:txBody>
      </p:sp>
      <p:sp>
        <p:nvSpPr>
          <p:cNvPr id="6" name="Slide Number Placeholder 5"/>
          <p:cNvSpPr>
            <a:spLocks noGrp="1"/>
          </p:cNvSpPr>
          <p:nvPr>
            <p:ph type="sldNum" sz="quarter" idx="12"/>
          </p:nvPr>
        </p:nvSpPr>
        <p:spPr>
          <a:xfrm>
            <a:off x="34682853" y="1828807"/>
            <a:ext cx="2935561" cy="1752600"/>
          </a:xfrm>
        </p:spPr>
        <p:txBody>
          <a:bodyPr/>
          <a:lstStyle/>
          <a:p>
            <a:fld id="{55600FA8-B450-40EF-8BFD-4BB524020261}" type="slidenum">
              <a:rPr lang="en-US" altLang="en-US" smtClean="0"/>
              <a:pPr/>
              <a:t>‹#›</a:t>
            </a:fld>
            <a:endParaRPr lang="en-US" altLang="en-US"/>
          </a:p>
        </p:txBody>
      </p:sp>
    </p:spTree>
    <p:extLst>
      <p:ext uri="{BB962C8B-B14F-4D97-AF65-F5344CB8AC3E}">
        <p14:creationId xmlns:p14="http://schemas.microsoft.com/office/powerpoint/2010/main" val="289674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15186" y="10533888"/>
            <a:ext cx="17206548" cy="19531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425236" y="10533888"/>
            <a:ext cx="17193176" cy="19531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31693A4-742D-44A8-B281-C974BD77BDD3}"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74D2AB2-C177-4AB4-866A-9ECB2ADC61CD}" type="slidenum">
              <a:rPr lang="en-US" altLang="en-US" smtClean="0"/>
              <a:pPr/>
              <a:t>‹#›</a:t>
            </a:fld>
            <a:endParaRPr lang="en-US" altLang="en-US"/>
          </a:p>
        </p:txBody>
      </p:sp>
    </p:spTree>
    <p:extLst>
      <p:ext uri="{BB962C8B-B14F-4D97-AF65-F5344CB8AC3E}">
        <p14:creationId xmlns:p14="http://schemas.microsoft.com/office/powerpoint/2010/main" val="247120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55480" y="3657600"/>
            <a:ext cx="28062936" cy="62179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13630" y="10482249"/>
            <a:ext cx="16208100" cy="3954778"/>
          </a:xfrm>
        </p:spPr>
        <p:txBody>
          <a:bodyPr anchor="b">
            <a:normAutofit/>
          </a:bodyPr>
          <a:lstStyle>
            <a:lvl1pPr marL="0" indent="0">
              <a:buNone/>
              <a:defRPr sz="1232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615182" y="15036804"/>
            <a:ext cx="17206548" cy="15028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423682" y="10482249"/>
            <a:ext cx="16194732" cy="3954778"/>
          </a:xfrm>
        </p:spPr>
        <p:txBody>
          <a:bodyPr anchor="b">
            <a:normAutofit/>
          </a:bodyPr>
          <a:lstStyle>
            <a:lvl1pPr marL="0" indent="0">
              <a:buNone/>
              <a:defRPr sz="12320" b="0">
                <a:solidFill>
                  <a:schemeClr val="tx1"/>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425234" y="15036804"/>
            <a:ext cx="17193180" cy="15028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44FC55F-49E1-4ECB-8718-D7EC0749E67F}" type="datetimeFigureOut">
              <a:rPr lang="en-US" smtClean="0"/>
              <a:pPr>
                <a:defRPr/>
              </a:pPr>
              <a:t>11/29/2022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FB3CB7A-259A-4C85-AFCC-024A4E0F1FCE}" type="slidenum">
              <a:rPr lang="en-US" altLang="en-US" smtClean="0"/>
              <a:pPr/>
              <a:t>‹#›</a:t>
            </a:fld>
            <a:endParaRPr lang="en-US" altLang="en-US"/>
          </a:p>
        </p:txBody>
      </p:sp>
    </p:spTree>
    <p:extLst>
      <p:ext uri="{BB962C8B-B14F-4D97-AF65-F5344CB8AC3E}">
        <p14:creationId xmlns:p14="http://schemas.microsoft.com/office/powerpoint/2010/main" val="142597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D8795F8-153F-4387-90A9-0E21728A958D}" type="datetimeFigureOut">
              <a:rPr lang="en-US" smtClean="0"/>
              <a:pPr>
                <a:defRPr/>
              </a:pPr>
              <a:t>11/29/2022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D54F035-13A0-4F4C-9955-CE69B8C734A2}" type="slidenum">
              <a:rPr lang="en-US" altLang="en-US" smtClean="0"/>
              <a:pPr/>
              <a:t>‹#›</a:t>
            </a:fld>
            <a:endParaRPr lang="en-US" altLang="en-US"/>
          </a:p>
        </p:txBody>
      </p:sp>
    </p:spTree>
    <p:extLst>
      <p:ext uri="{BB962C8B-B14F-4D97-AF65-F5344CB8AC3E}">
        <p14:creationId xmlns:p14="http://schemas.microsoft.com/office/powerpoint/2010/main" val="415022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04E970-DC3E-406A-BA9C-95957A73E628}" type="datetimeFigureOut">
              <a:rPr lang="en-US" smtClean="0"/>
              <a:pPr>
                <a:defRPr/>
              </a:pPr>
              <a:t>11/29/2022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650E919-DA8E-401B-B3B1-8EADCE8D4292}" type="slidenum">
              <a:rPr lang="en-US" altLang="en-US" smtClean="0"/>
              <a:pPr/>
              <a:t>‹#›</a:t>
            </a:fld>
            <a:endParaRPr lang="en-US" altLang="en-US"/>
          </a:p>
        </p:txBody>
      </p:sp>
    </p:spTree>
    <p:extLst>
      <p:ext uri="{BB962C8B-B14F-4D97-AF65-F5344CB8AC3E}">
        <p14:creationId xmlns:p14="http://schemas.microsoft.com/office/powerpoint/2010/main" val="371410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5184" y="7315200"/>
            <a:ext cx="13578840" cy="7680960"/>
          </a:xfrm>
        </p:spPr>
        <p:txBody>
          <a:bodyPr anchor="b"/>
          <a:lstStyle>
            <a:lvl1pPr algn="l">
              <a:defRPr sz="14080"/>
            </a:lvl1pPr>
          </a:lstStyle>
          <a:p>
            <a:r>
              <a:rPr lang="en-US"/>
              <a:t>Click to edit Master title style</a:t>
            </a:r>
            <a:endParaRPr lang="en-US" dirty="0"/>
          </a:p>
        </p:txBody>
      </p:sp>
      <p:sp>
        <p:nvSpPr>
          <p:cNvPr id="3" name="Content Placeholder 2"/>
          <p:cNvSpPr>
            <a:spLocks noGrp="1"/>
          </p:cNvSpPr>
          <p:nvPr>
            <p:ph idx="1"/>
          </p:nvPr>
        </p:nvSpPr>
        <p:spPr>
          <a:xfrm>
            <a:off x="17099280" y="3584448"/>
            <a:ext cx="20519136" cy="2648102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15184" y="14996160"/>
            <a:ext cx="13578840" cy="1506931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406080-3F09-4F3F-880D-E2D3A2AEE223}"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01D01E-8634-4CA0-B06C-0BAD40756FE2}" type="slidenum">
              <a:rPr lang="en-US" altLang="en-US" smtClean="0"/>
              <a:pPr/>
              <a:t>‹#›</a:t>
            </a:fld>
            <a:endParaRPr lang="en-US" altLang="en-US"/>
          </a:p>
        </p:txBody>
      </p:sp>
    </p:spTree>
    <p:extLst>
      <p:ext uri="{BB962C8B-B14F-4D97-AF65-F5344CB8AC3E}">
        <p14:creationId xmlns:p14="http://schemas.microsoft.com/office/powerpoint/2010/main" val="23712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15184" y="7315200"/>
            <a:ext cx="17933212" cy="7680960"/>
          </a:xfrm>
        </p:spPr>
        <p:txBody>
          <a:bodyPr anchor="b"/>
          <a:lstStyle>
            <a:lvl1pPr algn="l">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461105" y="3605962"/>
            <a:ext cx="16166630" cy="2645951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615184" y="14996160"/>
            <a:ext cx="17933212" cy="1506931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892735-1F6D-41F6-8832-17FBE68EE527}" type="datetimeFigureOut">
              <a:rPr lang="en-US" smtClean="0"/>
              <a:pPr>
                <a:defRPr/>
              </a:pPr>
              <a:t>11/29/2022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9635BB2-6CD4-486D-9787-BB0A6FD0171B}" type="slidenum">
              <a:rPr lang="en-US" altLang="en-US" smtClean="0"/>
              <a:pPr/>
              <a:t>‹#›</a:t>
            </a:fld>
            <a:endParaRPr lang="en-US" altLang="en-US"/>
          </a:p>
        </p:txBody>
      </p:sp>
    </p:spTree>
    <p:extLst>
      <p:ext uri="{BB962C8B-B14F-4D97-AF65-F5344CB8AC3E}">
        <p14:creationId xmlns:p14="http://schemas.microsoft.com/office/powerpoint/2010/main" val="324401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40233600" cy="5189222"/>
          </a:xfrm>
          <a:prstGeom prst="rect">
            <a:avLst/>
          </a:prstGeom>
        </p:spPr>
      </p:pic>
      <p:sp>
        <p:nvSpPr>
          <p:cNvPr id="2" name="Title Placeholder 1"/>
          <p:cNvSpPr>
            <a:spLocks noGrp="1"/>
          </p:cNvSpPr>
          <p:nvPr>
            <p:ph type="title"/>
          </p:nvPr>
        </p:nvSpPr>
        <p:spPr>
          <a:xfrm>
            <a:off x="9555480" y="3668991"/>
            <a:ext cx="28062936" cy="62065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15184" y="10533888"/>
            <a:ext cx="35003232" cy="19531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213812" y="30510487"/>
            <a:ext cx="9404604" cy="1752600"/>
          </a:xfrm>
          <a:prstGeom prst="rect">
            <a:avLst/>
          </a:prstGeom>
        </p:spPr>
        <p:txBody>
          <a:bodyPr vert="horz" lIns="91440" tIns="45720" rIns="91440" bIns="45720" rtlCol="0" anchor="ctr"/>
          <a:lstStyle>
            <a:lvl1pPr algn="r">
              <a:defRPr sz="4620">
                <a:solidFill>
                  <a:schemeClr val="tx1">
                    <a:tint val="75000"/>
                  </a:schemeClr>
                </a:solidFill>
              </a:defRPr>
            </a:lvl1pPr>
          </a:lstStyle>
          <a:p>
            <a:pPr>
              <a:defRPr/>
            </a:pPr>
            <a:fld id="{550646C0-D371-4CDC-AF30-73C76965E357}" type="datetimeFigureOut">
              <a:rPr lang="en-US" smtClean="0"/>
              <a:pPr>
                <a:defRPr/>
              </a:pPr>
              <a:t>11/29/2022</a:t>
            </a:fld>
            <a:endParaRPr lang="en-US"/>
          </a:p>
        </p:txBody>
      </p:sp>
      <p:sp>
        <p:nvSpPr>
          <p:cNvPr id="5" name="Footer Placeholder 4"/>
          <p:cNvSpPr>
            <a:spLocks noGrp="1"/>
          </p:cNvSpPr>
          <p:nvPr>
            <p:ph type="ftr" sz="quarter" idx="3"/>
          </p:nvPr>
        </p:nvSpPr>
        <p:spPr>
          <a:xfrm>
            <a:off x="2615184" y="30508063"/>
            <a:ext cx="24995124" cy="1752600"/>
          </a:xfrm>
          <a:prstGeom prst="rect">
            <a:avLst/>
          </a:prstGeom>
        </p:spPr>
        <p:txBody>
          <a:bodyPr vert="horz" lIns="91440" tIns="45720" rIns="91440" bIns="45720" rtlCol="0" anchor="ctr"/>
          <a:lstStyle>
            <a:lvl1pPr algn="l">
              <a:defRPr sz="46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8917900" y="1828807"/>
            <a:ext cx="8700516" cy="1752600"/>
          </a:xfrm>
          <a:prstGeom prst="rect">
            <a:avLst/>
          </a:prstGeom>
        </p:spPr>
        <p:txBody>
          <a:bodyPr vert="horz" lIns="91440" tIns="45720" rIns="91440" bIns="45720" rtlCol="0" anchor="ctr"/>
          <a:lstStyle>
            <a:lvl1pPr algn="r">
              <a:defRPr sz="4620">
                <a:solidFill>
                  <a:schemeClr val="tx1">
                    <a:tint val="75000"/>
                  </a:schemeClr>
                </a:solidFill>
              </a:defRPr>
            </a:lvl1pPr>
          </a:lstStyle>
          <a:p>
            <a:fld id="{144342EA-A16C-49F6-A1EA-930D0C162BB9}" type="slidenum">
              <a:rPr lang="en-US" altLang="en-US" smtClean="0"/>
              <a:pPr/>
              <a:t>‹#›</a:t>
            </a:fld>
            <a:endParaRPr lang="en-US" altLang="en-US"/>
          </a:p>
        </p:txBody>
      </p:sp>
    </p:spTree>
    <p:extLst>
      <p:ext uri="{BB962C8B-B14F-4D97-AF65-F5344CB8AC3E}">
        <p14:creationId xmlns:p14="http://schemas.microsoft.com/office/powerpoint/2010/main" val="117713623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Lst>
  <p:txStyles>
    <p:titleStyle>
      <a:lvl1pPr algn="r" defTabSz="4023360" rtl="0" eaLnBrk="1" latinLnBrk="0" hangingPunct="1">
        <a:lnSpc>
          <a:spcPct val="90000"/>
        </a:lnSpc>
        <a:spcBef>
          <a:spcPct val="0"/>
        </a:spcBef>
        <a:buNone/>
        <a:defRPr sz="17600" kern="1200" cap="all" baseline="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968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04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571B808-B132-4E9C-BC69-09E11881C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
            <a:ext cx="10615729" cy="41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DF2A117B-5150-4087-878E-18FAFE63BE5C}"/>
              </a:ext>
            </a:extLst>
          </p:cNvPr>
          <p:cNvSpPr>
            <a:spLocks noGrp="1" noChangeArrowheads="1"/>
          </p:cNvSpPr>
          <p:nvPr>
            <p:ph type="title"/>
          </p:nvPr>
        </p:nvSpPr>
        <p:spPr>
          <a:xfrm>
            <a:off x="19583400" y="-1676400"/>
            <a:ext cx="20650200" cy="5125444"/>
          </a:xfrm>
        </p:spPr>
        <p:txBody>
          <a:bodyPr rtlCol="0">
            <a:noAutofit/>
          </a:bodyPr>
          <a:lstStyle/>
          <a:p>
            <a:pPr algn="ctr" defTabSz="4179105" eaLnBrk="1" fontAlgn="auto" hangingPunct="1">
              <a:spcAft>
                <a:spcPts val="0"/>
              </a:spcAft>
              <a:defRPr/>
            </a:pPr>
            <a:br>
              <a:rPr lang="en-US" sz="7200" b="1" i="1" dirty="0">
                <a:solidFill>
                  <a:schemeClr val="accent2">
                    <a:lumMod val="50000"/>
                  </a:schemeClr>
                </a:solidFill>
                <a:latin typeface="Bookman Old Style" panose="02050604050505020204" pitchFamily="18" charset="0"/>
              </a:rPr>
            </a:br>
            <a:br>
              <a:rPr lang="en-US" sz="7200" b="1" i="1" dirty="0">
                <a:solidFill>
                  <a:schemeClr val="accent2">
                    <a:lumMod val="50000"/>
                  </a:schemeClr>
                </a:solidFill>
                <a:latin typeface="Bookman Old Style" panose="02050604050505020204" pitchFamily="18" charset="0"/>
              </a:rPr>
            </a:br>
            <a:r>
              <a:rPr lang="en-US" sz="7200" b="1" i="1" dirty="0">
                <a:solidFill>
                  <a:schemeClr val="accent1">
                    <a:lumMod val="50000"/>
                  </a:schemeClr>
                </a:solidFill>
                <a:latin typeface="Bookman Old Style" panose="02050604050505020204" pitchFamily="18" charset="0"/>
              </a:rPr>
              <a:t>Effects of teaching communication </a:t>
            </a:r>
            <a:br>
              <a:rPr lang="en-US" sz="7200" b="1" i="1" dirty="0">
                <a:solidFill>
                  <a:schemeClr val="accent1">
                    <a:lumMod val="50000"/>
                  </a:schemeClr>
                </a:solidFill>
                <a:latin typeface="Bookman Old Style" panose="02050604050505020204" pitchFamily="18" charset="0"/>
              </a:rPr>
            </a:br>
            <a:r>
              <a:rPr lang="en-US" sz="7200" b="1" i="1" dirty="0">
                <a:solidFill>
                  <a:schemeClr val="accent1">
                    <a:lumMod val="50000"/>
                  </a:schemeClr>
                </a:solidFill>
                <a:latin typeface="Bookman Old Style" panose="02050604050505020204" pitchFamily="18" charset="0"/>
              </a:rPr>
              <a:t>utilizing an AAC device</a:t>
            </a:r>
            <a:br>
              <a:rPr lang="en-US" sz="7200" b="1" i="1" dirty="0">
                <a:solidFill>
                  <a:schemeClr val="accent1">
                    <a:lumMod val="50000"/>
                  </a:schemeClr>
                </a:solidFill>
                <a:latin typeface="Bookman Old Style" panose="02050604050505020204" pitchFamily="18" charset="0"/>
              </a:rPr>
            </a:br>
            <a:r>
              <a:rPr lang="en-US" sz="7200" b="1" i="1" dirty="0">
                <a:solidFill>
                  <a:schemeClr val="accent1">
                    <a:lumMod val="50000"/>
                  </a:schemeClr>
                </a:solidFill>
                <a:latin typeface="Bookman Old Style" panose="02050604050505020204" pitchFamily="18" charset="0"/>
              </a:rPr>
              <a:t>Renee Williams</a:t>
            </a:r>
            <a:r>
              <a:rPr lang="en-US" sz="7200" b="1" i="1" dirty="0">
                <a:solidFill>
                  <a:schemeClr val="accent1">
                    <a:lumMod val="50000"/>
                  </a:schemeClr>
                </a:solidFill>
                <a:latin typeface="Arial" charset="0"/>
              </a:rPr>
              <a:t> </a:t>
            </a:r>
            <a:br>
              <a:rPr lang="en-US" sz="4800" b="1" i="1" dirty="0">
                <a:solidFill>
                  <a:schemeClr val="accent1">
                    <a:lumMod val="50000"/>
                  </a:schemeClr>
                </a:solidFill>
                <a:latin typeface="Arial" charset="0"/>
              </a:rPr>
            </a:br>
            <a:endParaRPr lang="en-US" sz="4800" b="1" i="1" dirty="0">
              <a:solidFill>
                <a:schemeClr val="accent1">
                  <a:lumMod val="50000"/>
                </a:schemeClr>
              </a:solidFill>
              <a:latin typeface="Arial" charset="0"/>
            </a:endParaRPr>
          </a:p>
        </p:txBody>
      </p:sp>
      <p:sp>
        <p:nvSpPr>
          <p:cNvPr id="7" name="Rectangle 4">
            <a:extLst>
              <a:ext uri="{FF2B5EF4-FFF2-40B4-BE49-F238E27FC236}">
                <a16:creationId xmlns:a16="http://schemas.microsoft.com/office/drawing/2014/main" id="{14CDADB9-BBA0-4FEC-B16D-CEE60BDD6945}"/>
              </a:ext>
            </a:extLst>
          </p:cNvPr>
          <p:cNvSpPr>
            <a:spLocks noGrp="1" noChangeArrowheads="1"/>
          </p:cNvSpPr>
          <p:nvPr>
            <p:ph type="body" sz="half" idx="1"/>
          </p:nvPr>
        </p:nvSpPr>
        <p:spPr>
          <a:xfrm>
            <a:off x="-2" y="5410200"/>
            <a:ext cx="12801601" cy="27508200"/>
          </a:xfrm>
          <a:noFill/>
          <a:ln w="85725">
            <a:solidFill>
              <a:schemeClr val="accent2">
                <a:lumMod val="75000"/>
              </a:schemeClr>
            </a:solidFill>
          </a:ln>
          <a:effectLst>
            <a:outerShdw blurRad="50800" dist="50800" dir="5400000" sx="2000" sy="2000" algn="ctr" rotWithShape="0">
              <a:schemeClr val="accent2">
                <a:lumMod val="75000"/>
                <a:alpha val="43000"/>
              </a:schemeClr>
            </a:outerShdw>
          </a:effectLst>
        </p:spPr>
        <p:txBody>
          <a:bodyPr rtlCol="0">
            <a:noAutofit/>
          </a:bodyPr>
          <a:lstStyle/>
          <a:p>
            <a:pPr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b="1" i="1" u="sng" dirty="0">
              <a:solidFill>
                <a:srgbClr val="7030A0"/>
              </a:solidFill>
            </a:endParaRPr>
          </a:p>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6000" b="1" i="1" u="sng" dirty="0">
                <a:solidFill>
                  <a:schemeClr val="accent2">
                    <a:lumMod val="50000"/>
                  </a:schemeClr>
                </a:solidFill>
                <a:latin typeface="Bookman Old Style" panose="02050604050505020204" pitchFamily="18" charset="0"/>
              </a:rPr>
              <a:t>Background</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Calibri" panose="020F0502020204030204" pitchFamily="34" charset="0"/>
                <a:cs typeface="Calibri" panose="020F0502020204030204" pitchFamily="34" charset="0"/>
              </a:rPr>
              <a:t>Communication skill deficits are common among individuals with autism spectrum disorder (ASD). It is estimated that 20% to 30% of individuals with ASD have limited to no functional speech and may benefit from augmentative and alternative communication (AAC) intervention (Wodka et. al.). Individuals who cannot effectively use conventional speech to communicate may use AAC systems to compensate for their lack of speech or to replace their voice or augment unintelligible speech (Ganz et. al., 2012). </a:t>
            </a:r>
          </a:p>
          <a:p>
            <a:pPr marL="0" indent="0" algn="ctr"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6000" b="1" i="1" u="sng" dirty="0">
                <a:solidFill>
                  <a:schemeClr val="accent2">
                    <a:lumMod val="50000"/>
                  </a:schemeClr>
                </a:solidFill>
                <a:latin typeface="Bookman Old Style" panose="02050604050505020204" pitchFamily="18" charset="0"/>
                <a:cs typeface="Calibri" panose="020F0502020204030204" pitchFamily="34" charset="0"/>
              </a:rPr>
              <a:t>Purpose</a:t>
            </a:r>
            <a:endParaRPr lang="en-US" sz="6000" b="1" dirty="0">
              <a:solidFill>
                <a:schemeClr val="accent2">
                  <a:lumMod val="50000"/>
                </a:schemeClr>
              </a:solidFill>
              <a:latin typeface="Bookman Old Style" panose="02050604050505020204" pitchFamily="18" charset="0"/>
              <a:cs typeface="Calibri" panose="020F0502020204030204" pitchFamily="34" charset="0"/>
            </a:endParaRPr>
          </a:p>
          <a:p>
            <a:pPr marL="0" indent="0"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Calibri" panose="020F0502020204030204" pitchFamily="34" charset="0"/>
                <a:cs typeface="Calibri" panose="020F0502020204030204" pitchFamily="34" charset="0"/>
              </a:rPr>
              <a:t>What are the effects of teaching communication to elementary – aged students with autism and limited receptive / expressive communication utilizing on AAC device?		</a:t>
            </a:r>
          </a:p>
          <a:p>
            <a:pPr marL="0" indent="0" algn="ctr" defTabSz="4179105" eaLnBrk="1" fontAlgn="auto" hangingPunct="1">
              <a:spcBef>
                <a:spcPts val="0"/>
              </a:spcBef>
              <a:spcAft>
                <a:spcPts val="0"/>
              </a:spcAft>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6000" b="1" i="1" u="sng" dirty="0">
                <a:solidFill>
                  <a:schemeClr val="accent2">
                    <a:lumMod val="50000"/>
                  </a:schemeClr>
                </a:solidFill>
                <a:latin typeface="Bookman Old Style" panose="02050604050505020204" pitchFamily="18" charset="0"/>
                <a:cs typeface="Calibri" panose="020F0502020204030204" pitchFamily="34" charset="0"/>
              </a:rPr>
              <a:t>Methods</a:t>
            </a:r>
          </a:p>
          <a:p>
            <a:pPr marL="0" indent="0" defTabSz="4179105">
              <a:spcBef>
                <a:spcPts val="0"/>
              </a:spcBef>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Calibri" panose="020F0502020204030204" pitchFamily="34" charset="0"/>
                <a:cs typeface="Calibri" panose="020F0502020204030204" pitchFamily="34" charset="0"/>
              </a:rPr>
              <a:t>The literature in this review was found using a systematic approach.  Utilizing ERIC, Google Scholar, PsycINFO, and EBSCOhost to discover studies that used AAC intervention to teach functional communication to reduce a learner’s challenging behaviors.  After finding the articles, a review of the literature from the last 10 years was conducted.</a:t>
            </a:r>
          </a:p>
          <a:p>
            <a:pPr defTabSz="4179105">
              <a:spcBef>
                <a:spcPts val="0"/>
              </a:spcBef>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latin typeface="Calibri" panose="020F0502020204030204" pitchFamily="34" charset="0"/>
              <a:cs typeface="Calibri" panose="020F0502020204030204" pitchFamily="34" charset="0"/>
            </a:endParaRPr>
          </a:p>
          <a:p>
            <a:pPr marL="0" indent="0" defTabSz="4179105">
              <a:spcBef>
                <a:spcPts val="0"/>
              </a:spcBef>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latin typeface="Calibri" panose="020F0502020204030204" pitchFamily="34" charset="0"/>
                <a:cs typeface="Calibri" panose="020F0502020204030204" pitchFamily="34" charset="0"/>
              </a:rPr>
              <a:t>Keywords:  AAC, functional communication training, meta-analysis, literature review, communication-based intervention, generalization, ABA, device, challenging behavior, problem behavior.</a:t>
            </a:r>
          </a:p>
          <a:p>
            <a:pPr marL="0" indent="-456985" defTabSz="4179105" eaLnBrk="1" fontAlgn="auto" hangingPunct="1">
              <a:spcBef>
                <a:spcPts val="0"/>
              </a:spcBef>
              <a:spcAft>
                <a:spcPts val="0"/>
              </a:spcAft>
              <a:buFont typeface="Arial"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6000" dirty="0">
              <a:latin typeface="Bookman Old Style" panose="02050604050505020204" pitchFamily="18" charset="0"/>
            </a:endParaRPr>
          </a:p>
        </p:txBody>
      </p:sp>
      <p:sp>
        <p:nvSpPr>
          <p:cNvPr id="8" name="Rectangle 7">
            <a:extLst>
              <a:ext uri="{FF2B5EF4-FFF2-40B4-BE49-F238E27FC236}">
                <a16:creationId xmlns:a16="http://schemas.microsoft.com/office/drawing/2014/main" id="{9845F99A-C538-4806-BFBD-C422044778D9}"/>
              </a:ext>
            </a:extLst>
          </p:cNvPr>
          <p:cNvSpPr/>
          <p:nvPr/>
        </p:nvSpPr>
        <p:spPr>
          <a:xfrm>
            <a:off x="13106401" y="2924819"/>
            <a:ext cx="15011399" cy="29820944"/>
          </a:xfrm>
          <a:prstGeom prst="rect">
            <a:avLst/>
          </a:prstGeom>
          <a:noFill/>
          <a:ln w="85725" cap="rnd">
            <a:solidFill>
              <a:schemeClr val="accent2">
                <a:lumMod val="50000"/>
              </a:schemeClr>
            </a:solidFill>
            <a:extLst>
              <a:ext uri="{C807C97D-BFC1-408E-A445-0C87EB9F89A2}">
                <ask:lineSketchStyleProps xmlns:ask="http://schemas.microsoft.com/office/drawing/2018/sketchyshapes" sd="1219033472">
                  <a:custGeom>
                    <a:avLst/>
                    <a:gdLst>
                      <a:gd name="connsiteX0" fmla="*/ 0 w 15386167"/>
                      <a:gd name="connsiteY0" fmla="*/ 2564412 h 16306800"/>
                      <a:gd name="connsiteX1" fmla="*/ 2564412 w 15386167"/>
                      <a:gd name="connsiteY1" fmla="*/ 0 h 16306800"/>
                      <a:gd name="connsiteX2" fmla="*/ 3339411 w 15386167"/>
                      <a:gd name="connsiteY2" fmla="*/ 0 h 16306800"/>
                      <a:gd name="connsiteX3" fmla="*/ 3806690 w 15386167"/>
                      <a:gd name="connsiteY3" fmla="*/ 0 h 16306800"/>
                      <a:gd name="connsiteX4" fmla="*/ 4171396 w 15386167"/>
                      <a:gd name="connsiteY4" fmla="*/ 0 h 16306800"/>
                      <a:gd name="connsiteX5" fmla="*/ 4843822 w 15386167"/>
                      <a:gd name="connsiteY5" fmla="*/ 0 h 16306800"/>
                      <a:gd name="connsiteX6" fmla="*/ 5311101 w 15386167"/>
                      <a:gd name="connsiteY6" fmla="*/ 0 h 16306800"/>
                      <a:gd name="connsiteX7" fmla="*/ 6086100 w 15386167"/>
                      <a:gd name="connsiteY7" fmla="*/ 0 h 16306800"/>
                      <a:gd name="connsiteX8" fmla="*/ 6450805 w 15386167"/>
                      <a:gd name="connsiteY8" fmla="*/ 0 h 16306800"/>
                      <a:gd name="connsiteX9" fmla="*/ 7225805 w 15386167"/>
                      <a:gd name="connsiteY9" fmla="*/ 0 h 16306800"/>
                      <a:gd name="connsiteX10" fmla="*/ 7487937 w 15386167"/>
                      <a:gd name="connsiteY10" fmla="*/ 0 h 16306800"/>
                      <a:gd name="connsiteX11" fmla="*/ 8057789 w 15386167"/>
                      <a:gd name="connsiteY11" fmla="*/ 0 h 16306800"/>
                      <a:gd name="connsiteX12" fmla="*/ 8627641 w 15386167"/>
                      <a:gd name="connsiteY12" fmla="*/ 0 h 16306800"/>
                      <a:gd name="connsiteX13" fmla="*/ 9094920 w 15386167"/>
                      <a:gd name="connsiteY13" fmla="*/ 0 h 16306800"/>
                      <a:gd name="connsiteX14" fmla="*/ 9869920 w 15386167"/>
                      <a:gd name="connsiteY14" fmla="*/ 0 h 16306800"/>
                      <a:gd name="connsiteX15" fmla="*/ 10644919 w 15386167"/>
                      <a:gd name="connsiteY15" fmla="*/ 0 h 16306800"/>
                      <a:gd name="connsiteX16" fmla="*/ 11009624 w 15386167"/>
                      <a:gd name="connsiteY16" fmla="*/ 0 h 16306800"/>
                      <a:gd name="connsiteX17" fmla="*/ 11579477 w 15386167"/>
                      <a:gd name="connsiteY17" fmla="*/ 0 h 16306800"/>
                      <a:gd name="connsiteX18" fmla="*/ 12821755 w 15386167"/>
                      <a:gd name="connsiteY18" fmla="*/ 0 h 16306800"/>
                      <a:gd name="connsiteX19" fmla="*/ 15386167 w 15386167"/>
                      <a:gd name="connsiteY19" fmla="*/ 2564412 h 16306800"/>
                      <a:gd name="connsiteX20" fmla="*/ 15386167 w 15386167"/>
                      <a:gd name="connsiteY20" fmla="*/ 2817387 h 16306800"/>
                      <a:gd name="connsiteX21" fmla="*/ 15386167 w 15386167"/>
                      <a:gd name="connsiteY21" fmla="*/ 3629261 h 16306800"/>
                      <a:gd name="connsiteX22" fmla="*/ 15386167 w 15386167"/>
                      <a:gd name="connsiteY22" fmla="*/ 4217576 h 16306800"/>
                      <a:gd name="connsiteX23" fmla="*/ 15386167 w 15386167"/>
                      <a:gd name="connsiteY23" fmla="*/ 4582331 h 16306800"/>
                      <a:gd name="connsiteX24" fmla="*/ 15386167 w 15386167"/>
                      <a:gd name="connsiteY24" fmla="*/ 5170645 h 16306800"/>
                      <a:gd name="connsiteX25" fmla="*/ 15386167 w 15386167"/>
                      <a:gd name="connsiteY25" fmla="*/ 5423621 h 16306800"/>
                      <a:gd name="connsiteX26" fmla="*/ 15386167 w 15386167"/>
                      <a:gd name="connsiteY26" fmla="*/ 5676596 h 16306800"/>
                      <a:gd name="connsiteX27" fmla="*/ 15386167 w 15386167"/>
                      <a:gd name="connsiteY27" fmla="*/ 6264910 h 16306800"/>
                      <a:gd name="connsiteX28" fmla="*/ 15386167 w 15386167"/>
                      <a:gd name="connsiteY28" fmla="*/ 6629665 h 16306800"/>
                      <a:gd name="connsiteX29" fmla="*/ 15386167 w 15386167"/>
                      <a:gd name="connsiteY29" fmla="*/ 7329760 h 16306800"/>
                      <a:gd name="connsiteX30" fmla="*/ 15386167 w 15386167"/>
                      <a:gd name="connsiteY30" fmla="*/ 7694515 h 16306800"/>
                      <a:gd name="connsiteX31" fmla="*/ 15386167 w 15386167"/>
                      <a:gd name="connsiteY31" fmla="*/ 8394609 h 16306800"/>
                      <a:gd name="connsiteX32" fmla="*/ 15386167 w 15386167"/>
                      <a:gd name="connsiteY32" fmla="*/ 8647584 h 16306800"/>
                      <a:gd name="connsiteX33" fmla="*/ 15386167 w 15386167"/>
                      <a:gd name="connsiteY33" fmla="*/ 9347678 h 16306800"/>
                      <a:gd name="connsiteX34" fmla="*/ 15386167 w 15386167"/>
                      <a:gd name="connsiteY34" fmla="*/ 9712433 h 16306800"/>
                      <a:gd name="connsiteX35" fmla="*/ 15386167 w 15386167"/>
                      <a:gd name="connsiteY35" fmla="*/ 9965409 h 16306800"/>
                      <a:gd name="connsiteX36" fmla="*/ 15386167 w 15386167"/>
                      <a:gd name="connsiteY36" fmla="*/ 10330164 h 16306800"/>
                      <a:gd name="connsiteX37" fmla="*/ 15386167 w 15386167"/>
                      <a:gd name="connsiteY37" fmla="*/ 11030258 h 16306800"/>
                      <a:gd name="connsiteX38" fmla="*/ 15386167 w 15386167"/>
                      <a:gd name="connsiteY38" fmla="*/ 11395013 h 16306800"/>
                      <a:gd name="connsiteX39" fmla="*/ 15386167 w 15386167"/>
                      <a:gd name="connsiteY39" fmla="*/ 11647988 h 16306800"/>
                      <a:gd name="connsiteX40" fmla="*/ 15386167 w 15386167"/>
                      <a:gd name="connsiteY40" fmla="*/ 12012743 h 16306800"/>
                      <a:gd name="connsiteX41" fmla="*/ 15386167 w 15386167"/>
                      <a:gd name="connsiteY41" fmla="*/ 12489278 h 16306800"/>
                      <a:gd name="connsiteX42" fmla="*/ 15386167 w 15386167"/>
                      <a:gd name="connsiteY42" fmla="*/ 13077593 h 16306800"/>
                      <a:gd name="connsiteX43" fmla="*/ 15386167 w 15386167"/>
                      <a:gd name="connsiteY43" fmla="*/ 13742388 h 16306800"/>
                      <a:gd name="connsiteX44" fmla="*/ 12821755 w 15386167"/>
                      <a:gd name="connsiteY44" fmla="*/ 16306800 h 16306800"/>
                      <a:gd name="connsiteX45" fmla="*/ 12251903 w 15386167"/>
                      <a:gd name="connsiteY45" fmla="*/ 16306800 h 16306800"/>
                      <a:gd name="connsiteX46" fmla="*/ 11579477 w 15386167"/>
                      <a:gd name="connsiteY46" fmla="*/ 16306800 h 16306800"/>
                      <a:gd name="connsiteX47" fmla="*/ 11112198 w 15386167"/>
                      <a:gd name="connsiteY47" fmla="*/ 16306800 h 16306800"/>
                      <a:gd name="connsiteX48" fmla="*/ 10439772 w 15386167"/>
                      <a:gd name="connsiteY48" fmla="*/ 16306800 h 16306800"/>
                      <a:gd name="connsiteX49" fmla="*/ 10075066 w 15386167"/>
                      <a:gd name="connsiteY49" fmla="*/ 16306800 h 16306800"/>
                      <a:gd name="connsiteX50" fmla="*/ 9505214 w 15386167"/>
                      <a:gd name="connsiteY50" fmla="*/ 16306800 h 16306800"/>
                      <a:gd name="connsiteX51" fmla="*/ 9243082 w 15386167"/>
                      <a:gd name="connsiteY51" fmla="*/ 16306800 h 16306800"/>
                      <a:gd name="connsiteX52" fmla="*/ 8468083 w 15386167"/>
                      <a:gd name="connsiteY52" fmla="*/ 16306800 h 16306800"/>
                      <a:gd name="connsiteX53" fmla="*/ 7898230 w 15386167"/>
                      <a:gd name="connsiteY53" fmla="*/ 16306800 h 16306800"/>
                      <a:gd name="connsiteX54" fmla="*/ 7123231 w 15386167"/>
                      <a:gd name="connsiteY54" fmla="*/ 16306800 h 16306800"/>
                      <a:gd name="connsiteX55" fmla="*/ 6655952 w 15386167"/>
                      <a:gd name="connsiteY55" fmla="*/ 16306800 h 16306800"/>
                      <a:gd name="connsiteX56" fmla="*/ 6291247 w 15386167"/>
                      <a:gd name="connsiteY56" fmla="*/ 16306800 h 16306800"/>
                      <a:gd name="connsiteX57" fmla="*/ 5721394 w 15386167"/>
                      <a:gd name="connsiteY57" fmla="*/ 16306800 h 16306800"/>
                      <a:gd name="connsiteX58" fmla="*/ 5048968 w 15386167"/>
                      <a:gd name="connsiteY58" fmla="*/ 16306800 h 16306800"/>
                      <a:gd name="connsiteX59" fmla="*/ 4273969 w 15386167"/>
                      <a:gd name="connsiteY59" fmla="*/ 16306800 h 16306800"/>
                      <a:gd name="connsiteX60" fmla="*/ 3601543 w 15386167"/>
                      <a:gd name="connsiteY60" fmla="*/ 16306800 h 16306800"/>
                      <a:gd name="connsiteX61" fmla="*/ 2564412 w 15386167"/>
                      <a:gd name="connsiteY61" fmla="*/ 16306800 h 16306800"/>
                      <a:gd name="connsiteX62" fmla="*/ 0 w 15386167"/>
                      <a:gd name="connsiteY62" fmla="*/ 13742388 h 16306800"/>
                      <a:gd name="connsiteX63" fmla="*/ 0 w 15386167"/>
                      <a:gd name="connsiteY63" fmla="*/ 13154073 h 16306800"/>
                      <a:gd name="connsiteX64" fmla="*/ 0 w 15386167"/>
                      <a:gd name="connsiteY64" fmla="*/ 12677539 h 16306800"/>
                      <a:gd name="connsiteX65" fmla="*/ 0 w 15386167"/>
                      <a:gd name="connsiteY65" fmla="*/ 12312784 h 16306800"/>
                      <a:gd name="connsiteX66" fmla="*/ 0 w 15386167"/>
                      <a:gd name="connsiteY66" fmla="*/ 12059808 h 16306800"/>
                      <a:gd name="connsiteX67" fmla="*/ 0 w 15386167"/>
                      <a:gd name="connsiteY67" fmla="*/ 11695053 h 16306800"/>
                      <a:gd name="connsiteX68" fmla="*/ 0 w 15386167"/>
                      <a:gd name="connsiteY68" fmla="*/ 11330298 h 16306800"/>
                      <a:gd name="connsiteX69" fmla="*/ 0 w 15386167"/>
                      <a:gd name="connsiteY69" fmla="*/ 10741984 h 16306800"/>
                      <a:gd name="connsiteX70" fmla="*/ 0 w 15386167"/>
                      <a:gd name="connsiteY70" fmla="*/ 10153669 h 16306800"/>
                      <a:gd name="connsiteX71" fmla="*/ 0 w 15386167"/>
                      <a:gd name="connsiteY71" fmla="*/ 9677135 h 16306800"/>
                      <a:gd name="connsiteX72" fmla="*/ 0 w 15386167"/>
                      <a:gd name="connsiteY72" fmla="*/ 8865261 h 16306800"/>
                      <a:gd name="connsiteX73" fmla="*/ 0 w 15386167"/>
                      <a:gd name="connsiteY73" fmla="*/ 8500506 h 16306800"/>
                      <a:gd name="connsiteX74" fmla="*/ 0 w 15386167"/>
                      <a:gd name="connsiteY74" fmla="*/ 7688632 h 16306800"/>
                      <a:gd name="connsiteX75" fmla="*/ 0 w 15386167"/>
                      <a:gd name="connsiteY75" fmla="*/ 7323877 h 16306800"/>
                      <a:gd name="connsiteX76" fmla="*/ 0 w 15386167"/>
                      <a:gd name="connsiteY76" fmla="*/ 6623782 h 16306800"/>
                      <a:gd name="connsiteX77" fmla="*/ 0 w 15386167"/>
                      <a:gd name="connsiteY77" fmla="*/ 5811908 h 16306800"/>
                      <a:gd name="connsiteX78" fmla="*/ 0 w 15386167"/>
                      <a:gd name="connsiteY78" fmla="*/ 5558933 h 16306800"/>
                      <a:gd name="connsiteX79" fmla="*/ 0 w 15386167"/>
                      <a:gd name="connsiteY79" fmla="*/ 4747059 h 16306800"/>
                      <a:gd name="connsiteX80" fmla="*/ 0 w 15386167"/>
                      <a:gd name="connsiteY80" fmla="*/ 3935185 h 16306800"/>
                      <a:gd name="connsiteX81" fmla="*/ 0 w 15386167"/>
                      <a:gd name="connsiteY81" fmla="*/ 3682210 h 16306800"/>
                      <a:gd name="connsiteX82" fmla="*/ 0 w 15386167"/>
                      <a:gd name="connsiteY82" fmla="*/ 3093895 h 16306800"/>
                      <a:gd name="connsiteX83" fmla="*/ 0 w 15386167"/>
                      <a:gd name="connsiteY83" fmla="*/ 2564412 h 163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386167" h="16306800" extrusionOk="0">
                        <a:moveTo>
                          <a:pt x="0" y="2564412"/>
                        </a:moveTo>
                        <a:cubicBezTo>
                          <a:pt x="-322355" y="949290"/>
                          <a:pt x="897804" y="93950"/>
                          <a:pt x="2564412" y="0"/>
                        </a:cubicBezTo>
                        <a:cubicBezTo>
                          <a:pt x="2829520" y="-6327"/>
                          <a:pt x="2990711" y="48480"/>
                          <a:pt x="3339411" y="0"/>
                        </a:cubicBezTo>
                        <a:cubicBezTo>
                          <a:pt x="3688111" y="-48480"/>
                          <a:pt x="3680592" y="44510"/>
                          <a:pt x="3806690" y="0"/>
                        </a:cubicBezTo>
                        <a:cubicBezTo>
                          <a:pt x="3932788" y="-44510"/>
                          <a:pt x="4065814" y="8053"/>
                          <a:pt x="4171396" y="0"/>
                        </a:cubicBezTo>
                        <a:cubicBezTo>
                          <a:pt x="4276978" y="-8053"/>
                          <a:pt x="4613356" y="28146"/>
                          <a:pt x="4843822" y="0"/>
                        </a:cubicBezTo>
                        <a:cubicBezTo>
                          <a:pt x="5074288" y="-28146"/>
                          <a:pt x="5155562" y="30298"/>
                          <a:pt x="5311101" y="0"/>
                        </a:cubicBezTo>
                        <a:cubicBezTo>
                          <a:pt x="5466640" y="-30298"/>
                          <a:pt x="5747846" y="53490"/>
                          <a:pt x="6086100" y="0"/>
                        </a:cubicBezTo>
                        <a:cubicBezTo>
                          <a:pt x="6424354" y="-53490"/>
                          <a:pt x="6346434" y="31589"/>
                          <a:pt x="6450805" y="0"/>
                        </a:cubicBezTo>
                        <a:cubicBezTo>
                          <a:pt x="6555177" y="-31589"/>
                          <a:pt x="6870477" y="73419"/>
                          <a:pt x="7225805" y="0"/>
                        </a:cubicBezTo>
                        <a:cubicBezTo>
                          <a:pt x="7581133" y="-73419"/>
                          <a:pt x="7390463" y="28941"/>
                          <a:pt x="7487937" y="0"/>
                        </a:cubicBezTo>
                        <a:cubicBezTo>
                          <a:pt x="7585411" y="-28941"/>
                          <a:pt x="7876611" y="13166"/>
                          <a:pt x="8057789" y="0"/>
                        </a:cubicBezTo>
                        <a:cubicBezTo>
                          <a:pt x="8238967" y="-13166"/>
                          <a:pt x="8379759" y="54511"/>
                          <a:pt x="8627641" y="0"/>
                        </a:cubicBezTo>
                        <a:cubicBezTo>
                          <a:pt x="8875523" y="-54511"/>
                          <a:pt x="8963118" y="39245"/>
                          <a:pt x="9094920" y="0"/>
                        </a:cubicBezTo>
                        <a:cubicBezTo>
                          <a:pt x="9226722" y="-39245"/>
                          <a:pt x="9553381" y="54764"/>
                          <a:pt x="9869920" y="0"/>
                        </a:cubicBezTo>
                        <a:cubicBezTo>
                          <a:pt x="10186459" y="-54764"/>
                          <a:pt x="10373950" y="22869"/>
                          <a:pt x="10644919" y="0"/>
                        </a:cubicBezTo>
                        <a:cubicBezTo>
                          <a:pt x="10915888" y="-22869"/>
                          <a:pt x="10865319" y="33950"/>
                          <a:pt x="11009624" y="0"/>
                        </a:cubicBezTo>
                        <a:cubicBezTo>
                          <a:pt x="11153929" y="-33950"/>
                          <a:pt x="11316774" y="63960"/>
                          <a:pt x="11579477" y="0"/>
                        </a:cubicBezTo>
                        <a:cubicBezTo>
                          <a:pt x="11842180" y="-63960"/>
                          <a:pt x="12284892" y="15749"/>
                          <a:pt x="12821755" y="0"/>
                        </a:cubicBezTo>
                        <a:cubicBezTo>
                          <a:pt x="14108688" y="-389125"/>
                          <a:pt x="15734633" y="1077333"/>
                          <a:pt x="15386167" y="2564412"/>
                        </a:cubicBezTo>
                        <a:cubicBezTo>
                          <a:pt x="15402810" y="2653185"/>
                          <a:pt x="15377136" y="2730329"/>
                          <a:pt x="15386167" y="2817387"/>
                        </a:cubicBezTo>
                        <a:cubicBezTo>
                          <a:pt x="15395198" y="2904445"/>
                          <a:pt x="15301041" y="3438725"/>
                          <a:pt x="15386167" y="3629261"/>
                        </a:cubicBezTo>
                        <a:cubicBezTo>
                          <a:pt x="15471293" y="3819797"/>
                          <a:pt x="15358182" y="4057294"/>
                          <a:pt x="15386167" y="4217576"/>
                        </a:cubicBezTo>
                        <a:cubicBezTo>
                          <a:pt x="15414152" y="4377859"/>
                          <a:pt x="15360424" y="4499038"/>
                          <a:pt x="15386167" y="4582331"/>
                        </a:cubicBezTo>
                        <a:cubicBezTo>
                          <a:pt x="15411910" y="4665625"/>
                          <a:pt x="15322219" y="4944646"/>
                          <a:pt x="15386167" y="5170645"/>
                        </a:cubicBezTo>
                        <a:cubicBezTo>
                          <a:pt x="15450115" y="5396644"/>
                          <a:pt x="15370099" y="5353644"/>
                          <a:pt x="15386167" y="5423621"/>
                        </a:cubicBezTo>
                        <a:cubicBezTo>
                          <a:pt x="15402235" y="5493598"/>
                          <a:pt x="15362077" y="5557747"/>
                          <a:pt x="15386167" y="5676596"/>
                        </a:cubicBezTo>
                        <a:cubicBezTo>
                          <a:pt x="15410257" y="5795446"/>
                          <a:pt x="15337167" y="6068647"/>
                          <a:pt x="15386167" y="6264910"/>
                        </a:cubicBezTo>
                        <a:cubicBezTo>
                          <a:pt x="15435167" y="6461173"/>
                          <a:pt x="15384780" y="6490729"/>
                          <a:pt x="15386167" y="6629665"/>
                        </a:cubicBezTo>
                        <a:cubicBezTo>
                          <a:pt x="15387554" y="6768601"/>
                          <a:pt x="15369915" y="7108049"/>
                          <a:pt x="15386167" y="7329760"/>
                        </a:cubicBezTo>
                        <a:cubicBezTo>
                          <a:pt x="15402419" y="7551472"/>
                          <a:pt x="15359913" y="7530131"/>
                          <a:pt x="15386167" y="7694515"/>
                        </a:cubicBezTo>
                        <a:cubicBezTo>
                          <a:pt x="15412421" y="7858899"/>
                          <a:pt x="15328793" y="8179146"/>
                          <a:pt x="15386167" y="8394609"/>
                        </a:cubicBezTo>
                        <a:cubicBezTo>
                          <a:pt x="15443541" y="8610072"/>
                          <a:pt x="15356235" y="8588955"/>
                          <a:pt x="15386167" y="8647584"/>
                        </a:cubicBezTo>
                        <a:cubicBezTo>
                          <a:pt x="15416099" y="8706214"/>
                          <a:pt x="15314315" y="9044137"/>
                          <a:pt x="15386167" y="9347678"/>
                        </a:cubicBezTo>
                        <a:cubicBezTo>
                          <a:pt x="15458019" y="9651219"/>
                          <a:pt x="15358769" y="9608052"/>
                          <a:pt x="15386167" y="9712433"/>
                        </a:cubicBezTo>
                        <a:cubicBezTo>
                          <a:pt x="15413565" y="9816814"/>
                          <a:pt x="15376655" y="9869065"/>
                          <a:pt x="15386167" y="9965409"/>
                        </a:cubicBezTo>
                        <a:cubicBezTo>
                          <a:pt x="15395679" y="10061753"/>
                          <a:pt x="15382879" y="10214921"/>
                          <a:pt x="15386167" y="10330164"/>
                        </a:cubicBezTo>
                        <a:cubicBezTo>
                          <a:pt x="15389455" y="10445408"/>
                          <a:pt x="15371661" y="10866956"/>
                          <a:pt x="15386167" y="11030258"/>
                        </a:cubicBezTo>
                        <a:cubicBezTo>
                          <a:pt x="15400673" y="11193560"/>
                          <a:pt x="15359281" y="11303982"/>
                          <a:pt x="15386167" y="11395013"/>
                        </a:cubicBezTo>
                        <a:cubicBezTo>
                          <a:pt x="15413053" y="11486045"/>
                          <a:pt x="15363538" y="11592556"/>
                          <a:pt x="15386167" y="11647988"/>
                        </a:cubicBezTo>
                        <a:cubicBezTo>
                          <a:pt x="15408796" y="11703421"/>
                          <a:pt x="15374553" y="11845048"/>
                          <a:pt x="15386167" y="12012743"/>
                        </a:cubicBezTo>
                        <a:cubicBezTo>
                          <a:pt x="15397781" y="12180438"/>
                          <a:pt x="15374666" y="12355879"/>
                          <a:pt x="15386167" y="12489278"/>
                        </a:cubicBezTo>
                        <a:cubicBezTo>
                          <a:pt x="15397668" y="12622677"/>
                          <a:pt x="15357626" y="12893883"/>
                          <a:pt x="15386167" y="13077593"/>
                        </a:cubicBezTo>
                        <a:cubicBezTo>
                          <a:pt x="15414708" y="13261304"/>
                          <a:pt x="15374867" y="13452759"/>
                          <a:pt x="15386167" y="13742388"/>
                        </a:cubicBezTo>
                        <a:cubicBezTo>
                          <a:pt x="15446559" y="15313905"/>
                          <a:pt x="14306299" y="16338555"/>
                          <a:pt x="12821755" y="16306800"/>
                        </a:cubicBezTo>
                        <a:cubicBezTo>
                          <a:pt x="12678885" y="16370604"/>
                          <a:pt x="12409783" y="16246098"/>
                          <a:pt x="12251903" y="16306800"/>
                        </a:cubicBezTo>
                        <a:cubicBezTo>
                          <a:pt x="12094023" y="16367502"/>
                          <a:pt x="11825060" y="16249154"/>
                          <a:pt x="11579477" y="16306800"/>
                        </a:cubicBezTo>
                        <a:cubicBezTo>
                          <a:pt x="11333894" y="16364446"/>
                          <a:pt x="11230191" y="16289697"/>
                          <a:pt x="11112198" y="16306800"/>
                        </a:cubicBezTo>
                        <a:cubicBezTo>
                          <a:pt x="10994205" y="16323903"/>
                          <a:pt x="10708872" y="16283965"/>
                          <a:pt x="10439772" y="16306800"/>
                        </a:cubicBezTo>
                        <a:cubicBezTo>
                          <a:pt x="10170672" y="16329635"/>
                          <a:pt x="10232399" y="16280196"/>
                          <a:pt x="10075066" y="16306800"/>
                        </a:cubicBezTo>
                        <a:cubicBezTo>
                          <a:pt x="9917733" y="16333404"/>
                          <a:pt x="9707265" y="16276582"/>
                          <a:pt x="9505214" y="16306800"/>
                        </a:cubicBezTo>
                        <a:cubicBezTo>
                          <a:pt x="9303163" y="16337018"/>
                          <a:pt x="9299761" y="16289715"/>
                          <a:pt x="9243082" y="16306800"/>
                        </a:cubicBezTo>
                        <a:cubicBezTo>
                          <a:pt x="9186403" y="16323885"/>
                          <a:pt x="8796825" y="16231715"/>
                          <a:pt x="8468083" y="16306800"/>
                        </a:cubicBezTo>
                        <a:cubicBezTo>
                          <a:pt x="8139341" y="16381885"/>
                          <a:pt x="8112612" y="16304722"/>
                          <a:pt x="7898230" y="16306800"/>
                        </a:cubicBezTo>
                        <a:cubicBezTo>
                          <a:pt x="7683848" y="16308878"/>
                          <a:pt x="7374920" y="16290614"/>
                          <a:pt x="7123231" y="16306800"/>
                        </a:cubicBezTo>
                        <a:cubicBezTo>
                          <a:pt x="6871542" y="16322986"/>
                          <a:pt x="6781099" y="16259201"/>
                          <a:pt x="6655952" y="16306800"/>
                        </a:cubicBezTo>
                        <a:cubicBezTo>
                          <a:pt x="6530805" y="16354399"/>
                          <a:pt x="6472170" y="16293962"/>
                          <a:pt x="6291247" y="16306800"/>
                        </a:cubicBezTo>
                        <a:cubicBezTo>
                          <a:pt x="6110324" y="16319638"/>
                          <a:pt x="5984265" y="16247407"/>
                          <a:pt x="5721394" y="16306800"/>
                        </a:cubicBezTo>
                        <a:cubicBezTo>
                          <a:pt x="5458523" y="16366193"/>
                          <a:pt x="5242865" y="16257655"/>
                          <a:pt x="5048968" y="16306800"/>
                        </a:cubicBezTo>
                        <a:cubicBezTo>
                          <a:pt x="4855071" y="16355945"/>
                          <a:pt x="4576215" y="16257907"/>
                          <a:pt x="4273969" y="16306800"/>
                        </a:cubicBezTo>
                        <a:cubicBezTo>
                          <a:pt x="3971723" y="16355693"/>
                          <a:pt x="3867859" y="16304688"/>
                          <a:pt x="3601543" y="16306800"/>
                        </a:cubicBezTo>
                        <a:cubicBezTo>
                          <a:pt x="3335227" y="16308912"/>
                          <a:pt x="2892362" y="16264082"/>
                          <a:pt x="2564412" y="16306800"/>
                        </a:cubicBezTo>
                        <a:cubicBezTo>
                          <a:pt x="782019" y="16271823"/>
                          <a:pt x="-308863" y="15293966"/>
                          <a:pt x="0" y="13742388"/>
                        </a:cubicBezTo>
                        <a:cubicBezTo>
                          <a:pt x="-36243" y="13534602"/>
                          <a:pt x="34394" y="13359771"/>
                          <a:pt x="0" y="13154073"/>
                        </a:cubicBezTo>
                        <a:cubicBezTo>
                          <a:pt x="-34394" y="12948376"/>
                          <a:pt x="31191" y="12908309"/>
                          <a:pt x="0" y="12677539"/>
                        </a:cubicBezTo>
                        <a:cubicBezTo>
                          <a:pt x="-31191" y="12446769"/>
                          <a:pt x="22400" y="12428600"/>
                          <a:pt x="0" y="12312784"/>
                        </a:cubicBezTo>
                        <a:cubicBezTo>
                          <a:pt x="-22400" y="12196968"/>
                          <a:pt x="25253" y="12140774"/>
                          <a:pt x="0" y="12059808"/>
                        </a:cubicBezTo>
                        <a:cubicBezTo>
                          <a:pt x="-25253" y="11978842"/>
                          <a:pt x="10429" y="11825275"/>
                          <a:pt x="0" y="11695053"/>
                        </a:cubicBezTo>
                        <a:cubicBezTo>
                          <a:pt x="-10429" y="11564831"/>
                          <a:pt x="2715" y="11496519"/>
                          <a:pt x="0" y="11330298"/>
                        </a:cubicBezTo>
                        <a:cubicBezTo>
                          <a:pt x="-2715" y="11164078"/>
                          <a:pt x="30208" y="10974984"/>
                          <a:pt x="0" y="10741984"/>
                        </a:cubicBezTo>
                        <a:cubicBezTo>
                          <a:pt x="-30208" y="10508984"/>
                          <a:pt x="17802" y="10366522"/>
                          <a:pt x="0" y="10153669"/>
                        </a:cubicBezTo>
                        <a:cubicBezTo>
                          <a:pt x="-17802" y="9940816"/>
                          <a:pt x="48545" y="9811577"/>
                          <a:pt x="0" y="9677135"/>
                        </a:cubicBezTo>
                        <a:cubicBezTo>
                          <a:pt x="-48545" y="9542693"/>
                          <a:pt x="25593" y="9184918"/>
                          <a:pt x="0" y="8865261"/>
                        </a:cubicBezTo>
                        <a:cubicBezTo>
                          <a:pt x="-25593" y="8545604"/>
                          <a:pt x="32770" y="8620007"/>
                          <a:pt x="0" y="8500506"/>
                        </a:cubicBezTo>
                        <a:cubicBezTo>
                          <a:pt x="-32770" y="8381006"/>
                          <a:pt x="19627" y="8032690"/>
                          <a:pt x="0" y="7688632"/>
                        </a:cubicBezTo>
                        <a:cubicBezTo>
                          <a:pt x="-19627" y="7344574"/>
                          <a:pt x="29887" y="7478914"/>
                          <a:pt x="0" y="7323877"/>
                        </a:cubicBezTo>
                        <a:cubicBezTo>
                          <a:pt x="-29887" y="7168841"/>
                          <a:pt x="82977" y="6853548"/>
                          <a:pt x="0" y="6623782"/>
                        </a:cubicBezTo>
                        <a:cubicBezTo>
                          <a:pt x="-82977" y="6394017"/>
                          <a:pt x="62706" y="6141551"/>
                          <a:pt x="0" y="5811908"/>
                        </a:cubicBezTo>
                        <a:cubicBezTo>
                          <a:pt x="-62706" y="5482265"/>
                          <a:pt x="18134" y="5649905"/>
                          <a:pt x="0" y="5558933"/>
                        </a:cubicBezTo>
                        <a:cubicBezTo>
                          <a:pt x="-18134" y="5467962"/>
                          <a:pt x="67196" y="5032241"/>
                          <a:pt x="0" y="4747059"/>
                        </a:cubicBezTo>
                        <a:cubicBezTo>
                          <a:pt x="-67196" y="4461877"/>
                          <a:pt x="72810" y="4296542"/>
                          <a:pt x="0" y="3935185"/>
                        </a:cubicBezTo>
                        <a:cubicBezTo>
                          <a:pt x="-72810" y="3573828"/>
                          <a:pt x="28268" y="3771898"/>
                          <a:pt x="0" y="3682210"/>
                        </a:cubicBezTo>
                        <a:cubicBezTo>
                          <a:pt x="-28268" y="3592522"/>
                          <a:pt x="55669" y="3240758"/>
                          <a:pt x="0" y="3093895"/>
                        </a:cubicBezTo>
                        <a:cubicBezTo>
                          <a:pt x="-55669" y="2947032"/>
                          <a:pt x="10176" y="2781563"/>
                          <a:pt x="0" y="2564412"/>
                        </a:cubicBezTo>
                        <a:close/>
                      </a:path>
                    </a:pathLst>
                  </a:custGeom>
                  <ask:type>
                    <ask:lineSketchNone/>
                  </ask:type>
                </ask:lineSketchStyleProps>
              </a:ext>
            </a:extLst>
          </a:ln>
          <a:effectLst>
            <a:outerShdw blurRad="50800" dist="50800" dir="5400000" algn="ctr" rotWithShape="0">
              <a:schemeClr val="accent2">
                <a:lumMod val="50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 Box 151">
            <a:extLst>
              <a:ext uri="{FF2B5EF4-FFF2-40B4-BE49-F238E27FC236}">
                <a16:creationId xmlns:a16="http://schemas.microsoft.com/office/drawing/2014/main" id="{AB53CEA0-D109-4F51-A111-7A9CAB58DE88}"/>
              </a:ext>
            </a:extLst>
          </p:cNvPr>
          <p:cNvSpPr txBox="1">
            <a:spLocks noChangeArrowheads="1"/>
          </p:cNvSpPr>
          <p:nvPr/>
        </p:nvSpPr>
        <p:spPr bwMode="auto">
          <a:xfrm>
            <a:off x="13258801" y="2667000"/>
            <a:ext cx="15011399" cy="31750784"/>
          </a:xfrm>
          <a:prstGeom prst="rect">
            <a:avLst/>
          </a:prstGeom>
          <a:noFill/>
          <a:ln w="12700">
            <a:noFill/>
            <a:miter lim="800000"/>
            <a:headEnd/>
            <a:tailEnd/>
          </a:ln>
        </p:spPr>
        <p:txBody>
          <a:bodyPr wrap="square" lIns="91396" tIns="45700" rIns="91396" bIns="45700">
            <a:spAutoFit/>
          </a:bodyPr>
          <a:lstStyle/>
          <a:p>
            <a:pPr marL="456985" indent="-456985" algn="ctr" eaLnBrk="1" hangingPunct="1">
              <a:lnSpc>
                <a:spcPct val="150000"/>
              </a:lnSpc>
              <a:spcBef>
                <a:spcPts val="0"/>
              </a:spcBef>
              <a:defRPr/>
            </a:pPr>
            <a:r>
              <a:rPr lang="en-US" sz="6000" b="1" i="1" u="sng" dirty="0">
                <a:solidFill>
                  <a:schemeClr val="accent2">
                    <a:lumMod val="50000"/>
                  </a:schemeClr>
                </a:solidFill>
                <a:latin typeface="Calibri" panose="020F0502020204030204" pitchFamily="34" charset="0"/>
                <a:cs typeface="Calibri" panose="020F0502020204030204" pitchFamily="34" charset="0"/>
              </a:rPr>
              <a:t> </a:t>
            </a:r>
            <a:r>
              <a:rPr lang="en-US" sz="6000" b="1" i="1" u="sng" dirty="0">
                <a:solidFill>
                  <a:schemeClr val="accent2">
                    <a:lumMod val="50000"/>
                  </a:schemeClr>
                </a:solidFill>
                <a:latin typeface="Bookman Old Style" panose="02050604050505020204" pitchFamily="18" charset="0"/>
                <a:cs typeface="Calibri" panose="020F0502020204030204" pitchFamily="34" charset="0"/>
              </a:rPr>
              <a:t>Findings: Themes</a:t>
            </a:r>
          </a:p>
          <a:p>
            <a:pPr eaLnBrk="1" hangingPunct="1">
              <a:defRPr/>
            </a:pPr>
            <a:r>
              <a:rPr lang="en-US" sz="6000" b="1" i="1" dirty="0">
                <a:solidFill>
                  <a:schemeClr val="accent2">
                    <a:lumMod val="50000"/>
                  </a:schemeClr>
                </a:solidFill>
                <a:latin typeface="Bookman Old Style" panose="02050604050505020204" pitchFamily="18" charset="0"/>
                <a:cs typeface="Calibri" panose="020F0502020204030204" pitchFamily="34" charset="0"/>
              </a:rPr>
              <a:t>Effective at decreasing challenging behavior</a:t>
            </a:r>
          </a:p>
          <a:p>
            <a:pPr marL="685800" indent="-685800" eaLnBrk="1" hangingPunct="1">
              <a:buFont typeface="Arial" panose="020B0604020202020204" pitchFamily="34" charset="0"/>
              <a:buChar char="•"/>
              <a:defRPr/>
            </a:pPr>
            <a:r>
              <a:rPr lang="en-US" sz="5400" dirty="0">
                <a:latin typeface="Calibri" panose="020F0502020204030204" pitchFamily="34" charset="0"/>
                <a:cs typeface="Calibri" panose="020F0502020204030204" pitchFamily="34" charset="0"/>
              </a:rPr>
              <a:t>Of the participants in the study by Alexander &amp;</a:t>
            </a:r>
          </a:p>
          <a:p>
            <a:pPr eaLnBrk="1" hangingPunct="1">
              <a:defRPr/>
            </a:pPr>
            <a:r>
              <a:rPr lang="en-US" sz="5400" dirty="0">
                <a:latin typeface="Calibri" panose="020F0502020204030204" pitchFamily="34" charset="0"/>
                <a:cs typeface="Calibri" panose="020F0502020204030204" pitchFamily="34" charset="0"/>
              </a:rPr>
              <a:t>Dille (2018), 77% agreed that aided AAC systems promoted functional communication skills by focusing on social behaviors. </a:t>
            </a:r>
          </a:p>
          <a:p>
            <a:pPr marL="685800" indent="-685800" eaLnBrk="1" hangingPunct="1">
              <a:buFont typeface="Arial" panose="020B0604020202020204" pitchFamily="34" charset="0"/>
              <a:buChar char="•"/>
              <a:defRPr/>
            </a:pPr>
            <a:r>
              <a:rPr lang="en-US" sz="5400" dirty="0">
                <a:latin typeface="Calibri" panose="020F0502020204030204" pitchFamily="34" charset="0"/>
                <a:cs typeface="Calibri" panose="020F0502020204030204" pitchFamily="34" charset="0"/>
              </a:rPr>
              <a:t>Children with ASD who have speech delays and</a:t>
            </a:r>
          </a:p>
          <a:p>
            <a:pPr eaLnBrk="1" hangingPunct="1">
              <a:defRPr/>
            </a:pPr>
            <a:r>
              <a:rPr lang="en-US" sz="5400" dirty="0">
                <a:latin typeface="Calibri" panose="020F0502020204030204" pitchFamily="34" charset="0"/>
                <a:cs typeface="Calibri" panose="020F0502020204030204" pitchFamily="34" charset="0"/>
              </a:rPr>
              <a:t>poorly developed communication have elevated prevalence rates of challenging behaviors (Walker &amp; Snell, 2013). Thus, elementary students with ASD must have every tool available to aid them in communicating to reduce the occurrence of challenging behaviors.</a:t>
            </a:r>
          </a:p>
          <a:p>
            <a:pPr eaLnBrk="1" hangingPunct="1">
              <a:defRPr/>
            </a:pPr>
            <a:endParaRPr lang="en-US" sz="5400" dirty="0">
              <a:latin typeface="Calibri" panose="020F0502020204030204" pitchFamily="34" charset="0"/>
              <a:cs typeface="Calibri" panose="020F0502020204030204" pitchFamily="34" charset="0"/>
            </a:endParaRPr>
          </a:p>
          <a:p>
            <a:pPr marL="0" lvl="2" indent="0" eaLnBrk="1" hangingPunct="1">
              <a:defRPr/>
            </a:pPr>
            <a:r>
              <a:rPr lang="en-US" sz="6000" b="1" i="1" dirty="0">
                <a:solidFill>
                  <a:schemeClr val="accent2">
                    <a:lumMod val="50000"/>
                  </a:schemeClr>
                </a:solidFill>
                <a:latin typeface="Bookman Old Style" panose="02050604050505020204" pitchFamily="18" charset="0"/>
                <a:cs typeface="Calibri" panose="020F0502020204030204" pitchFamily="34" charset="0"/>
              </a:rPr>
              <a:t>Increases child’s receptive and expressive language</a:t>
            </a:r>
          </a:p>
          <a:p>
            <a:pPr marL="0" lvl="2" eaLnBrk="1" hangingPunct="1">
              <a:defRPr/>
            </a:pPr>
            <a:r>
              <a:rPr lang="en-US" sz="5400" dirty="0">
                <a:latin typeface="Calibri" panose="020F0502020204030204" pitchFamily="34" charset="0"/>
                <a:cs typeface="Calibri" panose="020F0502020204030204" pitchFamily="34" charset="0"/>
              </a:rPr>
              <a:t>In a review done by Still et al. (2014), the results oof the high-tech AAC device studies demonstrated increased requesting skills from the baseline rates. The intervention was with learners with no speech who were able to increase their receptive communication to 73.3% correct responses using the high-tech AAC device. This demonstrates a dramatic increase in language comprehension as a result of using the AAC device to communicate.</a:t>
            </a:r>
          </a:p>
          <a:p>
            <a:pPr marL="0" lvl="2" eaLnBrk="1" hangingPunct="1">
              <a:defRPr/>
            </a:pPr>
            <a:endParaRPr lang="en-US" sz="5400" dirty="0">
              <a:latin typeface="Calibri" panose="020F0502020204030204" pitchFamily="34" charset="0"/>
              <a:cs typeface="Calibri" panose="020F0502020204030204" pitchFamily="34" charset="0"/>
            </a:endParaRPr>
          </a:p>
          <a:p>
            <a:pPr marL="0" lvl="2" eaLnBrk="1" hangingPunct="1">
              <a:defRPr/>
            </a:pPr>
            <a:r>
              <a:rPr lang="en-US" sz="6000" b="1" i="1" dirty="0">
                <a:solidFill>
                  <a:schemeClr val="accent2">
                    <a:lumMod val="50000"/>
                  </a:schemeClr>
                </a:solidFill>
                <a:latin typeface="Bookman Old Style" panose="02050604050505020204" pitchFamily="18" charset="0"/>
                <a:cs typeface="Calibri" panose="020F0502020204030204" pitchFamily="34" charset="0"/>
              </a:rPr>
              <a:t>AAC use promotes language generalization across a range of situations and contexts</a:t>
            </a:r>
          </a:p>
          <a:p>
            <a:pPr marL="0" lvl="2" eaLnBrk="1" hangingPunct="1">
              <a:defRPr/>
            </a:pPr>
            <a:r>
              <a:rPr lang="en-US" sz="5400" dirty="0">
                <a:latin typeface="Calibri" panose="020F0502020204030204" pitchFamily="34" charset="0"/>
                <a:cs typeface="Calibri" panose="020F0502020204030204" pitchFamily="34" charset="0"/>
              </a:rPr>
              <a:t>According to Reichle et. al. (2021). to foster the</a:t>
            </a:r>
          </a:p>
          <a:p>
            <a:pPr marL="0" lvl="2" eaLnBrk="1" hangingPunct="1">
              <a:defRPr/>
            </a:pPr>
            <a:r>
              <a:rPr lang="en-US" sz="5400" dirty="0">
                <a:latin typeface="Calibri" panose="020F0502020204030204" pitchFamily="34" charset="0"/>
                <a:cs typeface="Calibri" panose="020F0502020204030204" pitchFamily="34" charset="0"/>
              </a:rPr>
              <a:t>generalized use of the AAC among students with ASD, it is imperative to establish generalized responding from the very beginning when teaching the student to communicate with the AAC device.</a:t>
            </a:r>
          </a:p>
          <a:p>
            <a:pPr marL="685800" lvl="2" indent="-685800" eaLnBrk="1" hangingPunct="1">
              <a:lnSpc>
                <a:spcPct val="150000"/>
              </a:lnSpc>
              <a:buFont typeface="Arial" panose="020B0604020202020204" pitchFamily="34" charset="0"/>
              <a:buChar char="•"/>
              <a:defRPr/>
            </a:pPr>
            <a:endParaRPr lang="en-US" sz="5400" dirty="0">
              <a:latin typeface="Bookman Old Style" panose="02050604050505020204" pitchFamily="18" charset="0"/>
            </a:endParaRPr>
          </a:p>
        </p:txBody>
      </p:sp>
      <p:sp>
        <p:nvSpPr>
          <p:cNvPr id="10" name="Rectangle 9">
            <a:extLst>
              <a:ext uri="{FF2B5EF4-FFF2-40B4-BE49-F238E27FC236}">
                <a16:creationId xmlns:a16="http://schemas.microsoft.com/office/drawing/2014/main" id="{C887FD7A-2CD8-4367-A30A-B8A76AF19313}"/>
              </a:ext>
            </a:extLst>
          </p:cNvPr>
          <p:cNvSpPr/>
          <p:nvPr/>
        </p:nvSpPr>
        <p:spPr>
          <a:xfrm>
            <a:off x="28467280" y="3021256"/>
            <a:ext cx="11587487" cy="29820944"/>
          </a:xfrm>
          <a:prstGeom prst="rect">
            <a:avLst/>
          </a:prstGeom>
          <a:noFill/>
          <a:ln w="82550">
            <a:solidFill>
              <a:schemeClr val="accent2">
                <a:lumMod val="75000"/>
              </a:schemeClr>
            </a:solidFill>
          </a:ln>
          <a:effectLst>
            <a:outerShdw blurRad="50800" dist="50800" dir="5400000" algn="ctr"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51">
            <a:extLst>
              <a:ext uri="{FF2B5EF4-FFF2-40B4-BE49-F238E27FC236}">
                <a16:creationId xmlns:a16="http://schemas.microsoft.com/office/drawing/2014/main" id="{A0DBD07B-CB68-4EC3-A009-B3BA89422DFA}"/>
              </a:ext>
            </a:extLst>
          </p:cNvPr>
          <p:cNvSpPr txBox="1">
            <a:spLocks noChangeArrowheads="1"/>
          </p:cNvSpPr>
          <p:nvPr/>
        </p:nvSpPr>
        <p:spPr bwMode="auto">
          <a:xfrm>
            <a:off x="28727402" y="3765844"/>
            <a:ext cx="11263727" cy="29454177"/>
          </a:xfrm>
          <a:prstGeom prst="rect">
            <a:avLst/>
          </a:prstGeom>
          <a:noFill/>
          <a:ln w="12700">
            <a:noFill/>
            <a:miter lim="800000"/>
            <a:headEnd/>
            <a:tailEnd/>
          </a:ln>
        </p:spPr>
        <p:txBody>
          <a:bodyPr wrap="square" lIns="91396" tIns="45700" rIns="91396" bIns="45700">
            <a:spAutoFit/>
          </a:bodyPr>
          <a:lstStyle/>
          <a:p>
            <a:pPr algn="ctr" eaLnBrk="1" hangingPunct="1">
              <a:defRPr/>
            </a:pPr>
            <a:r>
              <a:rPr lang="en-US" sz="6000" b="1" i="1" u="sng" dirty="0">
                <a:solidFill>
                  <a:schemeClr val="accent2">
                    <a:lumMod val="50000"/>
                  </a:schemeClr>
                </a:solidFill>
                <a:latin typeface="Bookman Old Style" panose="02050604050505020204" pitchFamily="18" charset="0"/>
                <a:cs typeface="Calibri" panose="020F0502020204030204" pitchFamily="34" charset="0"/>
              </a:rPr>
              <a:t>Limitations</a:t>
            </a:r>
          </a:p>
          <a:p>
            <a:pPr eaLnBrk="1" hangingPunct="1">
              <a:defRPr/>
            </a:pPr>
            <a:r>
              <a:rPr lang="en-US" sz="5400" dirty="0">
                <a:latin typeface="Calibri" panose="020F0502020204030204" pitchFamily="34" charset="0"/>
                <a:cs typeface="Calibri" panose="020F0502020204030204" pitchFamily="34" charset="0"/>
              </a:rPr>
              <a:t>A weakness of the</a:t>
            </a:r>
            <a:r>
              <a:rPr lang="en-US" sz="5400" u="sng" dirty="0">
                <a:latin typeface="Calibri" panose="020F0502020204030204" pitchFamily="34" charset="0"/>
                <a:cs typeface="Calibri" panose="020F0502020204030204" pitchFamily="34" charset="0"/>
              </a:rPr>
              <a:t> </a:t>
            </a:r>
            <a:r>
              <a:rPr lang="en-US" sz="5400" dirty="0">
                <a:latin typeface="Calibri" panose="020F0502020204030204" pitchFamily="34" charset="0"/>
                <a:cs typeface="Calibri" panose="020F0502020204030204" pitchFamily="34" charset="0"/>
              </a:rPr>
              <a:t>articles is</a:t>
            </a:r>
          </a:p>
          <a:p>
            <a:pPr eaLnBrk="1" hangingPunct="1">
              <a:defRPr/>
            </a:pPr>
            <a:r>
              <a:rPr lang="en-US" sz="5400" dirty="0">
                <a:latin typeface="Calibri" panose="020F0502020204030204" pitchFamily="34" charset="0"/>
                <a:cs typeface="Calibri" panose="020F0502020204030204" pitchFamily="34" charset="0"/>
              </a:rPr>
              <a:t>the lack of discussion on the way to teach operational skills to teachers, parents, and all those involved in teaching the student to use the AAC device so that fidelity and consistency of appropriate use is maintained by the student and all those working with the student.</a:t>
            </a:r>
          </a:p>
          <a:p>
            <a:pPr eaLnBrk="1" hangingPunct="1">
              <a:defRPr/>
            </a:pPr>
            <a:endParaRPr lang="en-US" sz="5400" dirty="0">
              <a:latin typeface="Calibri" panose="020F0502020204030204" pitchFamily="34" charset="0"/>
              <a:cs typeface="Calibri" panose="020F0502020204030204" pitchFamily="34" charset="0"/>
            </a:endParaRPr>
          </a:p>
          <a:p>
            <a:pPr algn="ctr" eaLnBrk="1" hangingPunct="1">
              <a:defRPr/>
            </a:pPr>
            <a:r>
              <a:rPr lang="en-US" sz="6000" b="1" i="1" u="sng" dirty="0">
                <a:solidFill>
                  <a:schemeClr val="accent2">
                    <a:lumMod val="50000"/>
                  </a:schemeClr>
                </a:solidFill>
                <a:latin typeface="Bookman Old Style" panose="02050604050505020204" pitchFamily="18" charset="0"/>
                <a:cs typeface="Calibri" panose="020F0502020204030204" pitchFamily="34" charset="0"/>
              </a:rPr>
              <a:t>Discussion</a:t>
            </a:r>
          </a:p>
          <a:p>
            <a:pPr marL="685800" indent="-685800" eaLnBrk="1" hangingPunct="1">
              <a:buFont typeface="Arial" panose="020B0604020202020204" pitchFamily="34" charset="0"/>
              <a:buChar char="•"/>
              <a:defRPr/>
            </a:pPr>
            <a:r>
              <a:rPr lang="en-US" sz="5400" dirty="0">
                <a:latin typeface="Calibri" panose="020F0502020204030204" pitchFamily="34" charset="0"/>
                <a:cs typeface="Calibri" panose="020F0502020204030204" pitchFamily="34" charset="0"/>
              </a:rPr>
              <a:t>The strength of the articles is </a:t>
            </a:r>
          </a:p>
          <a:p>
            <a:pPr eaLnBrk="1" hangingPunct="1">
              <a:defRPr/>
            </a:pPr>
            <a:r>
              <a:rPr lang="en-US" sz="5400" dirty="0">
                <a:latin typeface="Calibri" panose="020F0502020204030204" pitchFamily="34" charset="0"/>
                <a:cs typeface="Calibri" panose="020F0502020204030204" pitchFamily="34" charset="0"/>
              </a:rPr>
              <a:t>demonstrated by the consistency of findings that FCT is highly effective in decreasing challenging behaviors when combined with the AAC. </a:t>
            </a:r>
          </a:p>
          <a:p>
            <a:pPr marL="685800" indent="-685800" eaLnBrk="1" hangingPunct="1">
              <a:buFont typeface="Arial" panose="020B0604020202020204" pitchFamily="34" charset="0"/>
              <a:buChar char="•"/>
              <a:defRPr/>
            </a:pPr>
            <a:r>
              <a:rPr lang="en-US" sz="5400" dirty="0">
                <a:latin typeface="Calibri" panose="020F0502020204030204" pitchFamily="34" charset="0"/>
                <a:cs typeface="Calibri" panose="020F0502020204030204" pitchFamily="34" charset="0"/>
              </a:rPr>
              <a:t>The weakness of the articles</a:t>
            </a:r>
          </a:p>
          <a:p>
            <a:pPr eaLnBrk="1" hangingPunct="1">
              <a:defRPr/>
            </a:pPr>
            <a:r>
              <a:rPr lang="en-US" sz="5400" dirty="0">
                <a:latin typeface="Calibri" panose="020F0502020204030204" pitchFamily="34" charset="0"/>
                <a:cs typeface="Calibri" panose="020F0502020204030204" pitchFamily="34" charset="0"/>
              </a:rPr>
              <a:t>is also the lack of research to examine whether social interactions increase across environments when an individual is taught to use the AAC device (Waddington et. al. (2016).</a:t>
            </a:r>
          </a:p>
          <a:p>
            <a:pPr eaLnBrk="1" hangingPunct="1">
              <a:defRPr/>
            </a:pPr>
            <a:endParaRPr lang="en-US" sz="5400" dirty="0">
              <a:latin typeface="Calibri" panose="020F0502020204030204" pitchFamily="34" charset="0"/>
              <a:cs typeface="Calibri" panose="020F0502020204030204" pitchFamily="34" charset="0"/>
            </a:endParaRPr>
          </a:p>
          <a:p>
            <a:pPr indent="-457200" algn="ctr" eaLnBrk="1" hangingPunct="1">
              <a:defRPr/>
            </a:pPr>
            <a:r>
              <a:rPr lang="en-US" sz="6000" b="1" i="1" u="sng" dirty="0">
                <a:solidFill>
                  <a:schemeClr val="accent2">
                    <a:lumMod val="50000"/>
                  </a:schemeClr>
                </a:solidFill>
                <a:latin typeface="Bookman Old Style" panose="02050604050505020204" pitchFamily="18" charset="0"/>
                <a:cs typeface="Calibri" panose="020F0502020204030204" pitchFamily="34" charset="0"/>
              </a:rPr>
              <a:t>Implications</a:t>
            </a:r>
          </a:p>
          <a:p>
            <a:pPr eaLnBrk="1" hangingPunct="1">
              <a:defRPr/>
            </a:pPr>
            <a:r>
              <a:rPr lang="en-US" sz="5400" dirty="0">
                <a:latin typeface="Calibri" panose="020F0502020204030204" pitchFamily="34" charset="0"/>
                <a:cs typeface="Calibri" panose="020F0502020204030204" pitchFamily="34" charset="0"/>
              </a:rPr>
              <a:t>Some next steps for research is how the learner is to maintain use of their AAC device to reduce problem behaviors. According to Sigafoos et al. (2014), further research is also needed about developing effective procedures for teaching learners to use the aided high-tech AAC device for a wider range of communicative purposes such as during play-based activities.</a:t>
            </a:r>
          </a:p>
        </p:txBody>
      </p:sp>
      <p:pic>
        <p:nvPicPr>
          <p:cNvPr id="12" name="media1">
            <a:hlinkClick r:id="" action="ppaction://media"/>
            <a:extLst>
              <a:ext uri="{FF2B5EF4-FFF2-40B4-BE49-F238E27FC236}">
                <a16:creationId xmlns:a16="http://schemas.microsoft.com/office/drawing/2014/main" id="{A2E17066-2FDD-4F0E-81A5-26115A6B96D5}"/>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1239500" y="496171"/>
            <a:ext cx="3276600" cy="3276600"/>
          </a:xfrm>
          <a:prstGeom prst="rect">
            <a:avLst/>
          </a:prstGeom>
        </p:spPr>
      </p:pic>
    </p:spTree>
    <p:extLst>
      <p:ext uri="{BB962C8B-B14F-4D97-AF65-F5344CB8AC3E}">
        <p14:creationId xmlns:p14="http://schemas.microsoft.com/office/powerpoint/2010/main" val="243197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6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7c408517-6a37-4481-b866-9378572f51a3"/>
  <p:tag name="TEMPPRESENTATIONFILE" val="C:\Users\HP\AppData\Local\Temp\tmpC3D4.tmp"/>
  <p:tag name="TEMPMEDIAFILENAME" val="C:\Users\HP\AppData\Local\Temp\tmpC4FD_media1"/>
  <p:tag name="MEDIAFADEDURATION" val="0.2"/>
  <p:tag name="MEDIATRANSPARENCY" val="0.3"/>
  <p:tag name="MEDIACAPTIONSPROMPTED" val="False"/>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9016</TotalTime>
  <Pages>1</Pages>
  <Words>632</Words>
  <Application>Microsoft Office PowerPoint</Application>
  <PresentationFormat>Custom</PresentationFormat>
  <Paragraphs>35</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Bookman Old Style</vt:lpstr>
      <vt:lpstr>Calibri</vt:lpstr>
      <vt:lpstr>Century Gothic</vt:lpstr>
      <vt:lpstr>Times New Roman</vt:lpstr>
      <vt:lpstr>Vapor Trail</vt:lpstr>
      <vt:lpstr>  Effects of teaching communication  utilizing an AAC device Renee Williams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Kathryn Lubniewski</dc:creator>
  <cp:lastModifiedBy>Richard and Renee Williams</cp:lastModifiedBy>
  <cp:revision>169</cp:revision>
  <cp:lastPrinted>2022-11-16T03:52:51Z</cp:lastPrinted>
  <dcterms:created xsi:type="dcterms:W3CDTF">1999-04-12T09:26:27Z</dcterms:created>
  <dcterms:modified xsi:type="dcterms:W3CDTF">2022-11-29T16:58:49Z</dcterms:modified>
</cp:coreProperties>
</file>