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3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5884" autoAdjust="0"/>
  </p:normalViewPr>
  <p:slideViewPr>
    <p:cSldViewPr>
      <p:cViewPr varScale="1">
        <p:scale>
          <a:sx n="22" d="100"/>
          <a:sy n="22" d="100"/>
        </p:scale>
        <p:origin x="3096" y="352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34363C6-AF4D-DF49-987D-B3C5B4F894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625BF2-F558-2B4E-8085-7074DAE3C8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4D6B62-AF86-C14B-A81C-A3E6615CE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B07108-5F6B-BF45-9C5A-D8D29F6D9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EA21B-BD52-1A47-B0C2-CD34F141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94BC-7175-2344-ABF8-66A538A00D84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554A3-A276-8243-8D1B-DE436688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966C1-90AE-9648-80C9-DBBECB1A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6A08-24A6-4843-8F8B-77DA2C12B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F8A23-CDB6-424E-AC0A-F531883E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2BC1-1F5C-CF46-97AC-22AC53DD8CF8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3DFEB-EDD1-D44A-AB2C-BE7B2046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54698-C112-7F45-91FD-0017247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3490D-784A-6142-97DA-0E7224883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4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D9971-51BD-F046-8C21-26996F01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D0F3-1336-6D49-AD14-05F9387270BF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047A9-5E86-6942-8103-4FEB6FE7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BE275-8359-3145-A2F2-6EDACBE5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B4BB-F21C-AD43-82CD-C1B507CA9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7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98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018CB-8273-B54B-8533-5B60F3E3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A54B-EBBB-8A4F-8B15-614CF57FBC23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FA3-697D-5847-9B83-FF6E531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4F88-C3A2-A24F-A644-4789BFB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C01C-7D12-D64D-99E3-D291BB556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43F66-38FB-7D4E-9CB1-238BB874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028C-927B-E446-9A7D-F94BCA30BF19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1B7D-1C0D-9244-BB0C-F75AA0C7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0A3D8-29CB-3E47-80C3-8338DC00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3EBB-0A0B-264E-A798-70BDA1CD0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2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98CAA6-0455-0B48-9794-35D1FC58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843E-AC6A-7341-89BD-DDFC5F108254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FD67E9-1F06-EC4E-9179-8E30B020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6338C8-911E-DC4F-ADD0-A3617048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CD28-F45C-2D46-B870-BE31DE60C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7353B0-AD71-B14E-8D81-016D6FF4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216A-AC90-004A-9CBF-541559372E26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562B9A-AAB0-F04C-A3E9-4236493C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76E6D0-F513-524F-9535-620521F1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F79A-C5A8-574F-9098-6685B9722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64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547F9A-B794-7141-AE2F-34C0430D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96B7-2C5A-244A-9A6E-9AD85C990687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6CD584-8166-C04E-9721-D19A15AD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1266A1-1F48-284B-AE3C-FE3CE33D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3799-6D08-114C-992E-65E8DFC4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43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1C140D-512A-CD43-97AE-7CAA724F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6E8E-3E6C-C745-AAEC-66E6AA74B684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76EDAE-CD10-DD4E-AEC7-B9BA048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9AEC26-02BB-D344-B45D-7112476E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83B0-63A5-1741-A0A6-4797279F6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8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BC6437-B75F-264B-A44E-B8B4233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9DFB-A28B-0F43-8E0E-09E3094238D8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5E5E9D-BF3C-8A4A-95E1-BAD294CC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89C751-A103-A84B-9DF2-74674299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A264-2A96-0940-8154-534C3D87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33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DDCAE-2B8E-9647-865D-04375153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B36F-74AF-1C42-AF9F-0DFBE2BCDCE7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8392B6-8F23-BD4C-90D4-D2759AB5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0D1036-233E-7E43-9529-C5AEDC3F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079C-2B4A-D240-82CD-7AACC54FC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27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731417-F739-F648-A03D-B6EF2EA53B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B2FF83-270B-E34D-883E-1510F88B6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E28E-13E2-C34C-94BC-09C43B8C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34E07491-EC33-D64D-8A73-6845CF5B97FA}" type="datetimeFigureOut">
              <a:rPr lang="en-US"/>
              <a:pPr>
                <a:defRPr/>
              </a:pPr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AD83F-4B4A-E242-8559-8D616B170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F511-7202-0D46-8E94-D61F20C35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02F238-7132-2240-B977-71E9809D7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1BB0C0A-7E14-C14D-8ED7-8B76642B8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7F31010-2AB5-D948-9699-798D46780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2638" y="506873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6000" b="1" dirty="0">
                <a:latin typeface="Bradley Hand" pitchFamily="2" charset="77"/>
              </a:rPr>
            </a:br>
            <a:br>
              <a:rPr lang="en-US" sz="6000" b="1" dirty="0">
                <a:latin typeface="Bradley Hand" pitchFamily="2" charset="77"/>
              </a:rPr>
            </a:br>
            <a:r>
              <a:rPr lang="en-US" sz="6000" b="1" i="1" dirty="0">
                <a:latin typeface="Bradley Hand" pitchFamily="2" charset="77"/>
              </a:rPr>
              <a:t>Melissa Abad </a:t>
            </a:r>
            <a:br>
              <a:rPr lang="en-US" sz="6000" i="1" dirty="0">
                <a:latin typeface="Bradley Hand" pitchFamily="2" charset="77"/>
              </a:rPr>
            </a:br>
            <a:r>
              <a:rPr lang="en-US" sz="6000" b="1" dirty="0">
                <a:latin typeface="Bradley Hand" pitchFamily="2" charset="77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4D0BFF-46F2-B540-A344-F108C5F37F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314691"/>
            <a:ext cx="14325600" cy="3020060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/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763808"/>
                </a:solidFill>
                <a:latin typeface="Bradley Hand" pitchFamily="2" charset="77"/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West Long Branch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Population: 8,524 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Poverty rate: 6.9%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Citizenship: 97.7%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Race/ethnicity: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White (Non-Hispanic): 84.5%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Black/African American (Non-Hispanic): 6.24%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White (Hispanic): 4.82%,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Two+ (Non-Hispanic): 1.73%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Other (Hispanic): 1.21%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/>
              <a:t>West Long Branch, NJ</a:t>
            </a:r>
            <a:r>
              <a:rPr lang="en-US" sz="5400" dirty="0"/>
              <a:t>. Data USA. (n.d.).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1200" dirty="0"/>
              <a:t>/</a:t>
            </a:r>
            <a:r>
              <a:rPr lang="en-US" sz="5400" i="1" dirty="0">
                <a:solidFill>
                  <a:srgbClr val="763808"/>
                </a:solidFill>
                <a:latin typeface="Bradley Hand" pitchFamily="2" charset="77"/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 Middle School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 ranges: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Math Proficiency: 35%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Reading Proficiency: 25%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Number of students: 1,121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Student/Teacher Ratio: 11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# of male/# of female students: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Male: 53%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Female: 47%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Race/ethnicity: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White: 22.7%							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Hispanic: 58.3%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Black/African American: 15.0%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Two or more races: 3.4%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Asian: 0.4%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American Indian or Alaska Native: 0.1%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Native Hawaiian or Other pacific Islander: 0.1%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 Middle School in New Jersey - U.S. news education. (n.d.).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DD74A05-C515-C246-BF02-86A628D10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75B06B37-0E6A-8744-B6E1-F1446715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1857" y="3911064"/>
            <a:ext cx="10439400" cy="2227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latin typeface="Calibri"/>
              </a:rPr>
              <a:t>Description of Students</a:t>
            </a:r>
            <a:endParaRPr lang="en-US" sz="5400" b="1" dirty="0"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libri"/>
              </a:rPr>
              <a:t>Male students: 5</a:t>
            </a:r>
          </a:p>
          <a:p>
            <a:pPr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libri"/>
              </a:rPr>
              <a:t>Female students: 1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libri"/>
              </a:rPr>
              <a:t>Number of students with disabilities: 6</a:t>
            </a:r>
            <a:endParaRPr lang="en-US" sz="5400" b="1" i="1" u="sng" dirty="0"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latin typeface="+mn-lt"/>
              </a:rPr>
              <a:t> 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Math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I created a Scientific Notation Bingo game for the students. The students all got a piece of paper with scientific notation questions. They answered the questions and then I called out numbers. If they had the number they got to put a bingo chip on their board. </a:t>
            </a: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latin typeface="+mn-lt"/>
              </a:rPr>
              <a:t>Role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got to help the students with  in class assignments. If they were having trouble understanding something, I got to jump in and help them. I also was able to do some examples for them on the board. I created a bingo game to help them prepare for their quiz as well. </a:t>
            </a: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1E0659C5-1C52-B04F-BCFB-030067C7B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12300" y="1435120"/>
            <a:ext cx="336804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300" b="1" dirty="0"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Clinical </a:t>
            </a:r>
            <a:r>
              <a:rPr lang="en-US" altLang="en-US" sz="8000" b="1" dirty="0"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altLang="en-US" sz="7300" b="1" dirty="0"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 Poster  </a:t>
            </a: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753CF93F-81B5-CE4D-AF4D-A13405A6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0" y="4379185"/>
            <a:ext cx="13868400" cy="28330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I learned a lot during this experience. I learned different strategies when it comes to helping students understand material. I learned to have a lot of patience when it comes to this as well. Something else I learned was to always put the student first. Its important to make sure your students are understanding the material but their well being is far more important.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This connected to my coursework because we learned most of these strategies in class. We were taught about different disabilities and how it impacts a student. I got to see this impact in person during my fieldwork. We also learned about child development and the characteristics of students, which I also got to see.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This connects to the research in the field because I got to see how having a disability can impact learning. It is very important to research on disabilities because it can help you find ways to help your students. </a:t>
            </a:r>
          </a:p>
          <a:p>
            <a:pPr algn="ctr" eaLnBrk="1" hangingPunct="1">
              <a:defRPr/>
            </a:pPr>
            <a:r>
              <a:rPr lang="en-US" sz="5400" b="1" i="1" u="sng" dirty="0">
                <a:latin typeface="+mn-lt"/>
              </a:rPr>
              <a:t>Impacts</a:t>
            </a:r>
            <a:endParaRPr lang="en-US" sz="5400" dirty="0"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</a:rPr>
              <a:t>I impacted the field site because I got the chance to help these students learn. I got to help my cooperating teacher make sure all classmates were getting the proper help and care they needed. I also got the chance to make learning a little more fun with my bingo game. The students really enjoyed it and they got the practice they needed. </a:t>
            </a:r>
          </a:p>
          <a:p>
            <a:pPr algn="ctr" eaLnBrk="1" hangingPunct="1">
              <a:defRPr/>
            </a:pPr>
            <a:r>
              <a:rPr lang="en-US" sz="5400" b="1" i="1" u="sng" dirty="0">
                <a:latin typeface="+mn-lt"/>
                <a:cs typeface="Arial" charset="0"/>
              </a:rPr>
              <a:t>Future Goals</a:t>
            </a:r>
            <a:endParaRPr lang="en-US" sz="5400" b="1" dirty="0">
              <a:latin typeface="+mn-lt"/>
              <a:cs typeface="Arial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  <a:cs typeface="Arial" charset="0"/>
              </a:rPr>
              <a:t>Based on my learning, I plan to continue to grow by getting more experience and working with more students. I plan to learn more about different types of students and ways to help them. I will do research on different types of students and learning styles. I will also make lesson plans and get as much practice as I can.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600" dirty="0">
                <a:latin typeface="+mn-lt"/>
                <a:cs typeface="Arial" charset="0"/>
              </a:rPr>
              <a:t>I want to work with many different students. Students with disabilities or English Language Learners. I want to work towards making my classroom a comfortable place for all types of students. I want to give all students the education they need and deserve. </a:t>
            </a:r>
          </a:p>
        </p:txBody>
      </p:sp>
      <p:sp>
        <p:nvSpPr>
          <p:cNvPr id="4105" name="AutoShape 11">
            <a:extLst>
              <a:ext uri="{FF2B5EF4-FFF2-40B4-BE49-F238E27FC236}">
                <a16:creationId xmlns:a16="http://schemas.microsoft.com/office/drawing/2014/main" id="{84B3B50C-0E8F-3C46-88B6-7A9CF5B241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>
            <a:extLst>
              <a:ext uri="{FF2B5EF4-FFF2-40B4-BE49-F238E27FC236}">
                <a16:creationId xmlns:a16="http://schemas.microsoft.com/office/drawing/2014/main" id="{EF348906-D066-DD43-B37B-A7E7FBB2A1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09DD74D1-C886-0A49-B2AC-37AF5591D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487" y="-22225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8678A-2AD5-2340-AE0A-D815612633AE}"/>
              </a:ext>
            </a:extLst>
          </p:cNvPr>
          <p:cNvSpPr txBox="1"/>
          <p:nvPr/>
        </p:nvSpPr>
        <p:spPr>
          <a:xfrm>
            <a:off x="15278894" y="25747102"/>
            <a:ext cx="95853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763808"/>
                </a:solidFill>
                <a:latin typeface="Bradley Hand" pitchFamily="2" charset="77"/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Grade: 8th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Number of students: 6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Reading/Math programs used: Big Ideas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Technology: computers and smart board </a:t>
            </a:r>
          </a:p>
          <a:p>
            <a:endParaRPr lang="en-US" sz="5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48E4472-6B52-EE46-9222-261242505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68400" y="31953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94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Pages>1</Pages>
  <Words>641</Words>
  <Application>Microsoft Macintosh PowerPoint</Application>
  <PresentationFormat>Custom</PresentationFormat>
  <Paragraphs>71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Bradley Hand</vt:lpstr>
      <vt:lpstr>Calibri</vt:lpstr>
      <vt:lpstr>Times New Roman</vt:lpstr>
      <vt:lpstr>Office Theme</vt:lpstr>
      <vt:lpstr>      Melissa Abad 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Abad, Melissa</cp:lastModifiedBy>
  <cp:revision>155</cp:revision>
  <cp:lastPrinted>2002-03-27T20:40:30Z</cp:lastPrinted>
  <dcterms:created xsi:type="dcterms:W3CDTF">1999-04-12T09:26:27Z</dcterms:created>
  <dcterms:modified xsi:type="dcterms:W3CDTF">2022-11-27T15:51:21Z</dcterms:modified>
</cp:coreProperties>
</file>