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Lst>
  <p:notesMasterIdLst>
    <p:notesMasterId r:id="rId3"/>
  </p:notesMasterIdLst>
  <p:handoutMasterIdLst>
    <p:handoutMasterId r:id="rId4"/>
  </p:handoutMasterIdLst>
  <p:sldIdLst>
    <p:sldId id="256" r:id="rId2"/>
  </p:sldIdLst>
  <p:sldSz cx="40233600" cy="32918400"/>
  <p:notesSz cx="6858000" cy="9144000"/>
  <p:defaultTextStyle>
    <a:defPPr>
      <a:defRPr lang="en-US"/>
    </a:defPPr>
    <a:lvl1pPr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1pPr>
    <a:lvl2pPr marL="455613" indent="1588"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2pPr>
    <a:lvl3pPr marL="912813" indent="1588"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3pPr>
    <a:lvl4pPr marL="1370013" indent="1588"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4pPr>
    <a:lvl5pPr marL="1827213" indent="1588"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5pPr>
    <a:lvl6pPr marL="2286000" algn="l" defTabSz="914400" rtl="0" eaLnBrk="1" latinLnBrk="0" hangingPunct="1">
      <a:defRPr sz="2300" kern="1200">
        <a:solidFill>
          <a:schemeClr val="tx1"/>
        </a:solidFill>
        <a:latin typeface="Times New Roman" panose="02020603050405020304" pitchFamily="18" charset="0"/>
        <a:ea typeface="+mn-ea"/>
        <a:cs typeface="+mn-cs"/>
      </a:defRPr>
    </a:lvl6pPr>
    <a:lvl7pPr marL="2743200" algn="l" defTabSz="914400" rtl="0" eaLnBrk="1" latinLnBrk="0" hangingPunct="1">
      <a:defRPr sz="2300" kern="1200">
        <a:solidFill>
          <a:schemeClr val="tx1"/>
        </a:solidFill>
        <a:latin typeface="Times New Roman" panose="02020603050405020304" pitchFamily="18" charset="0"/>
        <a:ea typeface="+mn-ea"/>
        <a:cs typeface="+mn-cs"/>
      </a:defRPr>
    </a:lvl7pPr>
    <a:lvl8pPr marL="3200400" algn="l" defTabSz="914400" rtl="0" eaLnBrk="1" latinLnBrk="0" hangingPunct="1">
      <a:defRPr sz="2300" kern="1200">
        <a:solidFill>
          <a:schemeClr val="tx1"/>
        </a:solidFill>
        <a:latin typeface="Times New Roman" panose="02020603050405020304" pitchFamily="18" charset="0"/>
        <a:ea typeface="+mn-ea"/>
        <a:cs typeface="+mn-cs"/>
      </a:defRPr>
    </a:lvl8pPr>
    <a:lvl9pPr marL="3657600" algn="l" defTabSz="914400" rtl="0" eaLnBrk="1" latinLnBrk="0" hangingPunct="1">
      <a:defRPr sz="23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2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F2989"/>
    <a:srgbClr val="672C93"/>
    <a:srgbClr val="5F2889"/>
    <a:srgbClr val="422BA5"/>
    <a:srgbClr val="000000"/>
    <a:srgbClr val="210BC5"/>
    <a:srgbClr val="F35B1B"/>
    <a:srgbClr val="E001EB"/>
    <a:srgbClr val="FF019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368"/>
        <p:guide pos="12672"/>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00C9192-D0FE-5FB1-F1B6-F79CE18A5F12}"/>
              </a:ext>
            </a:extLst>
          </p:cNvPr>
          <p:cNvSpPr>
            <a:spLocks noGrp="1" noChangeArrowheads="1"/>
          </p:cNvSpPr>
          <p:nvPr>
            <p:ph type="body" sz="quarter" idx="3"/>
          </p:nvPr>
        </p:nvSpPr>
        <p:spPr bwMode="auto">
          <a:xfrm>
            <a:off x="909638" y="4343400"/>
            <a:ext cx="5038725" cy="4119563"/>
          </a:xfrm>
          <a:prstGeom prst="rect">
            <a:avLst/>
          </a:prstGeom>
          <a:noFill/>
          <a:ln w="12700">
            <a:noFill/>
            <a:miter lim="800000"/>
            <a:headEnd/>
            <a:tailEnd/>
          </a:ln>
          <a:effectLst/>
        </p:spPr>
        <p:txBody>
          <a:bodyPr vert="horz" wrap="square" lIns="90623" tIns="44517" rIns="90623" bIns="445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5" name="Rectangle 3">
            <a:extLst>
              <a:ext uri="{FF2B5EF4-FFF2-40B4-BE49-F238E27FC236}">
                <a16:creationId xmlns:a16="http://schemas.microsoft.com/office/drawing/2014/main" id="{3D810955-D81F-751E-9E36-AB2C77E8510F}"/>
              </a:ext>
            </a:extLst>
          </p:cNvPr>
          <p:cNvSpPr>
            <a:spLocks noGrp="1" noRot="1" noChangeAspect="1" noChangeArrowheads="1" noTextEdit="1"/>
          </p:cNvSpPr>
          <p:nvPr>
            <p:ph type="sldImg" idx="2"/>
          </p:nvPr>
        </p:nvSpPr>
        <p:spPr bwMode="auto">
          <a:xfrm>
            <a:off x="1333500" y="684213"/>
            <a:ext cx="4191000" cy="3429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4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4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4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400" kern="1200">
        <a:solidFill>
          <a:schemeClr val="tx1"/>
        </a:solidFill>
        <a:latin typeface="Times New Roman" pitchFamily="18" charset="0"/>
        <a:ea typeface="+mn-ea"/>
        <a:cs typeface="+mn-cs"/>
      </a:defRPr>
    </a:lvl5pPr>
    <a:lvl6pPr marL="2284927" algn="l" defTabSz="913969" rtl="0" eaLnBrk="1" latinLnBrk="0" hangingPunct="1">
      <a:defRPr sz="1400" kern="1200">
        <a:solidFill>
          <a:schemeClr val="tx1"/>
        </a:solidFill>
        <a:latin typeface="+mn-lt"/>
        <a:ea typeface="+mn-ea"/>
        <a:cs typeface="+mn-cs"/>
      </a:defRPr>
    </a:lvl6pPr>
    <a:lvl7pPr marL="2741912" algn="l" defTabSz="913969" rtl="0" eaLnBrk="1" latinLnBrk="0" hangingPunct="1">
      <a:defRPr sz="1400" kern="1200">
        <a:solidFill>
          <a:schemeClr val="tx1"/>
        </a:solidFill>
        <a:latin typeface="+mn-lt"/>
        <a:ea typeface="+mn-ea"/>
        <a:cs typeface="+mn-cs"/>
      </a:defRPr>
    </a:lvl7pPr>
    <a:lvl8pPr marL="3198897" algn="l" defTabSz="913969" rtl="0" eaLnBrk="1" latinLnBrk="0" hangingPunct="1">
      <a:defRPr sz="1400" kern="1200">
        <a:solidFill>
          <a:schemeClr val="tx1"/>
        </a:solidFill>
        <a:latin typeface="+mn-lt"/>
        <a:ea typeface="+mn-ea"/>
        <a:cs typeface="+mn-cs"/>
      </a:defRPr>
    </a:lvl8pPr>
    <a:lvl9pPr marL="3655881" algn="l" defTabSz="91396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F2AFBA0-BC8E-FAF0-6BED-E83869ACDAED}"/>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FE513102-9D46-88C0-A40E-603E8BA8C10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10226042"/>
            <a:ext cx="34198560" cy="7056120"/>
          </a:xfrm>
        </p:spPr>
        <p:txBody>
          <a:bodyPr/>
          <a:lstStyle/>
          <a:p>
            <a:r>
              <a:rPr lang="en-US"/>
              <a:t>Click to edit Master title style</a:t>
            </a:r>
          </a:p>
        </p:txBody>
      </p:sp>
      <p:sp>
        <p:nvSpPr>
          <p:cNvPr id="3" name="Subtitle 2"/>
          <p:cNvSpPr>
            <a:spLocks noGrp="1"/>
          </p:cNvSpPr>
          <p:nvPr>
            <p:ph type="subTitle" idx="1"/>
          </p:nvPr>
        </p:nvSpPr>
        <p:spPr>
          <a:xfrm>
            <a:off x="6035040" y="18653760"/>
            <a:ext cx="28163520" cy="8412480"/>
          </a:xfrm>
        </p:spPr>
        <p:txBody>
          <a:bodyPr/>
          <a:lstStyle>
            <a:lvl1pPr marL="0" indent="0" algn="ctr">
              <a:buNone/>
              <a:defRPr>
                <a:solidFill>
                  <a:schemeClr val="tx1">
                    <a:tint val="75000"/>
                  </a:schemeClr>
                </a:solidFill>
              </a:defRPr>
            </a:lvl1pPr>
            <a:lvl2pPr marL="2089555" indent="0" algn="ctr">
              <a:buNone/>
              <a:defRPr>
                <a:solidFill>
                  <a:schemeClr val="tx1">
                    <a:tint val="75000"/>
                  </a:schemeClr>
                </a:solidFill>
              </a:defRPr>
            </a:lvl2pPr>
            <a:lvl3pPr marL="4179105" indent="0" algn="ctr">
              <a:buNone/>
              <a:defRPr>
                <a:solidFill>
                  <a:schemeClr val="tx1">
                    <a:tint val="75000"/>
                  </a:schemeClr>
                </a:solidFill>
              </a:defRPr>
            </a:lvl3pPr>
            <a:lvl4pPr marL="6268660" indent="0" algn="ctr">
              <a:buNone/>
              <a:defRPr>
                <a:solidFill>
                  <a:schemeClr val="tx1">
                    <a:tint val="75000"/>
                  </a:schemeClr>
                </a:solidFill>
              </a:defRPr>
            </a:lvl4pPr>
            <a:lvl5pPr marL="8358211" indent="0" algn="ctr">
              <a:buNone/>
              <a:defRPr>
                <a:solidFill>
                  <a:schemeClr val="tx1">
                    <a:tint val="75000"/>
                  </a:schemeClr>
                </a:solidFill>
              </a:defRPr>
            </a:lvl5pPr>
            <a:lvl6pPr marL="10447766" indent="0" algn="ctr">
              <a:buNone/>
              <a:defRPr>
                <a:solidFill>
                  <a:schemeClr val="tx1">
                    <a:tint val="75000"/>
                  </a:schemeClr>
                </a:solidFill>
              </a:defRPr>
            </a:lvl6pPr>
            <a:lvl7pPr marL="12537320" indent="0" algn="ctr">
              <a:buNone/>
              <a:defRPr>
                <a:solidFill>
                  <a:schemeClr val="tx1">
                    <a:tint val="75000"/>
                  </a:schemeClr>
                </a:solidFill>
              </a:defRPr>
            </a:lvl7pPr>
            <a:lvl8pPr marL="14626875" indent="0" algn="ctr">
              <a:buNone/>
              <a:defRPr>
                <a:solidFill>
                  <a:schemeClr val="tx1">
                    <a:tint val="75000"/>
                  </a:schemeClr>
                </a:solidFill>
              </a:defRPr>
            </a:lvl8pPr>
            <a:lvl9pPr marL="16716426"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E28ED30-9F54-C9CA-0901-AC1CB6C00C70}"/>
              </a:ext>
            </a:extLst>
          </p:cNvPr>
          <p:cNvSpPr>
            <a:spLocks noGrp="1"/>
          </p:cNvSpPr>
          <p:nvPr>
            <p:ph type="dt" sz="half" idx="10"/>
          </p:nvPr>
        </p:nvSpPr>
        <p:spPr/>
        <p:txBody>
          <a:bodyPr/>
          <a:lstStyle>
            <a:lvl1pPr>
              <a:defRPr/>
            </a:lvl1pPr>
          </a:lstStyle>
          <a:p>
            <a:pPr>
              <a:defRPr/>
            </a:pPr>
            <a:fld id="{4EAEC668-59D1-4E1F-AEE1-13FA858A377D}" type="datetimeFigureOut">
              <a:rPr lang="en-US"/>
              <a:pPr>
                <a:defRPr/>
              </a:pPr>
              <a:t>11/29/22</a:t>
            </a:fld>
            <a:endParaRPr lang="en-US"/>
          </a:p>
        </p:txBody>
      </p:sp>
      <p:sp>
        <p:nvSpPr>
          <p:cNvPr id="5" name="Footer Placeholder 4">
            <a:extLst>
              <a:ext uri="{FF2B5EF4-FFF2-40B4-BE49-F238E27FC236}">
                <a16:creationId xmlns:a16="http://schemas.microsoft.com/office/drawing/2014/main" id="{3C750DA8-B502-A8A6-DD54-6A46CB1751F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5B6FA20-1D39-0B6D-C3B3-4C8D4A602A68}"/>
              </a:ext>
            </a:extLst>
          </p:cNvPr>
          <p:cNvSpPr>
            <a:spLocks noGrp="1"/>
          </p:cNvSpPr>
          <p:nvPr>
            <p:ph type="sldNum" sz="quarter" idx="12"/>
          </p:nvPr>
        </p:nvSpPr>
        <p:spPr/>
        <p:txBody>
          <a:bodyPr/>
          <a:lstStyle>
            <a:lvl1pPr>
              <a:defRPr/>
            </a:lvl1pPr>
          </a:lstStyle>
          <a:p>
            <a:fld id="{8022F4E9-5930-4027-85F8-5E5B8D5F702C}" type="slidenum">
              <a:rPr lang="en-US" altLang="en-US"/>
              <a:pPr/>
              <a:t>‹#›</a:t>
            </a:fld>
            <a:endParaRPr lang="en-US" altLang="en-US"/>
          </a:p>
        </p:txBody>
      </p:sp>
    </p:spTree>
    <p:extLst>
      <p:ext uri="{BB962C8B-B14F-4D97-AF65-F5344CB8AC3E}">
        <p14:creationId xmlns:p14="http://schemas.microsoft.com/office/powerpoint/2010/main" val="2540494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45C30-9848-DFC6-A951-1764CC5B186B}"/>
              </a:ext>
            </a:extLst>
          </p:cNvPr>
          <p:cNvSpPr>
            <a:spLocks noGrp="1"/>
          </p:cNvSpPr>
          <p:nvPr>
            <p:ph type="dt" sz="half" idx="10"/>
          </p:nvPr>
        </p:nvSpPr>
        <p:spPr/>
        <p:txBody>
          <a:bodyPr/>
          <a:lstStyle>
            <a:lvl1pPr>
              <a:defRPr/>
            </a:lvl1pPr>
          </a:lstStyle>
          <a:p>
            <a:pPr>
              <a:defRPr/>
            </a:pPr>
            <a:fld id="{37E0E4FB-28DE-4747-9254-D02B9FBD092E}" type="datetimeFigureOut">
              <a:rPr lang="en-US"/>
              <a:pPr>
                <a:defRPr/>
              </a:pPr>
              <a:t>11/29/22</a:t>
            </a:fld>
            <a:endParaRPr lang="en-US"/>
          </a:p>
        </p:txBody>
      </p:sp>
      <p:sp>
        <p:nvSpPr>
          <p:cNvPr id="5" name="Footer Placeholder 4">
            <a:extLst>
              <a:ext uri="{FF2B5EF4-FFF2-40B4-BE49-F238E27FC236}">
                <a16:creationId xmlns:a16="http://schemas.microsoft.com/office/drawing/2014/main" id="{0AE839F5-6BEA-34D2-EB5B-A364A5E9BBA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C726F13-8FA8-CE6A-7278-FB3771C6AEFF}"/>
              </a:ext>
            </a:extLst>
          </p:cNvPr>
          <p:cNvSpPr>
            <a:spLocks noGrp="1"/>
          </p:cNvSpPr>
          <p:nvPr>
            <p:ph type="sldNum" sz="quarter" idx="12"/>
          </p:nvPr>
        </p:nvSpPr>
        <p:spPr/>
        <p:txBody>
          <a:bodyPr/>
          <a:lstStyle>
            <a:lvl1pPr>
              <a:defRPr/>
            </a:lvl1pPr>
          </a:lstStyle>
          <a:p>
            <a:fld id="{3EEADD3C-B08D-479F-A76B-D847CF70B4FE}" type="slidenum">
              <a:rPr lang="en-US" altLang="en-US"/>
              <a:pPr/>
              <a:t>‹#›</a:t>
            </a:fld>
            <a:endParaRPr lang="en-US" altLang="en-US"/>
          </a:p>
        </p:txBody>
      </p:sp>
    </p:spTree>
    <p:extLst>
      <p:ext uri="{BB962C8B-B14F-4D97-AF65-F5344CB8AC3E}">
        <p14:creationId xmlns:p14="http://schemas.microsoft.com/office/powerpoint/2010/main" val="292966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9360" y="1318270"/>
            <a:ext cx="905256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11680" y="1318270"/>
            <a:ext cx="2648712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F7380D-9029-17FE-EFCC-41A00B72B725}"/>
              </a:ext>
            </a:extLst>
          </p:cNvPr>
          <p:cNvSpPr>
            <a:spLocks noGrp="1"/>
          </p:cNvSpPr>
          <p:nvPr>
            <p:ph type="dt" sz="half" idx="10"/>
          </p:nvPr>
        </p:nvSpPr>
        <p:spPr/>
        <p:txBody>
          <a:bodyPr/>
          <a:lstStyle>
            <a:lvl1pPr>
              <a:defRPr/>
            </a:lvl1pPr>
          </a:lstStyle>
          <a:p>
            <a:pPr>
              <a:defRPr/>
            </a:pPr>
            <a:fld id="{6818FB22-FB0B-4988-ABA9-B8ECD4CFB4F0}" type="datetimeFigureOut">
              <a:rPr lang="en-US"/>
              <a:pPr>
                <a:defRPr/>
              </a:pPr>
              <a:t>11/29/22</a:t>
            </a:fld>
            <a:endParaRPr lang="en-US"/>
          </a:p>
        </p:txBody>
      </p:sp>
      <p:sp>
        <p:nvSpPr>
          <p:cNvPr id="5" name="Footer Placeholder 4">
            <a:extLst>
              <a:ext uri="{FF2B5EF4-FFF2-40B4-BE49-F238E27FC236}">
                <a16:creationId xmlns:a16="http://schemas.microsoft.com/office/drawing/2014/main" id="{B5D8DB2A-9D9A-E5E0-1260-9E8748F0BF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1EA3CF1-63ED-1397-8D66-26EDAB385B66}"/>
              </a:ext>
            </a:extLst>
          </p:cNvPr>
          <p:cNvSpPr>
            <a:spLocks noGrp="1"/>
          </p:cNvSpPr>
          <p:nvPr>
            <p:ph type="sldNum" sz="quarter" idx="12"/>
          </p:nvPr>
        </p:nvSpPr>
        <p:spPr/>
        <p:txBody>
          <a:bodyPr/>
          <a:lstStyle>
            <a:lvl1pPr>
              <a:defRPr/>
            </a:lvl1pPr>
          </a:lstStyle>
          <a:p>
            <a:fld id="{B9C66E54-9EC7-4B4D-8EA2-4FE0FA0755CC}" type="slidenum">
              <a:rPr lang="en-US" altLang="en-US"/>
              <a:pPr/>
              <a:t>‹#›</a:t>
            </a:fld>
            <a:endParaRPr lang="en-US" altLang="en-US"/>
          </a:p>
        </p:txBody>
      </p:sp>
    </p:spTree>
    <p:extLst>
      <p:ext uri="{BB962C8B-B14F-4D97-AF65-F5344CB8AC3E}">
        <p14:creationId xmlns:p14="http://schemas.microsoft.com/office/powerpoint/2010/main" val="3485741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41638" y="944570"/>
            <a:ext cx="34197926" cy="3246437"/>
          </a:xfrm>
        </p:spPr>
        <p:txBody>
          <a:bodyPr/>
          <a:lstStyle/>
          <a:p>
            <a:r>
              <a:rPr lang="en-US"/>
              <a:t>Click to edit Master title style</a:t>
            </a:r>
          </a:p>
        </p:txBody>
      </p:sp>
      <p:sp>
        <p:nvSpPr>
          <p:cNvPr id="3" name="Text Placeholder 2"/>
          <p:cNvSpPr>
            <a:spLocks noGrp="1"/>
          </p:cNvSpPr>
          <p:nvPr>
            <p:ph type="body" sz="half" idx="1"/>
          </p:nvPr>
        </p:nvSpPr>
        <p:spPr>
          <a:xfrm>
            <a:off x="1219202" y="5486400"/>
            <a:ext cx="18897600" cy="2651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20269200" y="5486400"/>
            <a:ext cx="18897600" cy="26517600"/>
          </a:xfrm>
        </p:spPr>
        <p:txBody>
          <a:bodyPr rtlCol="0">
            <a:normAutofit/>
          </a:bodyPr>
          <a:lstStyle/>
          <a:p>
            <a:pPr lvl="0"/>
            <a:endParaRPr lang="en-US" noProof="0"/>
          </a:p>
        </p:txBody>
      </p:sp>
    </p:spTree>
    <p:extLst>
      <p:ext uri="{BB962C8B-B14F-4D97-AF65-F5344CB8AC3E}">
        <p14:creationId xmlns:p14="http://schemas.microsoft.com/office/powerpoint/2010/main" val="140470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390737-6E82-FEF1-93DA-2F1EE7E243B0}"/>
              </a:ext>
            </a:extLst>
          </p:cNvPr>
          <p:cNvSpPr>
            <a:spLocks noGrp="1"/>
          </p:cNvSpPr>
          <p:nvPr>
            <p:ph type="dt" sz="half" idx="10"/>
          </p:nvPr>
        </p:nvSpPr>
        <p:spPr/>
        <p:txBody>
          <a:bodyPr/>
          <a:lstStyle>
            <a:lvl1pPr>
              <a:defRPr/>
            </a:lvl1pPr>
          </a:lstStyle>
          <a:p>
            <a:pPr>
              <a:defRPr/>
            </a:pPr>
            <a:fld id="{2B8A8B45-FF91-4E27-ADF7-47E7AB41F191}" type="datetimeFigureOut">
              <a:rPr lang="en-US"/>
              <a:pPr>
                <a:defRPr/>
              </a:pPr>
              <a:t>11/29/22</a:t>
            </a:fld>
            <a:endParaRPr lang="en-US"/>
          </a:p>
        </p:txBody>
      </p:sp>
      <p:sp>
        <p:nvSpPr>
          <p:cNvPr id="5" name="Footer Placeholder 4">
            <a:extLst>
              <a:ext uri="{FF2B5EF4-FFF2-40B4-BE49-F238E27FC236}">
                <a16:creationId xmlns:a16="http://schemas.microsoft.com/office/drawing/2014/main" id="{0E0621C2-29BA-B5C6-A20A-FDB3722C720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64B44B2-C6FF-2981-851A-04E9DD7D5B22}"/>
              </a:ext>
            </a:extLst>
          </p:cNvPr>
          <p:cNvSpPr>
            <a:spLocks noGrp="1"/>
          </p:cNvSpPr>
          <p:nvPr>
            <p:ph type="sldNum" sz="quarter" idx="12"/>
          </p:nvPr>
        </p:nvSpPr>
        <p:spPr/>
        <p:txBody>
          <a:bodyPr/>
          <a:lstStyle>
            <a:lvl1pPr>
              <a:defRPr/>
            </a:lvl1pPr>
          </a:lstStyle>
          <a:p>
            <a:fld id="{F5670745-2D33-4EC7-A902-BA2B14F2EC44}" type="slidenum">
              <a:rPr lang="en-US" altLang="en-US"/>
              <a:pPr/>
              <a:t>‹#›</a:t>
            </a:fld>
            <a:endParaRPr lang="en-US" altLang="en-US"/>
          </a:p>
        </p:txBody>
      </p:sp>
    </p:spTree>
    <p:extLst>
      <p:ext uri="{BB962C8B-B14F-4D97-AF65-F5344CB8AC3E}">
        <p14:creationId xmlns:p14="http://schemas.microsoft.com/office/powerpoint/2010/main" val="936806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21153122"/>
            <a:ext cx="34198560" cy="6537960"/>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178177" y="13952229"/>
            <a:ext cx="34198560" cy="7200898"/>
          </a:xfrm>
        </p:spPr>
        <p:txBody>
          <a:bodyPr anchor="b"/>
          <a:lstStyle>
            <a:lvl1pPr marL="0" indent="0">
              <a:buNone/>
              <a:defRPr sz="9100">
                <a:solidFill>
                  <a:schemeClr val="tx1">
                    <a:tint val="75000"/>
                  </a:schemeClr>
                </a:solidFill>
              </a:defRPr>
            </a:lvl1pPr>
            <a:lvl2pPr marL="2089555" indent="0">
              <a:buNone/>
              <a:defRPr sz="8200">
                <a:solidFill>
                  <a:schemeClr val="tx1">
                    <a:tint val="75000"/>
                  </a:schemeClr>
                </a:solidFill>
              </a:defRPr>
            </a:lvl2pPr>
            <a:lvl3pPr marL="4179105" indent="0">
              <a:buNone/>
              <a:defRPr sz="7300">
                <a:solidFill>
                  <a:schemeClr val="tx1">
                    <a:tint val="75000"/>
                  </a:schemeClr>
                </a:solidFill>
              </a:defRPr>
            </a:lvl3pPr>
            <a:lvl4pPr marL="6268660" indent="0">
              <a:buNone/>
              <a:defRPr sz="6400">
                <a:solidFill>
                  <a:schemeClr val="tx1">
                    <a:tint val="75000"/>
                  </a:schemeClr>
                </a:solidFill>
              </a:defRPr>
            </a:lvl4pPr>
            <a:lvl5pPr marL="8358211" indent="0">
              <a:buNone/>
              <a:defRPr sz="6400">
                <a:solidFill>
                  <a:schemeClr val="tx1">
                    <a:tint val="75000"/>
                  </a:schemeClr>
                </a:solidFill>
              </a:defRPr>
            </a:lvl5pPr>
            <a:lvl6pPr marL="10447766" indent="0">
              <a:buNone/>
              <a:defRPr sz="6400">
                <a:solidFill>
                  <a:schemeClr val="tx1">
                    <a:tint val="75000"/>
                  </a:schemeClr>
                </a:solidFill>
              </a:defRPr>
            </a:lvl6pPr>
            <a:lvl7pPr marL="12537320" indent="0">
              <a:buNone/>
              <a:defRPr sz="6400">
                <a:solidFill>
                  <a:schemeClr val="tx1">
                    <a:tint val="75000"/>
                  </a:schemeClr>
                </a:solidFill>
              </a:defRPr>
            </a:lvl7pPr>
            <a:lvl8pPr marL="14626875" indent="0">
              <a:buNone/>
              <a:defRPr sz="6400">
                <a:solidFill>
                  <a:schemeClr val="tx1">
                    <a:tint val="75000"/>
                  </a:schemeClr>
                </a:solidFill>
              </a:defRPr>
            </a:lvl8pPr>
            <a:lvl9pPr marL="16716426" indent="0">
              <a:buNone/>
              <a:defRPr sz="6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A03E9F-D78C-5272-FEEA-6C0787682667}"/>
              </a:ext>
            </a:extLst>
          </p:cNvPr>
          <p:cNvSpPr>
            <a:spLocks noGrp="1"/>
          </p:cNvSpPr>
          <p:nvPr>
            <p:ph type="dt" sz="half" idx="10"/>
          </p:nvPr>
        </p:nvSpPr>
        <p:spPr/>
        <p:txBody>
          <a:bodyPr/>
          <a:lstStyle>
            <a:lvl1pPr>
              <a:defRPr/>
            </a:lvl1pPr>
          </a:lstStyle>
          <a:p>
            <a:pPr>
              <a:defRPr/>
            </a:pPr>
            <a:fld id="{F2DB9ACF-A540-4BB0-A71C-B584AC730191}" type="datetimeFigureOut">
              <a:rPr lang="en-US"/>
              <a:pPr>
                <a:defRPr/>
              </a:pPr>
              <a:t>11/29/22</a:t>
            </a:fld>
            <a:endParaRPr lang="en-US"/>
          </a:p>
        </p:txBody>
      </p:sp>
      <p:sp>
        <p:nvSpPr>
          <p:cNvPr id="5" name="Footer Placeholder 4">
            <a:extLst>
              <a:ext uri="{FF2B5EF4-FFF2-40B4-BE49-F238E27FC236}">
                <a16:creationId xmlns:a16="http://schemas.microsoft.com/office/drawing/2014/main" id="{2D2EA73A-B8CE-2162-2492-E417EAB694A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DF9C83A-90C4-93DF-D3A3-596E3C78269C}"/>
              </a:ext>
            </a:extLst>
          </p:cNvPr>
          <p:cNvSpPr>
            <a:spLocks noGrp="1"/>
          </p:cNvSpPr>
          <p:nvPr>
            <p:ph type="sldNum" sz="quarter" idx="12"/>
          </p:nvPr>
        </p:nvSpPr>
        <p:spPr/>
        <p:txBody>
          <a:bodyPr/>
          <a:lstStyle>
            <a:lvl1pPr>
              <a:defRPr/>
            </a:lvl1pPr>
          </a:lstStyle>
          <a:p>
            <a:fld id="{37A55182-CC02-4A1E-A204-C277D36A524C}" type="slidenum">
              <a:rPr lang="en-US" altLang="en-US"/>
              <a:pPr/>
              <a:t>‹#›</a:t>
            </a:fld>
            <a:endParaRPr lang="en-US" altLang="en-US"/>
          </a:p>
        </p:txBody>
      </p:sp>
    </p:spTree>
    <p:extLst>
      <p:ext uri="{BB962C8B-B14F-4D97-AF65-F5344CB8AC3E}">
        <p14:creationId xmlns:p14="http://schemas.microsoft.com/office/powerpoint/2010/main" val="3241096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11680" y="7680967"/>
            <a:ext cx="17769840" cy="21724622"/>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452080" y="7680967"/>
            <a:ext cx="17769840" cy="21724622"/>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E782FB1-3800-6C45-1206-F2D22328C253}"/>
              </a:ext>
            </a:extLst>
          </p:cNvPr>
          <p:cNvSpPr>
            <a:spLocks noGrp="1"/>
          </p:cNvSpPr>
          <p:nvPr>
            <p:ph type="dt" sz="half" idx="10"/>
          </p:nvPr>
        </p:nvSpPr>
        <p:spPr/>
        <p:txBody>
          <a:bodyPr/>
          <a:lstStyle>
            <a:lvl1pPr>
              <a:defRPr/>
            </a:lvl1pPr>
          </a:lstStyle>
          <a:p>
            <a:pPr>
              <a:defRPr/>
            </a:pPr>
            <a:fld id="{D38AF934-0B56-48AD-85FF-D7DFC3500EE0}" type="datetimeFigureOut">
              <a:rPr lang="en-US"/>
              <a:pPr>
                <a:defRPr/>
              </a:pPr>
              <a:t>11/29/22</a:t>
            </a:fld>
            <a:endParaRPr lang="en-US"/>
          </a:p>
        </p:txBody>
      </p:sp>
      <p:sp>
        <p:nvSpPr>
          <p:cNvPr id="6" name="Footer Placeholder 4">
            <a:extLst>
              <a:ext uri="{FF2B5EF4-FFF2-40B4-BE49-F238E27FC236}">
                <a16:creationId xmlns:a16="http://schemas.microsoft.com/office/drawing/2014/main" id="{81067F81-48B2-52C6-0D15-2E4B0240688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E14CB8D-5180-E7E5-97A7-971C28D02516}"/>
              </a:ext>
            </a:extLst>
          </p:cNvPr>
          <p:cNvSpPr>
            <a:spLocks noGrp="1"/>
          </p:cNvSpPr>
          <p:nvPr>
            <p:ph type="sldNum" sz="quarter" idx="12"/>
          </p:nvPr>
        </p:nvSpPr>
        <p:spPr/>
        <p:txBody>
          <a:bodyPr/>
          <a:lstStyle>
            <a:lvl1pPr>
              <a:defRPr/>
            </a:lvl1pPr>
          </a:lstStyle>
          <a:p>
            <a:fld id="{C92EEFA5-90C7-4A92-AD4C-E3F7A37ABA4C}" type="slidenum">
              <a:rPr lang="en-US" altLang="en-US"/>
              <a:pPr/>
              <a:t>‹#›</a:t>
            </a:fld>
            <a:endParaRPr lang="en-US" altLang="en-US"/>
          </a:p>
        </p:txBody>
      </p:sp>
    </p:spTree>
    <p:extLst>
      <p:ext uri="{BB962C8B-B14F-4D97-AF65-F5344CB8AC3E}">
        <p14:creationId xmlns:p14="http://schemas.microsoft.com/office/powerpoint/2010/main" val="1865710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11680" y="7368542"/>
            <a:ext cx="17776827" cy="3070858"/>
          </a:xfrm>
        </p:spPr>
        <p:txBody>
          <a:bodyPr anchor="b"/>
          <a:lstStyle>
            <a:lvl1pPr marL="0" indent="0">
              <a:buNone/>
              <a:defRPr sz="11000" b="1"/>
            </a:lvl1pPr>
            <a:lvl2pPr marL="2089555" indent="0">
              <a:buNone/>
              <a:defRPr sz="9100" b="1"/>
            </a:lvl2pPr>
            <a:lvl3pPr marL="4179105" indent="0">
              <a:buNone/>
              <a:defRPr sz="8200" b="1"/>
            </a:lvl3pPr>
            <a:lvl4pPr marL="6268660" indent="0">
              <a:buNone/>
              <a:defRPr sz="7300" b="1"/>
            </a:lvl4pPr>
            <a:lvl5pPr marL="8358211" indent="0">
              <a:buNone/>
              <a:defRPr sz="7300" b="1"/>
            </a:lvl5pPr>
            <a:lvl6pPr marL="10447766" indent="0">
              <a:buNone/>
              <a:defRPr sz="7300" b="1"/>
            </a:lvl6pPr>
            <a:lvl7pPr marL="12537320" indent="0">
              <a:buNone/>
              <a:defRPr sz="7300" b="1"/>
            </a:lvl7pPr>
            <a:lvl8pPr marL="14626875" indent="0">
              <a:buNone/>
              <a:defRPr sz="7300" b="1"/>
            </a:lvl8pPr>
            <a:lvl9pPr marL="16716426" indent="0">
              <a:buNone/>
              <a:defRPr sz="7300" b="1"/>
            </a:lvl9pPr>
          </a:lstStyle>
          <a:p>
            <a:pPr lvl="0"/>
            <a:r>
              <a:rPr lang="en-US"/>
              <a:t>Click to edit Master text styles</a:t>
            </a:r>
          </a:p>
        </p:txBody>
      </p:sp>
      <p:sp>
        <p:nvSpPr>
          <p:cNvPr id="4" name="Content Placeholder 3"/>
          <p:cNvSpPr>
            <a:spLocks noGrp="1"/>
          </p:cNvSpPr>
          <p:nvPr>
            <p:ph sz="half" idx="2"/>
          </p:nvPr>
        </p:nvSpPr>
        <p:spPr>
          <a:xfrm>
            <a:off x="2011680" y="10439400"/>
            <a:ext cx="17776827" cy="1896618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8112" y="7368542"/>
            <a:ext cx="17783810" cy="3070858"/>
          </a:xfrm>
        </p:spPr>
        <p:txBody>
          <a:bodyPr anchor="b"/>
          <a:lstStyle>
            <a:lvl1pPr marL="0" indent="0">
              <a:buNone/>
              <a:defRPr sz="11000" b="1"/>
            </a:lvl1pPr>
            <a:lvl2pPr marL="2089555" indent="0">
              <a:buNone/>
              <a:defRPr sz="9100" b="1"/>
            </a:lvl2pPr>
            <a:lvl3pPr marL="4179105" indent="0">
              <a:buNone/>
              <a:defRPr sz="8200" b="1"/>
            </a:lvl3pPr>
            <a:lvl4pPr marL="6268660" indent="0">
              <a:buNone/>
              <a:defRPr sz="7300" b="1"/>
            </a:lvl4pPr>
            <a:lvl5pPr marL="8358211" indent="0">
              <a:buNone/>
              <a:defRPr sz="7300" b="1"/>
            </a:lvl5pPr>
            <a:lvl6pPr marL="10447766" indent="0">
              <a:buNone/>
              <a:defRPr sz="7300" b="1"/>
            </a:lvl6pPr>
            <a:lvl7pPr marL="12537320" indent="0">
              <a:buNone/>
              <a:defRPr sz="7300" b="1"/>
            </a:lvl7pPr>
            <a:lvl8pPr marL="14626875" indent="0">
              <a:buNone/>
              <a:defRPr sz="7300" b="1"/>
            </a:lvl8pPr>
            <a:lvl9pPr marL="16716426" indent="0">
              <a:buNone/>
              <a:defRPr sz="7300" b="1"/>
            </a:lvl9pPr>
          </a:lstStyle>
          <a:p>
            <a:pPr lvl="0"/>
            <a:r>
              <a:rPr lang="en-US"/>
              <a:t>Click to edit Master text styles</a:t>
            </a:r>
          </a:p>
        </p:txBody>
      </p:sp>
      <p:sp>
        <p:nvSpPr>
          <p:cNvPr id="6" name="Content Placeholder 5"/>
          <p:cNvSpPr>
            <a:spLocks noGrp="1"/>
          </p:cNvSpPr>
          <p:nvPr>
            <p:ph sz="quarter" idx="4"/>
          </p:nvPr>
        </p:nvSpPr>
        <p:spPr>
          <a:xfrm>
            <a:off x="20438112" y="10439400"/>
            <a:ext cx="17783810" cy="1896618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D761BC9-462F-6667-4A71-55F40E9832B1}"/>
              </a:ext>
            </a:extLst>
          </p:cNvPr>
          <p:cNvSpPr>
            <a:spLocks noGrp="1"/>
          </p:cNvSpPr>
          <p:nvPr>
            <p:ph type="dt" sz="half" idx="10"/>
          </p:nvPr>
        </p:nvSpPr>
        <p:spPr/>
        <p:txBody>
          <a:bodyPr/>
          <a:lstStyle>
            <a:lvl1pPr>
              <a:defRPr/>
            </a:lvl1pPr>
          </a:lstStyle>
          <a:p>
            <a:pPr>
              <a:defRPr/>
            </a:pPr>
            <a:fld id="{23AC5DCA-9AE2-4ECE-B67A-1C8EFA5A2106}" type="datetimeFigureOut">
              <a:rPr lang="en-US"/>
              <a:pPr>
                <a:defRPr/>
              </a:pPr>
              <a:t>11/29/22</a:t>
            </a:fld>
            <a:endParaRPr lang="en-US"/>
          </a:p>
        </p:txBody>
      </p:sp>
      <p:sp>
        <p:nvSpPr>
          <p:cNvPr id="8" name="Footer Placeholder 4">
            <a:extLst>
              <a:ext uri="{FF2B5EF4-FFF2-40B4-BE49-F238E27FC236}">
                <a16:creationId xmlns:a16="http://schemas.microsoft.com/office/drawing/2014/main" id="{4115F7F4-FA69-CB9D-77AD-8841E568EF2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0A25986-E375-6B1F-7CF9-504D086CD8D9}"/>
              </a:ext>
            </a:extLst>
          </p:cNvPr>
          <p:cNvSpPr>
            <a:spLocks noGrp="1"/>
          </p:cNvSpPr>
          <p:nvPr>
            <p:ph type="sldNum" sz="quarter" idx="12"/>
          </p:nvPr>
        </p:nvSpPr>
        <p:spPr/>
        <p:txBody>
          <a:bodyPr/>
          <a:lstStyle>
            <a:lvl1pPr>
              <a:defRPr/>
            </a:lvl1pPr>
          </a:lstStyle>
          <a:p>
            <a:fld id="{C0905B96-05BB-4FCB-9C05-67E9E7A3C8DA}" type="slidenum">
              <a:rPr lang="en-US" altLang="en-US"/>
              <a:pPr/>
              <a:t>‹#›</a:t>
            </a:fld>
            <a:endParaRPr lang="en-US" altLang="en-US"/>
          </a:p>
        </p:txBody>
      </p:sp>
    </p:spTree>
    <p:extLst>
      <p:ext uri="{BB962C8B-B14F-4D97-AF65-F5344CB8AC3E}">
        <p14:creationId xmlns:p14="http://schemas.microsoft.com/office/powerpoint/2010/main" val="3664520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B8BB971-AAAE-1F7A-3DD9-FB032C4CF61A}"/>
              </a:ext>
            </a:extLst>
          </p:cNvPr>
          <p:cNvSpPr>
            <a:spLocks noGrp="1"/>
          </p:cNvSpPr>
          <p:nvPr>
            <p:ph type="dt" sz="half" idx="10"/>
          </p:nvPr>
        </p:nvSpPr>
        <p:spPr/>
        <p:txBody>
          <a:bodyPr/>
          <a:lstStyle>
            <a:lvl1pPr>
              <a:defRPr/>
            </a:lvl1pPr>
          </a:lstStyle>
          <a:p>
            <a:pPr>
              <a:defRPr/>
            </a:pPr>
            <a:fld id="{26CF7169-36F8-4662-A504-18D04A264D4E}" type="datetimeFigureOut">
              <a:rPr lang="en-US"/>
              <a:pPr>
                <a:defRPr/>
              </a:pPr>
              <a:t>11/29/22</a:t>
            </a:fld>
            <a:endParaRPr lang="en-US"/>
          </a:p>
        </p:txBody>
      </p:sp>
      <p:sp>
        <p:nvSpPr>
          <p:cNvPr id="4" name="Footer Placeholder 4">
            <a:extLst>
              <a:ext uri="{FF2B5EF4-FFF2-40B4-BE49-F238E27FC236}">
                <a16:creationId xmlns:a16="http://schemas.microsoft.com/office/drawing/2014/main" id="{0D65EDFB-7DF9-5269-7E53-C0F41140F48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584F11E-EABE-FE2C-72D8-CEBE48BCAE4D}"/>
              </a:ext>
            </a:extLst>
          </p:cNvPr>
          <p:cNvSpPr>
            <a:spLocks noGrp="1"/>
          </p:cNvSpPr>
          <p:nvPr>
            <p:ph type="sldNum" sz="quarter" idx="12"/>
          </p:nvPr>
        </p:nvSpPr>
        <p:spPr/>
        <p:txBody>
          <a:bodyPr/>
          <a:lstStyle>
            <a:lvl1pPr>
              <a:defRPr/>
            </a:lvl1pPr>
          </a:lstStyle>
          <a:p>
            <a:fld id="{5D1F155E-46DC-4812-9BB6-A026EF7AC897}" type="slidenum">
              <a:rPr lang="en-US" altLang="en-US"/>
              <a:pPr/>
              <a:t>‹#›</a:t>
            </a:fld>
            <a:endParaRPr lang="en-US" altLang="en-US"/>
          </a:p>
        </p:txBody>
      </p:sp>
    </p:spTree>
    <p:extLst>
      <p:ext uri="{BB962C8B-B14F-4D97-AF65-F5344CB8AC3E}">
        <p14:creationId xmlns:p14="http://schemas.microsoft.com/office/powerpoint/2010/main" val="1472924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3BB6702-B1B8-98A6-C0A6-30F92EAE082A}"/>
              </a:ext>
            </a:extLst>
          </p:cNvPr>
          <p:cNvSpPr>
            <a:spLocks noGrp="1"/>
          </p:cNvSpPr>
          <p:nvPr>
            <p:ph type="dt" sz="half" idx="10"/>
          </p:nvPr>
        </p:nvSpPr>
        <p:spPr/>
        <p:txBody>
          <a:bodyPr/>
          <a:lstStyle>
            <a:lvl1pPr>
              <a:defRPr/>
            </a:lvl1pPr>
          </a:lstStyle>
          <a:p>
            <a:pPr>
              <a:defRPr/>
            </a:pPr>
            <a:fld id="{FE2BB109-B9CA-4FCA-962C-6D6A70ACA814}" type="datetimeFigureOut">
              <a:rPr lang="en-US"/>
              <a:pPr>
                <a:defRPr/>
              </a:pPr>
              <a:t>11/29/22</a:t>
            </a:fld>
            <a:endParaRPr lang="en-US"/>
          </a:p>
        </p:txBody>
      </p:sp>
      <p:sp>
        <p:nvSpPr>
          <p:cNvPr id="3" name="Footer Placeholder 4">
            <a:extLst>
              <a:ext uri="{FF2B5EF4-FFF2-40B4-BE49-F238E27FC236}">
                <a16:creationId xmlns:a16="http://schemas.microsoft.com/office/drawing/2014/main" id="{E483CBF2-F7B1-1DC7-A949-93B1547F3FA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B543E7E-1AE9-A281-5FFF-77C20ECD9398}"/>
              </a:ext>
            </a:extLst>
          </p:cNvPr>
          <p:cNvSpPr>
            <a:spLocks noGrp="1"/>
          </p:cNvSpPr>
          <p:nvPr>
            <p:ph type="sldNum" sz="quarter" idx="12"/>
          </p:nvPr>
        </p:nvSpPr>
        <p:spPr/>
        <p:txBody>
          <a:bodyPr/>
          <a:lstStyle>
            <a:lvl1pPr>
              <a:defRPr/>
            </a:lvl1pPr>
          </a:lstStyle>
          <a:p>
            <a:fld id="{218087D0-1DBB-4578-9921-46D031CB2C36}" type="slidenum">
              <a:rPr lang="en-US" altLang="en-US"/>
              <a:pPr/>
              <a:t>‹#›</a:t>
            </a:fld>
            <a:endParaRPr lang="en-US" altLang="en-US"/>
          </a:p>
        </p:txBody>
      </p:sp>
    </p:spTree>
    <p:extLst>
      <p:ext uri="{BB962C8B-B14F-4D97-AF65-F5344CB8AC3E}">
        <p14:creationId xmlns:p14="http://schemas.microsoft.com/office/powerpoint/2010/main" val="3662163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7" y="1310640"/>
            <a:ext cx="13236577"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5730220" y="1310647"/>
            <a:ext cx="22491700" cy="28094942"/>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687" y="6888487"/>
            <a:ext cx="13236577" cy="22517102"/>
          </a:xfrm>
        </p:spPr>
        <p:txBody>
          <a:bodyPr/>
          <a:lstStyle>
            <a:lvl1pPr marL="0" indent="0">
              <a:buNone/>
              <a:defRPr sz="6400"/>
            </a:lvl1pPr>
            <a:lvl2pPr marL="2089555" indent="0">
              <a:buNone/>
              <a:defRPr sz="5500"/>
            </a:lvl2pPr>
            <a:lvl3pPr marL="4179105" indent="0">
              <a:buNone/>
              <a:defRPr sz="4600"/>
            </a:lvl3pPr>
            <a:lvl4pPr marL="6268660" indent="0">
              <a:buNone/>
              <a:defRPr sz="4100"/>
            </a:lvl4pPr>
            <a:lvl5pPr marL="8358211" indent="0">
              <a:buNone/>
              <a:defRPr sz="4100"/>
            </a:lvl5pPr>
            <a:lvl6pPr marL="10447766" indent="0">
              <a:buNone/>
              <a:defRPr sz="4100"/>
            </a:lvl6pPr>
            <a:lvl7pPr marL="12537320" indent="0">
              <a:buNone/>
              <a:defRPr sz="4100"/>
            </a:lvl7pPr>
            <a:lvl8pPr marL="14626875" indent="0">
              <a:buNone/>
              <a:defRPr sz="4100"/>
            </a:lvl8pPr>
            <a:lvl9pPr marL="16716426" indent="0">
              <a:buNone/>
              <a:defRPr sz="4100"/>
            </a:lvl9pPr>
          </a:lstStyle>
          <a:p>
            <a:pPr lvl="0"/>
            <a:r>
              <a:rPr lang="en-US"/>
              <a:t>Click to edit Master text styles</a:t>
            </a:r>
          </a:p>
        </p:txBody>
      </p:sp>
      <p:sp>
        <p:nvSpPr>
          <p:cNvPr id="5" name="Date Placeholder 3">
            <a:extLst>
              <a:ext uri="{FF2B5EF4-FFF2-40B4-BE49-F238E27FC236}">
                <a16:creationId xmlns:a16="http://schemas.microsoft.com/office/drawing/2014/main" id="{9C40553D-14E0-E83C-4E29-193256A23DA1}"/>
              </a:ext>
            </a:extLst>
          </p:cNvPr>
          <p:cNvSpPr>
            <a:spLocks noGrp="1"/>
          </p:cNvSpPr>
          <p:nvPr>
            <p:ph type="dt" sz="half" idx="10"/>
          </p:nvPr>
        </p:nvSpPr>
        <p:spPr/>
        <p:txBody>
          <a:bodyPr/>
          <a:lstStyle>
            <a:lvl1pPr>
              <a:defRPr/>
            </a:lvl1pPr>
          </a:lstStyle>
          <a:p>
            <a:pPr>
              <a:defRPr/>
            </a:pPr>
            <a:fld id="{FC52AAF8-6AC3-436F-8A51-3C40C844B244}" type="datetimeFigureOut">
              <a:rPr lang="en-US"/>
              <a:pPr>
                <a:defRPr/>
              </a:pPr>
              <a:t>11/29/22</a:t>
            </a:fld>
            <a:endParaRPr lang="en-US"/>
          </a:p>
        </p:txBody>
      </p:sp>
      <p:sp>
        <p:nvSpPr>
          <p:cNvPr id="6" name="Footer Placeholder 4">
            <a:extLst>
              <a:ext uri="{FF2B5EF4-FFF2-40B4-BE49-F238E27FC236}">
                <a16:creationId xmlns:a16="http://schemas.microsoft.com/office/drawing/2014/main" id="{11650F71-EE04-1204-92D5-07BA5C1C7F0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E370594-9008-2020-C23E-BF9F552CBA60}"/>
              </a:ext>
            </a:extLst>
          </p:cNvPr>
          <p:cNvSpPr>
            <a:spLocks noGrp="1"/>
          </p:cNvSpPr>
          <p:nvPr>
            <p:ph type="sldNum" sz="quarter" idx="12"/>
          </p:nvPr>
        </p:nvSpPr>
        <p:spPr/>
        <p:txBody>
          <a:bodyPr/>
          <a:lstStyle>
            <a:lvl1pPr>
              <a:defRPr/>
            </a:lvl1pPr>
          </a:lstStyle>
          <a:p>
            <a:fld id="{A412CB5C-18EE-4B56-8C8B-57AEE1F8ABC3}" type="slidenum">
              <a:rPr lang="en-US" altLang="en-US"/>
              <a:pPr/>
              <a:t>‹#›</a:t>
            </a:fld>
            <a:endParaRPr lang="en-US" altLang="en-US"/>
          </a:p>
        </p:txBody>
      </p:sp>
    </p:spTree>
    <p:extLst>
      <p:ext uri="{BB962C8B-B14F-4D97-AF65-F5344CB8AC3E}">
        <p14:creationId xmlns:p14="http://schemas.microsoft.com/office/powerpoint/2010/main" val="894896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23042880"/>
            <a:ext cx="24140160" cy="2720342"/>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7886067" y="2941320"/>
            <a:ext cx="24140160" cy="19751040"/>
          </a:xfrm>
        </p:spPr>
        <p:txBody>
          <a:bodyPr rtlCol="0">
            <a:normAutofit/>
          </a:bodyPr>
          <a:lstStyle>
            <a:lvl1pPr marL="0" indent="0">
              <a:buNone/>
              <a:defRPr sz="14600"/>
            </a:lvl1pPr>
            <a:lvl2pPr marL="2089555" indent="0">
              <a:buNone/>
              <a:defRPr sz="12800"/>
            </a:lvl2pPr>
            <a:lvl3pPr marL="4179105" indent="0">
              <a:buNone/>
              <a:defRPr sz="11000"/>
            </a:lvl3pPr>
            <a:lvl4pPr marL="6268660" indent="0">
              <a:buNone/>
              <a:defRPr sz="9100"/>
            </a:lvl4pPr>
            <a:lvl5pPr marL="8358211" indent="0">
              <a:buNone/>
              <a:defRPr sz="9100"/>
            </a:lvl5pPr>
            <a:lvl6pPr marL="10447766" indent="0">
              <a:buNone/>
              <a:defRPr sz="9100"/>
            </a:lvl6pPr>
            <a:lvl7pPr marL="12537320" indent="0">
              <a:buNone/>
              <a:defRPr sz="9100"/>
            </a:lvl7pPr>
            <a:lvl8pPr marL="14626875" indent="0">
              <a:buNone/>
              <a:defRPr sz="9100"/>
            </a:lvl8pPr>
            <a:lvl9pPr marL="16716426" indent="0">
              <a:buNone/>
              <a:defRPr sz="9100"/>
            </a:lvl9pPr>
          </a:lstStyle>
          <a:p>
            <a:pPr lvl="0"/>
            <a:endParaRPr lang="en-US" noProof="0"/>
          </a:p>
        </p:txBody>
      </p:sp>
      <p:sp>
        <p:nvSpPr>
          <p:cNvPr id="4" name="Text Placeholder 3"/>
          <p:cNvSpPr>
            <a:spLocks noGrp="1"/>
          </p:cNvSpPr>
          <p:nvPr>
            <p:ph type="body" sz="half" idx="2"/>
          </p:nvPr>
        </p:nvSpPr>
        <p:spPr>
          <a:xfrm>
            <a:off x="7886067" y="25763222"/>
            <a:ext cx="24140160" cy="3863338"/>
          </a:xfrm>
        </p:spPr>
        <p:txBody>
          <a:bodyPr/>
          <a:lstStyle>
            <a:lvl1pPr marL="0" indent="0">
              <a:buNone/>
              <a:defRPr sz="6400"/>
            </a:lvl1pPr>
            <a:lvl2pPr marL="2089555" indent="0">
              <a:buNone/>
              <a:defRPr sz="5500"/>
            </a:lvl2pPr>
            <a:lvl3pPr marL="4179105" indent="0">
              <a:buNone/>
              <a:defRPr sz="4600"/>
            </a:lvl3pPr>
            <a:lvl4pPr marL="6268660" indent="0">
              <a:buNone/>
              <a:defRPr sz="4100"/>
            </a:lvl4pPr>
            <a:lvl5pPr marL="8358211" indent="0">
              <a:buNone/>
              <a:defRPr sz="4100"/>
            </a:lvl5pPr>
            <a:lvl6pPr marL="10447766" indent="0">
              <a:buNone/>
              <a:defRPr sz="4100"/>
            </a:lvl6pPr>
            <a:lvl7pPr marL="12537320" indent="0">
              <a:buNone/>
              <a:defRPr sz="4100"/>
            </a:lvl7pPr>
            <a:lvl8pPr marL="14626875" indent="0">
              <a:buNone/>
              <a:defRPr sz="4100"/>
            </a:lvl8pPr>
            <a:lvl9pPr marL="16716426" indent="0">
              <a:buNone/>
              <a:defRPr sz="4100"/>
            </a:lvl9pPr>
          </a:lstStyle>
          <a:p>
            <a:pPr lvl="0"/>
            <a:r>
              <a:rPr lang="en-US"/>
              <a:t>Click to edit Master text styles</a:t>
            </a:r>
          </a:p>
        </p:txBody>
      </p:sp>
      <p:sp>
        <p:nvSpPr>
          <p:cNvPr id="5" name="Date Placeholder 3">
            <a:extLst>
              <a:ext uri="{FF2B5EF4-FFF2-40B4-BE49-F238E27FC236}">
                <a16:creationId xmlns:a16="http://schemas.microsoft.com/office/drawing/2014/main" id="{046F7797-4A97-CD4D-2CDD-A92394F3EE4B}"/>
              </a:ext>
            </a:extLst>
          </p:cNvPr>
          <p:cNvSpPr>
            <a:spLocks noGrp="1"/>
          </p:cNvSpPr>
          <p:nvPr>
            <p:ph type="dt" sz="half" idx="10"/>
          </p:nvPr>
        </p:nvSpPr>
        <p:spPr/>
        <p:txBody>
          <a:bodyPr/>
          <a:lstStyle>
            <a:lvl1pPr>
              <a:defRPr/>
            </a:lvl1pPr>
          </a:lstStyle>
          <a:p>
            <a:pPr>
              <a:defRPr/>
            </a:pPr>
            <a:fld id="{54A81689-D8E0-482B-94B6-EF06B81F5E8D}" type="datetimeFigureOut">
              <a:rPr lang="en-US"/>
              <a:pPr>
                <a:defRPr/>
              </a:pPr>
              <a:t>11/29/22</a:t>
            </a:fld>
            <a:endParaRPr lang="en-US"/>
          </a:p>
        </p:txBody>
      </p:sp>
      <p:sp>
        <p:nvSpPr>
          <p:cNvPr id="6" name="Footer Placeholder 4">
            <a:extLst>
              <a:ext uri="{FF2B5EF4-FFF2-40B4-BE49-F238E27FC236}">
                <a16:creationId xmlns:a16="http://schemas.microsoft.com/office/drawing/2014/main" id="{DF096ED8-C6D5-A093-0C6F-7D3463D5508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359B826-ABAD-E8EA-8C92-BC5FF3008B25}"/>
              </a:ext>
            </a:extLst>
          </p:cNvPr>
          <p:cNvSpPr>
            <a:spLocks noGrp="1"/>
          </p:cNvSpPr>
          <p:nvPr>
            <p:ph type="sldNum" sz="quarter" idx="12"/>
          </p:nvPr>
        </p:nvSpPr>
        <p:spPr/>
        <p:txBody>
          <a:bodyPr/>
          <a:lstStyle>
            <a:lvl1pPr>
              <a:defRPr/>
            </a:lvl1pPr>
          </a:lstStyle>
          <a:p>
            <a:fld id="{EB48C02E-6033-493B-9B9F-9A9987C16448}" type="slidenum">
              <a:rPr lang="en-US" altLang="en-US"/>
              <a:pPr/>
              <a:t>‹#›</a:t>
            </a:fld>
            <a:endParaRPr lang="en-US" altLang="en-US"/>
          </a:p>
        </p:txBody>
      </p:sp>
    </p:spTree>
    <p:extLst>
      <p:ext uri="{BB962C8B-B14F-4D97-AF65-F5344CB8AC3E}">
        <p14:creationId xmlns:p14="http://schemas.microsoft.com/office/powerpoint/2010/main" val="1935071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D25A3EE-E707-FB1B-BCEA-CCE6B406E69E}"/>
              </a:ext>
            </a:extLst>
          </p:cNvPr>
          <p:cNvSpPr>
            <a:spLocks noGrp="1"/>
          </p:cNvSpPr>
          <p:nvPr>
            <p:ph type="title"/>
          </p:nvPr>
        </p:nvSpPr>
        <p:spPr bwMode="auto">
          <a:xfrm>
            <a:off x="2011363" y="1317625"/>
            <a:ext cx="362108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913" tIns="208954" rIns="417913" bIns="208954"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A32EBF0-8E53-7850-3CF1-5BCBBF18DCC1}"/>
              </a:ext>
            </a:extLst>
          </p:cNvPr>
          <p:cNvSpPr>
            <a:spLocks noGrp="1"/>
          </p:cNvSpPr>
          <p:nvPr>
            <p:ph type="body" idx="1"/>
          </p:nvPr>
        </p:nvSpPr>
        <p:spPr bwMode="auto">
          <a:xfrm>
            <a:off x="2011363" y="7680325"/>
            <a:ext cx="36210875"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913" tIns="208954" rIns="417913" bIns="20895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394C016-0EB5-D7B4-873E-5FDEF02FE555}"/>
              </a:ext>
            </a:extLst>
          </p:cNvPr>
          <p:cNvSpPr>
            <a:spLocks noGrp="1"/>
          </p:cNvSpPr>
          <p:nvPr>
            <p:ph type="dt" sz="half" idx="2"/>
          </p:nvPr>
        </p:nvSpPr>
        <p:spPr>
          <a:xfrm>
            <a:off x="2011363" y="30510163"/>
            <a:ext cx="9388475" cy="1752600"/>
          </a:xfrm>
          <a:prstGeom prst="rect">
            <a:avLst/>
          </a:prstGeom>
        </p:spPr>
        <p:txBody>
          <a:bodyPr vert="horz" lIns="417913" tIns="208954" rIns="417913" bIns="208954" rtlCol="0" anchor="ctr"/>
          <a:lstStyle>
            <a:lvl1pPr algn="l" eaLnBrk="1" hangingPunct="1">
              <a:defRPr sz="5500">
                <a:solidFill>
                  <a:schemeClr val="tx1">
                    <a:tint val="75000"/>
                  </a:schemeClr>
                </a:solidFill>
                <a:latin typeface="Times New Roman" pitchFamily="1" charset="0"/>
              </a:defRPr>
            </a:lvl1pPr>
          </a:lstStyle>
          <a:p>
            <a:pPr>
              <a:defRPr/>
            </a:pPr>
            <a:fld id="{E8C3AE60-8BBD-497D-AACC-569B57966EAF}" type="datetimeFigureOut">
              <a:rPr lang="en-US"/>
              <a:pPr>
                <a:defRPr/>
              </a:pPr>
              <a:t>11/29/22</a:t>
            </a:fld>
            <a:endParaRPr lang="en-US"/>
          </a:p>
        </p:txBody>
      </p:sp>
      <p:sp>
        <p:nvSpPr>
          <p:cNvPr id="5" name="Footer Placeholder 4">
            <a:extLst>
              <a:ext uri="{FF2B5EF4-FFF2-40B4-BE49-F238E27FC236}">
                <a16:creationId xmlns:a16="http://schemas.microsoft.com/office/drawing/2014/main" id="{5197E399-72AC-5AE3-958E-A0939046C121}"/>
              </a:ext>
            </a:extLst>
          </p:cNvPr>
          <p:cNvSpPr>
            <a:spLocks noGrp="1"/>
          </p:cNvSpPr>
          <p:nvPr>
            <p:ph type="ftr" sz="quarter" idx="3"/>
          </p:nvPr>
        </p:nvSpPr>
        <p:spPr>
          <a:xfrm>
            <a:off x="13746163" y="30510163"/>
            <a:ext cx="12741275" cy="1752600"/>
          </a:xfrm>
          <a:prstGeom prst="rect">
            <a:avLst/>
          </a:prstGeom>
        </p:spPr>
        <p:txBody>
          <a:bodyPr vert="horz" lIns="417913" tIns="208954" rIns="417913" bIns="208954" rtlCol="0" anchor="ctr"/>
          <a:lstStyle>
            <a:lvl1pPr algn="ctr" eaLnBrk="1" hangingPunct="1">
              <a:defRPr sz="5500">
                <a:solidFill>
                  <a:schemeClr val="tx1">
                    <a:tint val="75000"/>
                  </a:schemeClr>
                </a:solidFill>
                <a:latin typeface="Times New Roman" pitchFamily="1" charset="0"/>
              </a:defRPr>
            </a:lvl1pPr>
          </a:lstStyle>
          <a:p>
            <a:pPr>
              <a:defRPr/>
            </a:pPr>
            <a:endParaRPr lang="en-US"/>
          </a:p>
        </p:txBody>
      </p:sp>
      <p:sp>
        <p:nvSpPr>
          <p:cNvPr id="6" name="Slide Number Placeholder 5">
            <a:extLst>
              <a:ext uri="{FF2B5EF4-FFF2-40B4-BE49-F238E27FC236}">
                <a16:creationId xmlns:a16="http://schemas.microsoft.com/office/drawing/2014/main" id="{43572F7F-CCA6-06CA-E4F0-6C1932DCDCB3}"/>
              </a:ext>
            </a:extLst>
          </p:cNvPr>
          <p:cNvSpPr>
            <a:spLocks noGrp="1"/>
          </p:cNvSpPr>
          <p:nvPr>
            <p:ph type="sldNum" sz="quarter" idx="4"/>
          </p:nvPr>
        </p:nvSpPr>
        <p:spPr>
          <a:xfrm>
            <a:off x="28833763" y="30510163"/>
            <a:ext cx="9388475" cy="1752600"/>
          </a:xfrm>
          <a:prstGeom prst="rect">
            <a:avLst/>
          </a:prstGeom>
        </p:spPr>
        <p:txBody>
          <a:bodyPr vert="horz" wrap="square" lIns="417913" tIns="208954" rIns="417913" bIns="208954" numCol="1" anchor="ctr" anchorCtr="0" compatLnSpc="1">
            <a:prstTxWarp prst="textNoShape">
              <a:avLst/>
            </a:prstTxWarp>
          </a:bodyPr>
          <a:lstStyle>
            <a:lvl1pPr algn="r" eaLnBrk="1" hangingPunct="1">
              <a:defRPr sz="5500">
                <a:solidFill>
                  <a:srgbClr val="898989"/>
                </a:solidFill>
              </a:defRPr>
            </a:lvl1pPr>
          </a:lstStyle>
          <a:p>
            <a:fld id="{44CA4480-4BD4-4667-A18F-80B18EA86B2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ctr" defTabSz="4178300" rtl="0" eaLnBrk="0" fontAlgn="base" hangingPunct="0">
        <a:spcBef>
          <a:spcPct val="0"/>
        </a:spcBef>
        <a:spcAft>
          <a:spcPct val="0"/>
        </a:spcAft>
        <a:defRPr sz="20100" kern="1200">
          <a:solidFill>
            <a:schemeClr val="tx1"/>
          </a:solidFill>
          <a:latin typeface="+mj-lt"/>
          <a:ea typeface="+mj-ea"/>
          <a:cs typeface="+mj-cs"/>
        </a:defRPr>
      </a:lvl1pPr>
      <a:lvl2pPr algn="ctr" defTabSz="4178300" rtl="0" eaLnBrk="0" fontAlgn="base" hangingPunct="0">
        <a:spcBef>
          <a:spcPct val="0"/>
        </a:spcBef>
        <a:spcAft>
          <a:spcPct val="0"/>
        </a:spcAft>
        <a:defRPr sz="20100">
          <a:solidFill>
            <a:schemeClr val="tx1"/>
          </a:solidFill>
          <a:latin typeface="Calibri" pitchFamily="34" charset="0"/>
        </a:defRPr>
      </a:lvl2pPr>
      <a:lvl3pPr algn="ctr" defTabSz="4178300" rtl="0" eaLnBrk="0" fontAlgn="base" hangingPunct="0">
        <a:spcBef>
          <a:spcPct val="0"/>
        </a:spcBef>
        <a:spcAft>
          <a:spcPct val="0"/>
        </a:spcAft>
        <a:defRPr sz="20100">
          <a:solidFill>
            <a:schemeClr val="tx1"/>
          </a:solidFill>
          <a:latin typeface="Calibri" pitchFamily="34" charset="0"/>
        </a:defRPr>
      </a:lvl3pPr>
      <a:lvl4pPr algn="ctr" defTabSz="4178300" rtl="0" eaLnBrk="0" fontAlgn="base" hangingPunct="0">
        <a:spcBef>
          <a:spcPct val="0"/>
        </a:spcBef>
        <a:spcAft>
          <a:spcPct val="0"/>
        </a:spcAft>
        <a:defRPr sz="20100">
          <a:solidFill>
            <a:schemeClr val="tx1"/>
          </a:solidFill>
          <a:latin typeface="Calibri" pitchFamily="34" charset="0"/>
        </a:defRPr>
      </a:lvl4pPr>
      <a:lvl5pPr algn="ctr" defTabSz="4178300" rtl="0" eaLnBrk="0" fontAlgn="base" hangingPunct="0">
        <a:spcBef>
          <a:spcPct val="0"/>
        </a:spcBef>
        <a:spcAft>
          <a:spcPct val="0"/>
        </a:spcAft>
        <a:defRPr sz="20100">
          <a:solidFill>
            <a:schemeClr val="tx1"/>
          </a:solidFill>
          <a:latin typeface="Calibri" pitchFamily="34" charset="0"/>
        </a:defRPr>
      </a:lvl5pPr>
      <a:lvl6pPr marL="457200" algn="ctr" defTabSz="4178300" rtl="0" fontAlgn="base">
        <a:spcBef>
          <a:spcPct val="0"/>
        </a:spcBef>
        <a:spcAft>
          <a:spcPct val="0"/>
        </a:spcAft>
        <a:defRPr sz="20100">
          <a:solidFill>
            <a:schemeClr val="tx1"/>
          </a:solidFill>
          <a:latin typeface="Calibri" pitchFamily="34" charset="0"/>
        </a:defRPr>
      </a:lvl6pPr>
      <a:lvl7pPr marL="914400" algn="ctr" defTabSz="4178300" rtl="0" fontAlgn="base">
        <a:spcBef>
          <a:spcPct val="0"/>
        </a:spcBef>
        <a:spcAft>
          <a:spcPct val="0"/>
        </a:spcAft>
        <a:defRPr sz="20100">
          <a:solidFill>
            <a:schemeClr val="tx1"/>
          </a:solidFill>
          <a:latin typeface="Calibri" pitchFamily="34" charset="0"/>
        </a:defRPr>
      </a:lvl7pPr>
      <a:lvl8pPr marL="1371600" algn="ctr" defTabSz="4178300" rtl="0" fontAlgn="base">
        <a:spcBef>
          <a:spcPct val="0"/>
        </a:spcBef>
        <a:spcAft>
          <a:spcPct val="0"/>
        </a:spcAft>
        <a:defRPr sz="20100">
          <a:solidFill>
            <a:schemeClr val="tx1"/>
          </a:solidFill>
          <a:latin typeface="Calibri" pitchFamily="34" charset="0"/>
        </a:defRPr>
      </a:lvl8pPr>
      <a:lvl9pPr marL="1828800" algn="ctr" defTabSz="4178300" rtl="0" fontAlgn="base">
        <a:spcBef>
          <a:spcPct val="0"/>
        </a:spcBef>
        <a:spcAft>
          <a:spcPct val="0"/>
        </a:spcAft>
        <a:defRPr sz="20100">
          <a:solidFill>
            <a:schemeClr val="tx1"/>
          </a:solidFill>
          <a:latin typeface="Calibri" pitchFamily="34" charset="0"/>
        </a:defRPr>
      </a:lvl9pPr>
    </p:titleStyle>
    <p:bodyStyle>
      <a:lvl1pPr marL="1566863" indent="-1566863" algn="l" defTabSz="4178300" rtl="0" eaLnBrk="0" fontAlgn="base" hangingPunct="0">
        <a:spcBef>
          <a:spcPct val="20000"/>
        </a:spcBef>
        <a:spcAft>
          <a:spcPct val="0"/>
        </a:spcAft>
        <a:buFont typeface="Arial" panose="020B0604020202020204" pitchFamily="34" charset="0"/>
        <a:buChar char="•"/>
        <a:defRPr sz="14600" kern="1200">
          <a:solidFill>
            <a:schemeClr val="tx1"/>
          </a:solidFill>
          <a:latin typeface="+mn-lt"/>
          <a:ea typeface="+mn-ea"/>
          <a:cs typeface="+mn-cs"/>
        </a:defRPr>
      </a:lvl1pPr>
      <a:lvl2pPr marL="3394075" indent="-1304925" algn="l" defTabSz="4178300" rtl="0" eaLnBrk="0" fontAlgn="base" hangingPunct="0">
        <a:spcBef>
          <a:spcPct val="20000"/>
        </a:spcBef>
        <a:spcAft>
          <a:spcPct val="0"/>
        </a:spcAft>
        <a:buFont typeface="Arial" panose="020B0604020202020204" pitchFamily="34" charset="0"/>
        <a:buChar char="–"/>
        <a:defRPr sz="12800" kern="1200">
          <a:solidFill>
            <a:schemeClr val="tx1"/>
          </a:solidFill>
          <a:latin typeface="+mn-lt"/>
          <a:ea typeface="+mn-ea"/>
          <a:cs typeface="+mn-cs"/>
        </a:defRPr>
      </a:lvl2pPr>
      <a:lvl3pPr marL="5222875" indent="-1044575" algn="l" defTabSz="4178300" rtl="0" eaLnBrk="0" fontAlgn="base" hangingPunct="0">
        <a:spcBef>
          <a:spcPct val="20000"/>
        </a:spcBef>
        <a:spcAft>
          <a:spcPct val="0"/>
        </a:spcAft>
        <a:buFont typeface="Arial" panose="020B0604020202020204" pitchFamily="34" charset="0"/>
        <a:buChar char="•"/>
        <a:defRPr sz="11000" kern="1200">
          <a:solidFill>
            <a:schemeClr val="tx1"/>
          </a:solidFill>
          <a:latin typeface="+mn-lt"/>
          <a:ea typeface="+mn-ea"/>
          <a:cs typeface="+mn-cs"/>
        </a:defRPr>
      </a:lvl3pPr>
      <a:lvl4pPr marL="7312025" indent="-1044575" algn="l" defTabSz="4178300" rtl="0" eaLnBrk="0" fontAlgn="base" hangingPunct="0">
        <a:spcBef>
          <a:spcPct val="20000"/>
        </a:spcBef>
        <a:spcAft>
          <a:spcPct val="0"/>
        </a:spcAft>
        <a:buFont typeface="Arial" panose="020B0604020202020204" pitchFamily="34" charset="0"/>
        <a:buChar char="–"/>
        <a:defRPr sz="9100" kern="1200">
          <a:solidFill>
            <a:schemeClr val="tx1"/>
          </a:solidFill>
          <a:latin typeface="+mn-lt"/>
          <a:ea typeface="+mn-ea"/>
          <a:cs typeface="+mn-cs"/>
        </a:defRPr>
      </a:lvl4pPr>
      <a:lvl5pPr marL="9402763" indent="-1044575" algn="l" defTabSz="4178300" rtl="0" eaLnBrk="0" fontAlgn="base" hangingPunct="0">
        <a:spcBef>
          <a:spcPct val="20000"/>
        </a:spcBef>
        <a:spcAft>
          <a:spcPct val="0"/>
        </a:spcAft>
        <a:buFont typeface="Arial" panose="020B0604020202020204" pitchFamily="34" charset="0"/>
        <a:buChar char="»"/>
        <a:defRPr sz="9100" kern="1200">
          <a:solidFill>
            <a:schemeClr val="tx1"/>
          </a:solidFill>
          <a:latin typeface="+mn-lt"/>
          <a:ea typeface="+mn-ea"/>
          <a:cs typeface="+mn-cs"/>
        </a:defRPr>
      </a:lvl5pPr>
      <a:lvl6pPr marL="11492541"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82096"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71651"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61206"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9105" rtl="0" eaLnBrk="1" latinLnBrk="0" hangingPunct="1">
        <a:defRPr sz="8200" kern="1200">
          <a:solidFill>
            <a:schemeClr val="tx1"/>
          </a:solidFill>
          <a:latin typeface="+mn-lt"/>
          <a:ea typeface="+mn-ea"/>
          <a:cs typeface="+mn-cs"/>
        </a:defRPr>
      </a:lvl1pPr>
      <a:lvl2pPr marL="2089555" algn="l" defTabSz="4179105" rtl="0" eaLnBrk="1" latinLnBrk="0" hangingPunct="1">
        <a:defRPr sz="8200" kern="1200">
          <a:solidFill>
            <a:schemeClr val="tx1"/>
          </a:solidFill>
          <a:latin typeface="+mn-lt"/>
          <a:ea typeface="+mn-ea"/>
          <a:cs typeface="+mn-cs"/>
        </a:defRPr>
      </a:lvl2pPr>
      <a:lvl3pPr marL="4179105" algn="l" defTabSz="4179105" rtl="0" eaLnBrk="1" latinLnBrk="0" hangingPunct="1">
        <a:defRPr sz="8200" kern="1200">
          <a:solidFill>
            <a:schemeClr val="tx1"/>
          </a:solidFill>
          <a:latin typeface="+mn-lt"/>
          <a:ea typeface="+mn-ea"/>
          <a:cs typeface="+mn-cs"/>
        </a:defRPr>
      </a:lvl3pPr>
      <a:lvl4pPr marL="6268660" algn="l" defTabSz="4179105" rtl="0" eaLnBrk="1" latinLnBrk="0" hangingPunct="1">
        <a:defRPr sz="8200" kern="1200">
          <a:solidFill>
            <a:schemeClr val="tx1"/>
          </a:solidFill>
          <a:latin typeface="+mn-lt"/>
          <a:ea typeface="+mn-ea"/>
          <a:cs typeface="+mn-cs"/>
        </a:defRPr>
      </a:lvl4pPr>
      <a:lvl5pPr marL="8358211" algn="l" defTabSz="4179105" rtl="0" eaLnBrk="1" latinLnBrk="0" hangingPunct="1">
        <a:defRPr sz="8200" kern="1200">
          <a:solidFill>
            <a:schemeClr val="tx1"/>
          </a:solidFill>
          <a:latin typeface="+mn-lt"/>
          <a:ea typeface="+mn-ea"/>
          <a:cs typeface="+mn-cs"/>
        </a:defRPr>
      </a:lvl5pPr>
      <a:lvl6pPr marL="10447766" algn="l" defTabSz="4179105" rtl="0" eaLnBrk="1" latinLnBrk="0" hangingPunct="1">
        <a:defRPr sz="8200" kern="1200">
          <a:solidFill>
            <a:schemeClr val="tx1"/>
          </a:solidFill>
          <a:latin typeface="+mn-lt"/>
          <a:ea typeface="+mn-ea"/>
          <a:cs typeface="+mn-cs"/>
        </a:defRPr>
      </a:lvl6pPr>
      <a:lvl7pPr marL="12537320" algn="l" defTabSz="4179105" rtl="0" eaLnBrk="1" latinLnBrk="0" hangingPunct="1">
        <a:defRPr sz="8200" kern="1200">
          <a:solidFill>
            <a:schemeClr val="tx1"/>
          </a:solidFill>
          <a:latin typeface="+mn-lt"/>
          <a:ea typeface="+mn-ea"/>
          <a:cs typeface="+mn-cs"/>
        </a:defRPr>
      </a:lvl7pPr>
      <a:lvl8pPr marL="14626875" algn="l" defTabSz="4179105" rtl="0" eaLnBrk="1" latinLnBrk="0" hangingPunct="1">
        <a:defRPr sz="8200" kern="1200">
          <a:solidFill>
            <a:schemeClr val="tx1"/>
          </a:solidFill>
          <a:latin typeface="+mn-lt"/>
          <a:ea typeface="+mn-ea"/>
          <a:cs typeface="+mn-cs"/>
        </a:defRPr>
      </a:lvl8pPr>
      <a:lvl9pPr marL="16716426" algn="l" defTabSz="4179105"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7C369C9-15FB-A6CD-60CC-D54EEF17BF93}"/>
              </a:ext>
            </a:extLst>
          </p:cNvPr>
          <p:cNvSpPr>
            <a:spLocks noChangeArrowheads="1"/>
          </p:cNvSpPr>
          <p:nvPr/>
        </p:nvSpPr>
        <p:spPr bwMode="auto">
          <a:xfrm>
            <a:off x="14027150" y="5127625"/>
            <a:ext cx="12331700" cy="2498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96" tIns="45700" rIns="91396" bIns="45700" anchor="ctr"/>
          <a:lstStyle>
            <a:lvl1pPr>
              <a:spcBef>
                <a:spcPct val="20000"/>
              </a:spcBef>
              <a:buFont typeface="Arial" panose="020B0604020202020204" pitchFamily="34" charset="0"/>
              <a:buChar char="•"/>
              <a:defRPr sz="1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1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9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9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9pPr>
          </a:lstStyle>
          <a:p>
            <a:pPr>
              <a:spcBef>
                <a:spcPct val="0"/>
              </a:spcBef>
              <a:buFontTx/>
              <a:buNone/>
            </a:pPr>
            <a:endParaRPr lang="en-US" altLang="en-US" sz="2300">
              <a:latin typeface="Times New Roman" panose="02020603050405020304" pitchFamily="18" charset="0"/>
            </a:endParaRPr>
          </a:p>
        </p:txBody>
      </p:sp>
      <p:sp>
        <p:nvSpPr>
          <p:cNvPr id="2051" name="Rectangle 3">
            <a:extLst>
              <a:ext uri="{FF2B5EF4-FFF2-40B4-BE49-F238E27FC236}">
                <a16:creationId xmlns:a16="http://schemas.microsoft.com/office/drawing/2014/main" id="{59FF70A5-8D80-1716-C373-419E5B5B432A}"/>
              </a:ext>
            </a:extLst>
          </p:cNvPr>
          <p:cNvSpPr>
            <a:spLocks noGrp="1" noChangeArrowheads="1"/>
          </p:cNvSpPr>
          <p:nvPr>
            <p:ph type="title"/>
          </p:nvPr>
        </p:nvSpPr>
        <p:spPr>
          <a:xfrm>
            <a:off x="6667058" y="646336"/>
            <a:ext cx="35941937" cy="4128716"/>
          </a:xfrm>
        </p:spPr>
        <p:txBody>
          <a:bodyPr rtlCol="0">
            <a:normAutofit fontScale="90000"/>
          </a:bodyPr>
          <a:lstStyle/>
          <a:p>
            <a:pPr defTabSz="4179105" eaLnBrk="1" fontAlgn="auto" hangingPunct="1">
              <a:spcAft>
                <a:spcPts val="0"/>
              </a:spcAft>
              <a:defRPr/>
            </a:pPr>
            <a:br>
              <a:rPr lang="en-US" b="1" dirty="0">
                <a:latin typeface="Arial" charset="0"/>
              </a:rPr>
            </a:br>
            <a:br>
              <a:rPr lang="en-US" sz="1200" b="1" dirty="0">
                <a:latin typeface="Arial" charset="0"/>
              </a:rPr>
            </a:br>
            <a:br>
              <a:rPr lang="en-US" sz="1200" b="1" dirty="0">
                <a:latin typeface="Arial" charset="0"/>
              </a:rPr>
            </a:br>
            <a:br>
              <a:rPr lang="en-US" sz="1200" b="1" dirty="0">
                <a:latin typeface="Arial" charset="0"/>
              </a:rPr>
            </a:br>
            <a:br>
              <a:rPr lang="en-US" sz="1200" b="1" dirty="0">
                <a:latin typeface="Arial" charset="0"/>
              </a:rPr>
            </a:br>
            <a:br>
              <a:rPr lang="en-US" sz="1200" b="1" dirty="0">
                <a:latin typeface="Arial" charset="0"/>
              </a:rPr>
            </a:br>
            <a:br>
              <a:rPr lang="en-US" sz="1200" b="1" dirty="0">
                <a:latin typeface="Arial" charset="0"/>
              </a:rPr>
            </a:br>
            <a:br>
              <a:rPr lang="en-US" sz="1200" b="1" dirty="0">
                <a:latin typeface="Arial" charset="0"/>
              </a:rPr>
            </a:br>
            <a:br>
              <a:rPr lang="en-US" sz="1200" b="1" dirty="0">
                <a:latin typeface="Arial" charset="0"/>
              </a:rPr>
            </a:br>
            <a:br>
              <a:rPr lang="en-US" sz="1200" b="1" dirty="0">
                <a:latin typeface="Arial" charset="0"/>
              </a:rPr>
            </a:br>
            <a:br>
              <a:rPr lang="en-US" sz="5400" b="1" dirty="0">
                <a:latin typeface="Arial" charset="0"/>
              </a:rPr>
            </a:br>
            <a:r>
              <a:rPr lang="en-US" sz="5000" b="1" i="1" dirty="0">
                <a:solidFill>
                  <a:srgbClr val="5F2989"/>
                </a:solidFill>
                <a:latin typeface="Arial" charset="0"/>
              </a:rPr>
              <a:t>BENEFITS OF USING VISUAL SCHEDULES FOR ELEMENTARY STUDENTS TO REDUCE OFF TASK BEHAVIOR</a:t>
            </a:r>
            <a:r>
              <a:rPr lang="en-US" sz="5800" b="1" i="1" dirty="0">
                <a:solidFill>
                  <a:srgbClr val="5F2989"/>
                </a:solidFill>
                <a:latin typeface="Arial" charset="0"/>
              </a:rPr>
              <a:t> </a:t>
            </a:r>
            <a:br>
              <a:rPr lang="en-US" sz="6000" b="1" i="1" dirty="0">
                <a:solidFill>
                  <a:srgbClr val="5F2989"/>
                </a:solidFill>
                <a:latin typeface="Arial" charset="0"/>
              </a:rPr>
            </a:br>
            <a:r>
              <a:rPr lang="en-US" sz="6000" b="1" i="1" dirty="0">
                <a:solidFill>
                  <a:srgbClr val="5F2989"/>
                </a:solidFill>
                <a:latin typeface="Arial" charset="0"/>
              </a:rPr>
              <a:t>Monique Coker</a:t>
            </a:r>
            <a:br>
              <a:rPr lang="en-US" sz="4400" i="1" dirty="0">
                <a:solidFill>
                  <a:srgbClr val="5F2989"/>
                </a:solidFill>
                <a:latin typeface="Arial" charset="0"/>
              </a:rPr>
            </a:br>
            <a:r>
              <a:rPr lang="en-US" sz="6000" b="1" dirty="0">
                <a:solidFill>
                  <a:srgbClr val="5F2989"/>
                </a:solidFill>
                <a:latin typeface="Arial" charset="0"/>
              </a:rPr>
              <a:t>Monmouth University</a:t>
            </a:r>
            <a:br>
              <a:rPr lang="en-US" sz="6000" b="1" dirty="0">
                <a:solidFill>
                  <a:srgbClr val="5F2989"/>
                </a:solidFill>
                <a:latin typeface="Arial" charset="0"/>
              </a:rPr>
            </a:br>
            <a:r>
              <a:rPr lang="en-US" b="1" dirty="0">
                <a:latin typeface="Arial" charset="0"/>
              </a:rPr>
              <a:t> </a:t>
            </a:r>
            <a:br>
              <a:rPr lang="en-US" b="1" dirty="0">
                <a:latin typeface="Arial" charset="0"/>
              </a:rPr>
            </a:br>
            <a:endParaRPr lang="en-US" b="1" dirty="0">
              <a:latin typeface="Arial" charset="0"/>
            </a:endParaRPr>
          </a:p>
        </p:txBody>
      </p:sp>
      <p:sp>
        <p:nvSpPr>
          <p:cNvPr id="2052" name="Rectangle 4">
            <a:extLst>
              <a:ext uri="{FF2B5EF4-FFF2-40B4-BE49-F238E27FC236}">
                <a16:creationId xmlns:a16="http://schemas.microsoft.com/office/drawing/2014/main" id="{5FABFB8E-5F59-8C66-6427-0942F317D3E8}"/>
              </a:ext>
            </a:extLst>
          </p:cNvPr>
          <p:cNvSpPr>
            <a:spLocks noGrp="1" noChangeArrowheads="1"/>
          </p:cNvSpPr>
          <p:nvPr>
            <p:ph type="body" sz="half" idx="1"/>
          </p:nvPr>
        </p:nvSpPr>
        <p:spPr>
          <a:xfrm>
            <a:off x="22957" y="4452767"/>
            <a:ext cx="14944725" cy="27660600"/>
          </a:xfrm>
        </p:spPr>
        <p:txBody>
          <a:bodyPr rtlCol="0">
            <a:noAutofit/>
          </a:bodyPr>
          <a:lstStyle/>
          <a:p>
            <a:pPr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endParaRPr lang="en-US" sz="5400" i="1" dirty="0"/>
          </a:p>
          <a:p>
            <a:pPr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endParaRPr lang="en-US" sz="5400" b="1" i="1" u="sng" dirty="0">
              <a:solidFill>
                <a:srgbClr val="7030A0"/>
              </a:solidFill>
            </a:endParaRPr>
          </a:p>
          <a:p>
            <a:pPr marL="0" indent="0" algn="ctr" defTabSz="4179105" eaLnBrk="1" fontAlgn="auto" hangingPunct="1">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b="1" i="1" u="sng" dirty="0">
                <a:solidFill>
                  <a:srgbClr val="7030A0"/>
                </a:solidFill>
              </a:rPr>
              <a:t>Background</a:t>
            </a:r>
            <a:endParaRPr lang="en-US" sz="5400" dirty="0"/>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000" dirty="0">
                <a:ea typeface="Calibri" panose="020F0502020204030204" pitchFamily="34" charset="0"/>
              </a:rPr>
              <a:t>Diagnosing</a:t>
            </a:r>
            <a:r>
              <a:rPr lang="en-US" sz="4000" dirty="0">
                <a:effectLst/>
                <a:ea typeface="Calibri" panose="020F0502020204030204" pitchFamily="34" charset="0"/>
              </a:rPr>
              <a:t> autism in elementary students  and using evidence-based practices (EBP) to address </a:t>
            </a:r>
            <a:r>
              <a:rPr lang="en-US" sz="4000" dirty="0">
                <a:ea typeface="Calibri" panose="020F0502020204030204" pitchFamily="34" charset="0"/>
              </a:rPr>
              <a:t>off task</a:t>
            </a:r>
            <a:r>
              <a:rPr lang="en-US" sz="4000" dirty="0">
                <a:effectLst/>
                <a:ea typeface="Calibri" panose="020F0502020204030204" pitchFamily="34" charset="0"/>
              </a:rPr>
              <a:t> behaviors is a topic that has seen a steady increase in interest due to the prevalence rates of autism at an all-time high.  </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000">
                <a:ea typeface="Calibri" panose="020F0502020204030204" pitchFamily="34" charset="0"/>
              </a:rPr>
              <a:t>As </a:t>
            </a:r>
            <a:r>
              <a:rPr lang="en-US" sz="4000" dirty="0">
                <a:ea typeface="Calibri" panose="020F0502020204030204" pitchFamily="34" charset="0"/>
              </a:rPr>
              <a:t>a result, educational autism diagnoses for elementary students is also increasing</a:t>
            </a:r>
            <a:r>
              <a:rPr lang="en-US" sz="4000">
                <a:ea typeface="Calibri" panose="020F0502020204030204" pitchFamily="34" charset="0"/>
              </a:rPr>
              <a:t>. </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000">
                <a:effectLst/>
                <a:ea typeface="Calibri" panose="020F0502020204030204" pitchFamily="34" charset="0"/>
              </a:rPr>
              <a:t>With </a:t>
            </a:r>
            <a:r>
              <a:rPr lang="en-US" sz="4000" dirty="0">
                <a:effectLst/>
                <a:ea typeface="Calibri" panose="020F0502020204030204" pitchFamily="34" charset="0"/>
              </a:rPr>
              <a:t>the research conducted there was a multitude of studies to choose from the topic of methods of how to reduce </a:t>
            </a:r>
            <a:r>
              <a:rPr lang="en-US" sz="4000" dirty="0">
                <a:ea typeface="Calibri" panose="020F0502020204030204" pitchFamily="34" charset="0"/>
              </a:rPr>
              <a:t>off task</a:t>
            </a:r>
            <a:r>
              <a:rPr lang="en-US" sz="4000" dirty="0">
                <a:effectLst/>
                <a:ea typeface="Calibri" panose="020F0502020204030204" pitchFamily="34" charset="0"/>
              </a:rPr>
              <a:t> behaviors. </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000" dirty="0"/>
              <a:t>Historically elementary students with autism display off task behavior throughout school environments which impede the student learning </a:t>
            </a:r>
          </a:p>
          <a:p>
            <a:pPr marL="456985" indent="-456985" algn="ctr" defTabSz="4179105" eaLnBrk="1" fontAlgn="auto" hangingPunct="1">
              <a:lnSpc>
                <a:spcPct val="170000"/>
              </a:lnSpc>
              <a:spcBef>
                <a:spcPts val="0"/>
              </a:spcBef>
              <a:spcAft>
                <a:spcPts val="0"/>
              </a:spcAft>
              <a:buFont typeface="Arial"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b="1" i="1" u="sng" dirty="0">
                <a:solidFill>
                  <a:srgbClr val="7030A0"/>
                </a:solidFill>
              </a:rPr>
              <a:t>Purpose</a:t>
            </a:r>
            <a:endParaRPr lang="en-US" sz="5400" b="1" dirty="0">
              <a:solidFill>
                <a:srgbClr val="7030A0"/>
              </a:solidFill>
              <a:cs typeface="Arial" pitchFamily="34" charset="0"/>
            </a:endParaRPr>
          </a:p>
          <a:p>
            <a:pPr marL="0" indent="-456985" defTabSz="4179105" eaLnBrk="1" fontAlgn="auto" hangingPunct="1">
              <a:spcBef>
                <a:spcPts val="0"/>
              </a:spcBef>
              <a:spcAft>
                <a:spcPts val="0"/>
              </a:spcAft>
              <a:buFont typeface="Arial" charset="0"/>
              <a:buChar char="•"/>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000" dirty="0">
                <a:solidFill>
                  <a:srgbClr val="000000"/>
                </a:solidFill>
                <a:effectLst/>
                <a:ea typeface="Calibri" panose="020F0502020204030204" pitchFamily="34" charset="0"/>
              </a:rPr>
              <a:t>With the diagnosis of autism comes the presence of maladaptive behaviors in these individuals. </a:t>
            </a:r>
          </a:p>
          <a:p>
            <a:pPr marL="0" indent="-456985" defTabSz="4179105" eaLnBrk="1" fontAlgn="auto" hangingPunct="1">
              <a:spcBef>
                <a:spcPts val="0"/>
              </a:spcBef>
              <a:spcAft>
                <a:spcPts val="0"/>
              </a:spcAft>
              <a:buFont typeface="Arial" charset="0"/>
              <a:buChar char="•"/>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000" dirty="0">
                <a:solidFill>
                  <a:srgbClr val="000000"/>
                </a:solidFill>
                <a:effectLst/>
                <a:ea typeface="Calibri" panose="020F0502020204030204" pitchFamily="34" charset="0"/>
              </a:rPr>
              <a:t>. Other maladaptive behaviors that individuals with autism can include off-task behavior, screaming, and task refusal or avoidance</a:t>
            </a:r>
            <a:r>
              <a:rPr lang="en-US" sz="4000" dirty="0">
                <a:effectLst/>
              </a:rPr>
              <a:t> </a:t>
            </a:r>
          </a:p>
          <a:p>
            <a:pPr marL="0" indent="-456985" defTabSz="4179105" eaLnBrk="1" fontAlgn="auto" hangingPunct="1">
              <a:spcBef>
                <a:spcPts val="0"/>
              </a:spcBef>
              <a:spcAft>
                <a:spcPts val="0"/>
              </a:spcAft>
              <a:buFont typeface="Arial" charset="0"/>
              <a:buChar char="•"/>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000" dirty="0">
                <a:solidFill>
                  <a:srgbClr val="000000"/>
                </a:solidFill>
                <a:effectLst/>
                <a:ea typeface="Calibri" panose="020F0502020204030204" pitchFamily="34" charset="0"/>
              </a:rPr>
              <a:t>Off-task behavior can be operationally define specifically per student because each student with autism will present with different off-task behavior (</a:t>
            </a:r>
            <a:r>
              <a:rPr lang="en-US" sz="4000" dirty="0" err="1">
                <a:solidFill>
                  <a:srgbClr val="000000"/>
                </a:solidFill>
                <a:effectLst/>
                <a:ea typeface="Calibri" panose="020F0502020204030204" pitchFamily="34" charset="0"/>
              </a:rPr>
              <a:t>Trussell</a:t>
            </a:r>
            <a:r>
              <a:rPr lang="en-US" sz="4000" dirty="0">
                <a:solidFill>
                  <a:srgbClr val="000000"/>
                </a:solidFill>
                <a:effectLst/>
                <a:ea typeface="Calibri" panose="020F0502020204030204" pitchFamily="34" charset="0"/>
              </a:rPr>
              <a:t>, et al, 2018)</a:t>
            </a:r>
            <a:r>
              <a:rPr lang="en-US" sz="4000" dirty="0">
                <a:effectLst/>
              </a:rPr>
              <a:t> </a:t>
            </a:r>
          </a:p>
          <a:p>
            <a:pPr marL="0" indent="-456985" defTabSz="4179105" eaLnBrk="1" fontAlgn="auto" hangingPunct="1">
              <a:spcBef>
                <a:spcPts val="0"/>
              </a:spcBef>
              <a:spcAft>
                <a:spcPts val="0"/>
              </a:spcAft>
              <a:buFont typeface="Arial" charset="0"/>
              <a:buChar char="•"/>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000" dirty="0">
                <a:solidFill>
                  <a:srgbClr val="000000"/>
                </a:solidFill>
                <a:effectLst/>
                <a:ea typeface="Calibri" panose="020F0502020204030204" pitchFamily="34" charset="0"/>
              </a:rPr>
              <a:t>A visual schedule is also an effective based practice which is recognized as such by the National Professional Development Center on Autism as an evidence-based intervention for individuals with autism.</a:t>
            </a:r>
            <a:r>
              <a:rPr lang="en-US" sz="4000" dirty="0">
                <a:effectLst/>
              </a:rPr>
              <a:t> </a:t>
            </a:r>
          </a:p>
          <a:p>
            <a:pPr marL="0" indent="-456985" defTabSz="4179105" eaLnBrk="1" fontAlgn="auto" hangingPunct="1">
              <a:spcBef>
                <a:spcPts val="0"/>
              </a:spcBef>
              <a:spcAft>
                <a:spcPts val="0"/>
              </a:spcAft>
              <a:buFont typeface="Arial" charset="0"/>
              <a:buChar char="•"/>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000" dirty="0">
                <a:solidFill>
                  <a:srgbClr val="000000"/>
                </a:solidFill>
                <a:ea typeface="Calibri" panose="020F0502020204030204" pitchFamily="34" charset="0"/>
              </a:rPr>
              <a:t>Teachers</a:t>
            </a:r>
            <a:r>
              <a:rPr lang="en-US" sz="4000" dirty="0">
                <a:solidFill>
                  <a:srgbClr val="000000"/>
                </a:solidFill>
                <a:effectLst/>
                <a:ea typeface="Calibri" panose="020F0502020204030204" pitchFamily="34" charset="0"/>
              </a:rPr>
              <a:t> have to use practices that are evidence-based when in students with autism (Knight et al, 2015</a:t>
            </a:r>
            <a:r>
              <a:rPr lang="en-US" sz="4000" dirty="0">
                <a:solidFill>
                  <a:srgbClr val="000000"/>
                </a:solidFill>
                <a:ea typeface="Calibri" panose="020F0502020204030204" pitchFamily="34" charset="0"/>
              </a:rPr>
              <a:t>).</a:t>
            </a:r>
          </a:p>
          <a:p>
            <a:pPr marL="0" indent="0" defTabSz="4179105" eaLnBrk="1" fontAlgn="auto" hangingPunct="1">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endParaRPr lang="en-US" sz="4000" dirty="0">
              <a:solidFill>
                <a:srgbClr val="000000"/>
              </a:solidFill>
              <a:ea typeface="Calibri" panose="020F0502020204030204" pitchFamily="34" charset="0"/>
            </a:endParaRPr>
          </a:p>
          <a:p>
            <a:pPr marL="0" indent="0" algn="ctr" defTabSz="4179105" eaLnBrk="1" fontAlgn="auto" hangingPunct="1">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b="1" i="1" u="sng" dirty="0">
                <a:solidFill>
                  <a:srgbClr val="5F2889"/>
                </a:solidFill>
                <a:ea typeface="Calibri" panose="020F0502020204030204" pitchFamily="34" charset="0"/>
              </a:rPr>
              <a:t>Methods</a:t>
            </a:r>
          </a:p>
          <a:p>
            <a:pPr marL="0" indent="-456985" defTabSz="4179105" eaLnBrk="1" fontAlgn="auto" hangingPunct="1">
              <a:spcBef>
                <a:spcPts val="0"/>
              </a:spcBef>
              <a:spcAft>
                <a:spcPts val="0"/>
              </a:spcAft>
              <a:buFont typeface="Arial" charset="0"/>
              <a:buChar char="•"/>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000" dirty="0">
                <a:latin typeface="+mn-lt"/>
              </a:rPr>
              <a:t>Key topic searches were conducted</a:t>
            </a:r>
          </a:p>
          <a:p>
            <a:pPr marL="0" indent="-456985" defTabSz="4179105" eaLnBrk="1" fontAlgn="auto" hangingPunct="1">
              <a:spcBef>
                <a:spcPts val="0"/>
              </a:spcBef>
              <a:spcAft>
                <a:spcPts val="0"/>
              </a:spcAft>
              <a:buFont typeface="Arial" charset="0"/>
              <a:buChar char="•"/>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000" dirty="0">
                <a:latin typeface="+mn-lt"/>
              </a:rPr>
              <a:t>Studies were selected based on information that would be pertinent to support the research question</a:t>
            </a:r>
          </a:p>
          <a:p>
            <a:pPr marL="0" indent="-456985" defTabSz="4179105" eaLnBrk="1" fontAlgn="auto" hangingPunct="1">
              <a:spcBef>
                <a:spcPts val="0"/>
              </a:spcBef>
              <a:spcAft>
                <a:spcPts val="0"/>
              </a:spcAft>
              <a:buFont typeface="Arial" charset="0"/>
              <a:buChar char="•"/>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000" dirty="0">
                <a:latin typeface="+mn-lt"/>
                <a:ea typeface="Calibri" panose="020F0502020204030204" pitchFamily="34" charset="0"/>
              </a:rPr>
              <a:t>Throughout </a:t>
            </a:r>
            <a:r>
              <a:rPr lang="en-US" sz="4000" dirty="0">
                <a:effectLst/>
                <a:latin typeface="+mn-lt"/>
                <a:ea typeface="Calibri" panose="020F0502020204030204" pitchFamily="34" charset="0"/>
              </a:rPr>
              <a:t>the search, several descriptor keywords were used when searching to include autism, student, classroom, off-task, on-task, visual schedule, benefits, EBP, support, escape maintained, compliance, and transitions. </a:t>
            </a:r>
          </a:p>
          <a:p>
            <a:pPr marL="0" indent="-456985" defTabSz="4179105" eaLnBrk="1" fontAlgn="auto" hangingPunct="1">
              <a:spcBef>
                <a:spcPts val="0"/>
              </a:spcBef>
              <a:spcAft>
                <a:spcPts val="0"/>
              </a:spcAft>
              <a:buFont typeface="Arial" charset="0"/>
              <a:buChar char="•"/>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000" dirty="0">
                <a:latin typeface="+mn-lt"/>
                <a:ea typeface="Calibri" panose="020F0502020204030204" pitchFamily="34" charset="0"/>
              </a:rPr>
              <a:t>B</a:t>
            </a:r>
            <a:r>
              <a:rPr lang="en-US" sz="4000" dirty="0">
                <a:effectLst/>
                <a:latin typeface="+mn-lt"/>
                <a:ea typeface="Calibri" panose="020F0502020204030204" pitchFamily="34" charset="0"/>
              </a:rPr>
              <a:t>oard Certified Behavior Analysts were also conferred</a:t>
            </a:r>
          </a:p>
          <a:p>
            <a:pPr marL="0" indent="-456985" defTabSz="4179105" eaLnBrk="1" fontAlgn="auto" hangingPunct="1">
              <a:spcBef>
                <a:spcPts val="0"/>
              </a:spcBef>
              <a:spcAft>
                <a:spcPts val="0"/>
              </a:spcAft>
              <a:buFont typeface="Arial" charset="0"/>
              <a:buChar char="•"/>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000" dirty="0">
                <a:effectLst/>
                <a:latin typeface="+mn-lt"/>
                <a:ea typeface="Calibri" panose="020F0502020204030204" pitchFamily="34" charset="0"/>
              </a:rPr>
              <a:t>The Monmouth Library, the reviewer’s personal article library, was used to gather studies for this literature review. ProQuest, EBSCO, and ERIC were also used</a:t>
            </a:r>
            <a:endParaRPr lang="en-US" sz="4000" dirty="0"/>
          </a:p>
        </p:txBody>
      </p:sp>
      <p:sp>
        <p:nvSpPr>
          <p:cNvPr id="2053" name="Rectangle 5">
            <a:extLst>
              <a:ext uri="{FF2B5EF4-FFF2-40B4-BE49-F238E27FC236}">
                <a16:creationId xmlns:a16="http://schemas.microsoft.com/office/drawing/2014/main" id="{F01ACA8C-634D-1856-A593-8BA8C88BC0DE}"/>
              </a:ext>
            </a:extLst>
          </p:cNvPr>
          <p:cNvSpPr>
            <a:spLocks noChangeArrowheads="1"/>
          </p:cNvSpPr>
          <p:nvPr/>
        </p:nvSpPr>
        <p:spPr bwMode="auto">
          <a:xfrm>
            <a:off x="27584400" y="6172200"/>
            <a:ext cx="11963400" cy="26136600"/>
          </a:xfrm>
          <a:prstGeom prst="rect">
            <a:avLst/>
          </a:prstGeom>
          <a:noFill/>
          <a:ln w="12700">
            <a:noFill/>
            <a:miter lim="800000"/>
            <a:headEnd/>
            <a:tailEnd/>
          </a:ln>
        </p:spPr>
        <p:txBody>
          <a:bodyPr lIns="404619" tIns="203107" rIns="404619" bIns="203107"/>
          <a:lstStyle/>
          <a:p>
            <a:pPr marL="456985" lvl="1" indent="0" eaLnBrk="1" hangingPunct="1">
              <a:defRPr/>
            </a:pPr>
            <a:endParaRPr lang="en-US" sz="4600" b="1" i="1" u="sng">
              <a:solidFill>
                <a:schemeClr val="tx2"/>
              </a:solidFill>
              <a:latin typeface="Arial" charset="0"/>
            </a:endParaRPr>
          </a:p>
          <a:p>
            <a:pPr marL="1091687" lvl="1" indent="-583928">
              <a:lnSpc>
                <a:spcPct val="90000"/>
              </a:lnSpc>
              <a:spcBef>
                <a:spcPct val="20000"/>
              </a:spcBef>
              <a:buSzPct val="100000"/>
              <a:buFontTx/>
              <a:buChar char="•"/>
              <a:defRPr/>
            </a:pPr>
            <a:endParaRPr lang="en-US" sz="3700">
              <a:latin typeface="Arial" charset="0"/>
            </a:endParaRPr>
          </a:p>
          <a:p>
            <a:pPr marL="1091687" lvl="1" indent="-583928">
              <a:lnSpc>
                <a:spcPct val="90000"/>
              </a:lnSpc>
              <a:spcBef>
                <a:spcPct val="20000"/>
              </a:spcBef>
              <a:buSzPct val="100000"/>
              <a:buFontTx/>
              <a:buChar char="•"/>
              <a:defRPr/>
            </a:pPr>
            <a:endParaRPr lang="en-US" sz="3200">
              <a:latin typeface="Arial" charset="0"/>
            </a:endParaRPr>
          </a:p>
          <a:p>
            <a:pPr marL="1091687" lvl="1" indent="-583928" eaLnBrk="1" hangingPunct="1">
              <a:spcBef>
                <a:spcPct val="20000"/>
              </a:spcBef>
              <a:defRPr/>
            </a:pPr>
            <a:endParaRPr lang="en-US" sz="3200">
              <a:latin typeface="Arial" charset="0"/>
            </a:endParaRPr>
          </a:p>
          <a:p>
            <a:pPr>
              <a:lnSpc>
                <a:spcPct val="90000"/>
              </a:lnSpc>
              <a:spcBef>
                <a:spcPct val="20000"/>
              </a:spcBef>
              <a:buSzPct val="100000"/>
              <a:defRPr/>
            </a:pPr>
            <a:r>
              <a:rPr lang="en-US" sz="3200">
                <a:latin typeface="Arial" charset="0"/>
              </a:rPr>
              <a:t>	</a:t>
            </a:r>
            <a:endParaRPr lang="en-US" sz="2700" b="1" i="1" u="sng">
              <a:solidFill>
                <a:schemeClr val="tx2"/>
              </a:solidFill>
              <a:latin typeface="Arial" charset="0"/>
            </a:endParaRPr>
          </a:p>
          <a:p>
            <a:pPr algn="ctr">
              <a:lnSpc>
                <a:spcPct val="90000"/>
              </a:lnSpc>
              <a:spcBef>
                <a:spcPct val="20000"/>
              </a:spcBef>
              <a:buSzPct val="100000"/>
              <a:defRPr/>
            </a:pPr>
            <a:endParaRPr lang="en-US" sz="2700" b="1" i="1" u="sng">
              <a:solidFill>
                <a:schemeClr val="tx2"/>
              </a:solidFill>
              <a:latin typeface="Arial" charset="0"/>
            </a:endParaRPr>
          </a:p>
          <a:p>
            <a:pPr algn="ctr">
              <a:lnSpc>
                <a:spcPct val="90000"/>
              </a:lnSpc>
              <a:spcBef>
                <a:spcPct val="20000"/>
              </a:spcBef>
              <a:buSzPct val="100000"/>
              <a:defRPr/>
            </a:pPr>
            <a:endParaRPr lang="en-US" sz="2700" b="1" i="1" u="sng">
              <a:solidFill>
                <a:schemeClr val="tx2"/>
              </a:solidFill>
              <a:latin typeface="Arial" charset="0"/>
            </a:endParaRPr>
          </a:p>
          <a:p>
            <a:pPr algn="ctr">
              <a:lnSpc>
                <a:spcPct val="90000"/>
              </a:lnSpc>
              <a:spcBef>
                <a:spcPct val="20000"/>
              </a:spcBef>
              <a:buSzPct val="100000"/>
              <a:defRPr/>
            </a:pPr>
            <a:endParaRPr lang="en-US" sz="2700" b="1" i="1" u="sng">
              <a:solidFill>
                <a:schemeClr val="tx2"/>
              </a:solidFill>
              <a:latin typeface="Arial" charset="0"/>
            </a:endParaRPr>
          </a:p>
          <a:p>
            <a:pPr algn="ctr">
              <a:lnSpc>
                <a:spcPct val="90000"/>
              </a:lnSpc>
              <a:spcBef>
                <a:spcPct val="20000"/>
              </a:spcBef>
              <a:buSzPct val="100000"/>
              <a:defRPr/>
            </a:pPr>
            <a:endParaRPr lang="en-US" sz="2700" b="1" i="1" u="sng">
              <a:solidFill>
                <a:schemeClr val="tx2"/>
              </a:solidFill>
              <a:latin typeface="Arial" charset="0"/>
            </a:endParaRPr>
          </a:p>
          <a:p>
            <a:pPr algn="ctr">
              <a:lnSpc>
                <a:spcPct val="90000"/>
              </a:lnSpc>
              <a:spcBef>
                <a:spcPct val="20000"/>
              </a:spcBef>
              <a:buSzPct val="100000"/>
              <a:defRPr/>
            </a:pPr>
            <a:endParaRPr lang="en-US" sz="2700" b="1" i="1" u="sng">
              <a:solidFill>
                <a:schemeClr val="tx2"/>
              </a:solidFill>
              <a:latin typeface="Arial" charset="0"/>
            </a:endParaRPr>
          </a:p>
          <a:p>
            <a:pPr algn="ctr">
              <a:lnSpc>
                <a:spcPct val="90000"/>
              </a:lnSpc>
              <a:spcBef>
                <a:spcPct val="20000"/>
              </a:spcBef>
              <a:buSzPct val="100000"/>
              <a:defRPr/>
            </a:pPr>
            <a:endParaRPr lang="en-US" sz="2700" b="1" i="1" u="sng">
              <a:solidFill>
                <a:schemeClr val="tx2"/>
              </a:solidFill>
              <a:latin typeface="Arial" charset="0"/>
            </a:endParaRPr>
          </a:p>
          <a:p>
            <a:pPr algn="ctr">
              <a:lnSpc>
                <a:spcPct val="90000"/>
              </a:lnSpc>
              <a:spcBef>
                <a:spcPct val="20000"/>
              </a:spcBef>
              <a:buSzPct val="100000"/>
              <a:defRPr/>
            </a:pPr>
            <a:endParaRPr lang="en-US" sz="2700" b="1" i="1" u="sng">
              <a:solidFill>
                <a:schemeClr val="tx2"/>
              </a:solidFill>
              <a:latin typeface="Arial" charset="0"/>
            </a:endParaRPr>
          </a:p>
          <a:p>
            <a:pPr>
              <a:spcBef>
                <a:spcPct val="20000"/>
              </a:spcBef>
              <a:defRPr/>
            </a:pPr>
            <a:endParaRPr lang="en-US" sz="2700">
              <a:latin typeface="Arial" charset="0"/>
            </a:endParaRPr>
          </a:p>
        </p:txBody>
      </p:sp>
      <p:sp>
        <p:nvSpPr>
          <p:cNvPr id="2054" name="Text Box 151">
            <a:extLst>
              <a:ext uri="{FF2B5EF4-FFF2-40B4-BE49-F238E27FC236}">
                <a16:creationId xmlns:a16="http://schemas.microsoft.com/office/drawing/2014/main" id="{5EDE4804-6BE7-6624-FBB1-FB35A486CEB0}"/>
              </a:ext>
            </a:extLst>
          </p:cNvPr>
          <p:cNvSpPr txBox="1">
            <a:spLocks noChangeArrowheads="1"/>
          </p:cNvSpPr>
          <p:nvPr/>
        </p:nvSpPr>
        <p:spPr bwMode="auto">
          <a:xfrm>
            <a:off x="14865405" y="6219294"/>
            <a:ext cx="10595181" cy="23652588"/>
          </a:xfrm>
          <a:prstGeom prst="rect">
            <a:avLst/>
          </a:prstGeom>
          <a:noFill/>
          <a:ln w="12700">
            <a:noFill/>
            <a:miter lim="800000"/>
            <a:headEnd/>
            <a:tailEnd/>
          </a:ln>
        </p:spPr>
        <p:txBody>
          <a:bodyPr wrap="square" lIns="91396" tIns="45700" rIns="91396" bIns="45700">
            <a:spAutoFit/>
          </a:bodyPr>
          <a:lstStyle/>
          <a:p>
            <a:pPr algn="ctr" eaLnBrk="1" hangingPunct="1">
              <a:lnSpc>
                <a:spcPct val="150000"/>
              </a:lnSpc>
              <a:defRPr/>
            </a:pPr>
            <a:r>
              <a:rPr lang="en-US" sz="5400" b="1" i="1" u="sng" dirty="0">
                <a:solidFill>
                  <a:srgbClr val="7030A0"/>
                </a:solidFill>
                <a:latin typeface="+mn-lt"/>
              </a:rPr>
              <a:t>Findings: Themes</a:t>
            </a:r>
          </a:p>
          <a:p>
            <a:pPr eaLnBrk="1" hangingPunct="1">
              <a:defRPr/>
            </a:pPr>
            <a:r>
              <a:rPr lang="en-US" sz="4000" b="1" i="1" dirty="0">
                <a:solidFill>
                  <a:schemeClr val="accent4">
                    <a:lumMod val="75000"/>
                  </a:schemeClr>
                </a:solidFill>
                <a:latin typeface="+mn-lt"/>
                <a:cs typeface="Arial" charset="0"/>
              </a:rPr>
              <a:t>Visual schedules help students stay focused and on task</a:t>
            </a:r>
            <a:endParaRPr lang="en-US" sz="4000" b="1" i="1" u="sng" dirty="0">
              <a:solidFill>
                <a:schemeClr val="accent4">
                  <a:lumMod val="75000"/>
                </a:schemeClr>
              </a:solidFill>
              <a:latin typeface="+mn-lt"/>
              <a:cs typeface="Arial" charset="0"/>
            </a:endParaRPr>
          </a:p>
          <a:p>
            <a:pPr indent="-457200" eaLnBrk="1" hangingPunct="1">
              <a:buFont typeface="Arial" pitchFamily="34" charset="0"/>
              <a:buChar char="•"/>
              <a:defRPr/>
            </a:pPr>
            <a:r>
              <a:rPr lang="en-US" sz="4000" dirty="0">
                <a:solidFill>
                  <a:srgbClr val="000000"/>
                </a:solidFill>
                <a:effectLst/>
                <a:latin typeface="Times New Roman" panose="02020603050405020304" pitchFamily="18" charset="0"/>
                <a:ea typeface="Calibri" panose="020F0502020204030204" pitchFamily="34" charset="0"/>
              </a:rPr>
              <a:t>One </a:t>
            </a:r>
            <a:r>
              <a:rPr lang="en-US" sz="4000" dirty="0">
                <a:solidFill>
                  <a:srgbClr val="000000"/>
                </a:solidFill>
                <a:effectLst/>
                <a:latin typeface="+mn-lt"/>
                <a:ea typeface="Calibri" panose="020F0502020204030204" pitchFamily="34" charset="0"/>
              </a:rPr>
              <a:t>study’s findings promote the use of visual schedules as results indicated the students were more</a:t>
            </a:r>
            <a:r>
              <a:rPr lang="en-US" sz="4000" dirty="0">
                <a:solidFill>
                  <a:srgbClr val="000000"/>
                </a:solidFill>
                <a:latin typeface="+mn-lt"/>
                <a:ea typeface="Calibri" panose="020F0502020204030204" pitchFamily="34" charset="0"/>
              </a:rPr>
              <a:t> motivated </a:t>
            </a:r>
            <a:r>
              <a:rPr lang="en-US" sz="4000" dirty="0">
                <a:solidFill>
                  <a:srgbClr val="000000"/>
                </a:solidFill>
                <a:effectLst/>
                <a:latin typeface="+mn-lt"/>
                <a:ea typeface="Calibri" panose="020F0502020204030204" pitchFamily="34" charset="0"/>
              </a:rPr>
              <a:t>to stay on-task and focused on the tasks that were immediate when using the visual schedules (</a:t>
            </a:r>
            <a:r>
              <a:rPr lang="en-US" sz="4000" dirty="0" err="1">
                <a:solidFill>
                  <a:srgbClr val="000000"/>
                </a:solidFill>
                <a:effectLst/>
                <a:latin typeface="+mn-lt"/>
                <a:ea typeface="Calibri" panose="020F0502020204030204" pitchFamily="34" charset="0"/>
              </a:rPr>
              <a:t>Ruhela</a:t>
            </a:r>
            <a:r>
              <a:rPr lang="en-US" sz="4000" dirty="0">
                <a:solidFill>
                  <a:srgbClr val="000000"/>
                </a:solidFill>
                <a:effectLst/>
                <a:latin typeface="+mn-lt"/>
                <a:ea typeface="Calibri" panose="020F0502020204030204" pitchFamily="34" charset="0"/>
              </a:rPr>
              <a:t> &amp; </a:t>
            </a:r>
            <a:r>
              <a:rPr lang="en-US" sz="4000" dirty="0" err="1">
                <a:solidFill>
                  <a:srgbClr val="000000"/>
                </a:solidFill>
                <a:effectLst/>
                <a:latin typeface="+mn-lt"/>
                <a:ea typeface="Calibri" panose="020F0502020204030204" pitchFamily="34" charset="0"/>
              </a:rPr>
              <a:t>Parween</a:t>
            </a:r>
            <a:r>
              <a:rPr lang="en-US" sz="4000" dirty="0">
                <a:solidFill>
                  <a:srgbClr val="000000"/>
                </a:solidFill>
                <a:effectLst/>
                <a:latin typeface="+mn-lt"/>
                <a:ea typeface="Calibri" panose="020F0502020204030204" pitchFamily="34" charset="0"/>
              </a:rPr>
              <a:t>, 2018). </a:t>
            </a:r>
          </a:p>
          <a:p>
            <a:pPr indent="-457200" eaLnBrk="1" hangingPunct="1">
              <a:buFont typeface="Arial" pitchFamily="34" charset="0"/>
              <a:buChar char="•"/>
              <a:defRPr/>
            </a:pPr>
            <a:r>
              <a:rPr lang="en-US" sz="4000" dirty="0">
                <a:solidFill>
                  <a:srgbClr val="000000"/>
                </a:solidFill>
                <a:effectLst/>
                <a:latin typeface="+mn-lt"/>
                <a:ea typeface="Calibri" panose="020F0502020204030204" pitchFamily="34" charset="0"/>
              </a:rPr>
              <a:t>One study of using visual schedules to combat off-task behavior data suggests that by using a visual schedule, this prompt, provided motivation for the student to stay on-task and further decreased the opportunities to become off-task.</a:t>
            </a:r>
            <a:r>
              <a:rPr lang="en-US" sz="4000" dirty="0">
                <a:effectLst/>
                <a:latin typeface="+mn-lt"/>
              </a:rPr>
              <a:t> </a:t>
            </a:r>
            <a:endParaRPr lang="en-US" sz="4000" dirty="0">
              <a:latin typeface="+mn-lt"/>
            </a:endParaRPr>
          </a:p>
          <a:p>
            <a:pPr indent="-457200" eaLnBrk="1" hangingPunct="1">
              <a:buFont typeface="Arial" pitchFamily="34" charset="0"/>
              <a:buChar char="•"/>
              <a:defRPr/>
            </a:pPr>
            <a:r>
              <a:rPr lang="en-US" sz="4000" dirty="0">
                <a:solidFill>
                  <a:srgbClr val="000000"/>
                </a:solidFill>
                <a:effectLst/>
                <a:latin typeface="+mn-lt"/>
                <a:ea typeface="Calibri" panose="020F0502020204030204" pitchFamily="34" charset="0"/>
              </a:rPr>
              <a:t>One student’s visual schedule could present as a first/then schedule, whereas other students’ schedules could have multiple tasks pictured on their schedule (Hayes &amp; Patterson, 2022).</a:t>
            </a:r>
            <a:r>
              <a:rPr lang="en-US" sz="4000" dirty="0">
                <a:effectLst/>
                <a:latin typeface="+mn-lt"/>
              </a:rPr>
              <a:t> </a:t>
            </a:r>
          </a:p>
          <a:p>
            <a:pPr eaLnBrk="1" hangingPunct="1">
              <a:defRPr/>
            </a:pPr>
            <a:endParaRPr lang="en-US" sz="4000" dirty="0">
              <a:latin typeface="+mn-lt"/>
            </a:endParaRPr>
          </a:p>
          <a:p>
            <a:pPr marL="0" lvl="2" indent="0" eaLnBrk="1" hangingPunct="1">
              <a:defRPr/>
            </a:pPr>
            <a:r>
              <a:rPr lang="en-US" sz="4000" b="1" i="1" dirty="0">
                <a:solidFill>
                  <a:schemeClr val="accent4">
                    <a:lumMod val="75000"/>
                  </a:schemeClr>
                </a:solidFill>
                <a:latin typeface="+mn-lt"/>
                <a:cs typeface="Arial" charset="0"/>
              </a:rPr>
              <a:t>Visual schedules help students transiti</a:t>
            </a:r>
            <a:r>
              <a:rPr lang="en-US" sz="4200" b="1" i="1" dirty="0">
                <a:solidFill>
                  <a:schemeClr val="accent4">
                    <a:lumMod val="75000"/>
                  </a:schemeClr>
                </a:solidFill>
                <a:latin typeface="+mn-lt"/>
                <a:cs typeface="Arial" charset="0"/>
              </a:rPr>
              <a:t>on </a:t>
            </a:r>
            <a:r>
              <a:rPr lang="en-US" sz="4000" b="1" i="1" dirty="0">
                <a:solidFill>
                  <a:schemeClr val="accent4">
                    <a:lumMod val="75000"/>
                  </a:schemeClr>
                </a:solidFill>
                <a:latin typeface="+mn-lt"/>
                <a:cs typeface="Arial" charset="0"/>
              </a:rPr>
              <a:t>between activities</a:t>
            </a:r>
          </a:p>
          <a:p>
            <a:pPr marL="685800" lvl="2" indent="-685800" eaLnBrk="1" hangingPunct="1">
              <a:buFont typeface="Arial" panose="020B0604020202020204" pitchFamily="34" charset="0"/>
              <a:buChar char="•"/>
              <a:defRPr/>
            </a:pPr>
            <a:r>
              <a:rPr lang="en-US" sz="4000" dirty="0">
                <a:solidFill>
                  <a:srgbClr val="000000"/>
                </a:solidFill>
                <a:effectLst/>
                <a:latin typeface="+mn-lt"/>
                <a:ea typeface="Calibri" panose="020F0502020204030204" pitchFamily="34" charset="0"/>
                <a:cs typeface="Arial" charset="0"/>
              </a:rPr>
              <a:t>Staying </a:t>
            </a:r>
            <a:r>
              <a:rPr lang="en-US" sz="4000" dirty="0">
                <a:solidFill>
                  <a:srgbClr val="000000"/>
                </a:solidFill>
                <a:effectLst/>
                <a:latin typeface="+mn-lt"/>
                <a:ea typeface="Calibri" panose="020F0502020204030204" pitchFamily="34" charset="0"/>
              </a:rPr>
              <a:t>on-task is a barrier that many students with autism struggle with as these low points of noncompliance are also barriers for many students with autism and hinder their access to general education curriculum environments (MacDonald et al, 2018).</a:t>
            </a:r>
            <a:r>
              <a:rPr lang="en-US" sz="4000" dirty="0">
                <a:effectLst/>
              </a:rPr>
              <a:t> </a:t>
            </a:r>
          </a:p>
          <a:p>
            <a:pPr marL="0" lvl="2" indent="0" eaLnBrk="1" hangingPunct="1">
              <a:defRPr/>
            </a:pPr>
            <a:endParaRPr lang="en-US" sz="4000" dirty="0">
              <a:effectLst/>
              <a:latin typeface="+mn-lt"/>
            </a:endParaRPr>
          </a:p>
          <a:p>
            <a:pPr eaLnBrk="1" hangingPunct="1">
              <a:defRPr/>
            </a:pPr>
            <a:r>
              <a:rPr lang="en-US" sz="4000" b="1" i="1" dirty="0">
                <a:solidFill>
                  <a:schemeClr val="accent4">
                    <a:lumMod val="75000"/>
                  </a:schemeClr>
                </a:solidFill>
                <a:latin typeface="+mn-lt"/>
              </a:rPr>
              <a:t>Visual schedules help students keep on task until completion</a:t>
            </a:r>
            <a:endParaRPr lang="en-US" sz="4000" dirty="0">
              <a:solidFill>
                <a:schemeClr val="accent4">
                  <a:lumMod val="75000"/>
                </a:schemeClr>
              </a:solidFill>
              <a:latin typeface="+mn-lt"/>
            </a:endParaRPr>
          </a:p>
          <a:p>
            <a:pPr marL="571500" indent="-571500" eaLnBrk="1" hangingPunct="1">
              <a:buFont typeface="Arial" panose="020B0604020202020204" pitchFamily="34" charset="0"/>
              <a:buChar char="•"/>
              <a:defRPr/>
            </a:pPr>
            <a:r>
              <a:rPr lang="en-US" sz="4000" dirty="0">
                <a:solidFill>
                  <a:srgbClr val="000000"/>
                </a:solidFill>
                <a:latin typeface="+mn-lt"/>
              </a:rPr>
              <a:t>One study suggests that visual schedules keeps students on task until task completion.</a:t>
            </a:r>
          </a:p>
          <a:p>
            <a:pPr marL="571500" indent="-571500" eaLnBrk="1" hangingPunct="1">
              <a:buFont typeface="Arial" panose="020B0604020202020204" pitchFamily="34" charset="0"/>
              <a:buChar char="•"/>
              <a:defRPr/>
            </a:pPr>
            <a:r>
              <a:rPr lang="en-US" sz="4000" dirty="0">
                <a:solidFill>
                  <a:srgbClr val="000000"/>
                </a:solidFill>
                <a:effectLst/>
                <a:latin typeface="+mn-lt"/>
                <a:ea typeface="Calibri" panose="020F0502020204030204" pitchFamily="34" charset="0"/>
              </a:rPr>
              <a:t>Staying focus and on-task is a benefit that can occur from using visual schedules throughout a student’s daily activities as well as increasing the student’s independence throughout the day (Thomas &amp; </a:t>
            </a:r>
            <a:r>
              <a:rPr lang="en-US" sz="4000" dirty="0" err="1">
                <a:solidFill>
                  <a:srgbClr val="000000"/>
                </a:solidFill>
                <a:effectLst/>
                <a:latin typeface="+mn-lt"/>
                <a:ea typeface="Calibri" panose="020F0502020204030204" pitchFamily="34" charset="0"/>
              </a:rPr>
              <a:t>Karupalli</a:t>
            </a:r>
            <a:r>
              <a:rPr lang="en-US" sz="4000" dirty="0">
                <a:solidFill>
                  <a:srgbClr val="000000"/>
                </a:solidFill>
                <a:effectLst/>
                <a:latin typeface="+mn-lt"/>
                <a:ea typeface="Calibri" panose="020F0502020204030204" pitchFamily="34" charset="0"/>
              </a:rPr>
              <a:t>, 2022). </a:t>
            </a:r>
            <a:endParaRPr lang="en-US" sz="5400" b="1" i="1" u="sng" dirty="0">
              <a:solidFill>
                <a:srgbClr val="7030A0"/>
              </a:solidFill>
              <a:latin typeface="+mj-lt"/>
            </a:endParaRPr>
          </a:p>
          <a:p>
            <a:pPr marL="0" lvl="2" indent="0" eaLnBrk="1" hangingPunct="1">
              <a:defRPr/>
            </a:pPr>
            <a:endParaRPr lang="en-US" sz="4000" dirty="0">
              <a:effectLst/>
            </a:endParaRPr>
          </a:p>
        </p:txBody>
      </p:sp>
      <p:sp>
        <p:nvSpPr>
          <p:cNvPr id="3081" name="Text Box 151">
            <a:extLst>
              <a:ext uri="{FF2B5EF4-FFF2-40B4-BE49-F238E27FC236}">
                <a16:creationId xmlns:a16="http://schemas.microsoft.com/office/drawing/2014/main" id="{4D97F046-8A3A-BFBF-B5BF-5DE31F9A2EE6}"/>
              </a:ext>
            </a:extLst>
          </p:cNvPr>
          <p:cNvSpPr txBox="1">
            <a:spLocks noChangeArrowheads="1"/>
          </p:cNvSpPr>
          <p:nvPr/>
        </p:nvSpPr>
        <p:spPr bwMode="auto">
          <a:xfrm>
            <a:off x="26017034" y="5327203"/>
            <a:ext cx="14123158" cy="20020825"/>
          </a:xfrm>
          <a:prstGeom prst="rect">
            <a:avLst/>
          </a:prstGeom>
          <a:noFill/>
          <a:ln w="12700">
            <a:noFill/>
            <a:miter lim="800000"/>
            <a:headEnd/>
            <a:tailEnd/>
          </a:ln>
        </p:spPr>
        <p:txBody>
          <a:bodyPr wrap="square" lIns="91396" tIns="45700" rIns="91396" bIns="45700">
            <a:spAutoFit/>
          </a:bodyPr>
          <a:lstStyle/>
          <a:p>
            <a:pPr algn="ctr" eaLnBrk="1" hangingPunct="1">
              <a:defRPr/>
            </a:pPr>
            <a:endParaRPr lang="en-US" sz="5400" b="1" i="1" u="sng" dirty="0">
              <a:solidFill>
                <a:srgbClr val="7030A0"/>
              </a:solidFill>
              <a:latin typeface="+mj-lt"/>
            </a:endParaRPr>
          </a:p>
          <a:p>
            <a:pPr algn="ctr" eaLnBrk="1" hangingPunct="1">
              <a:defRPr/>
            </a:pPr>
            <a:r>
              <a:rPr lang="en-US" sz="5400" b="1" i="1" u="sng" dirty="0">
                <a:solidFill>
                  <a:srgbClr val="7030A0"/>
                </a:solidFill>
                <a:latin typeface="+mj-lt"/>
              </a:rPr>
              <a:t>Limitations</a:t>
            </a:r>
            <a:endParaRPr lang="en-US" sz="5400" dirty="0">
              <a:latin typeface="+mj-lt"/>
            </a:endParaRPr>
          </a:p>
          <a:p>
            <a:pPr indent="-457200" eaLnBrk="1" hangingPunct="1">
              <a:buFont typeface="Arial" pitchFamily="34" charset="0"/>
              <a:buChar char="•"/>
              <a:defRPr/>
            </a:pPr>
            <a:r>
              <a:rPr lang="en-US" sz="4000" dirty="0">
                <a:latin typeface="+mj-lt"/>
              </a:rPr>
              <a:t>Factors that impacted the research was finding relevant articles published within the last 10 years</a:t>
            </a:r>
          </a:p>
          <a:p>
            <a:pPr indent="-457200" eaLnBrk="1" hangingPunct="1">
              <a:buFont typeface="Arial" pitchFamily="34" charset="0"/>
              <a:buChar char="•"/>
              <a:defRPr/>
            </a:pPr>
            <a:endParaRPr lang="en-US" sz="4000" dirty="0">
              <a:latin typeface="+mj-lt"/>
            </a:endParaRPr>
          </a:p>
          <a:p>
            <a:pPr indent="-457200" eaLnBrk="1" hangingPunct="1">
              <a:buFont typeface="Arial" pitchFamily="34" charset="0"/>
              <a:buChar char="•"/>
              <a:defRPr/>
            </a:pPr>
            <a:r>
              <a:rPr lang="en-US" sz="4000" dirty="0">
                <a:latin typeface="+mj-lt"/>
              </a:rPr>
              <a:t>Some influences included the choice of research that was chosen</a:t>
            </a:r>
            <a:endParaRPr lang="en-US" sz="4000" b="1" i="1" u="sng" dirty="0">
              <a:solidFill>
                <a:srgbClr val="7030A0"/>
              </a:solidFill>
              <a:latin typeface="+mj-lt"/>
              <a:cs typeface="Arial" charset="0"/>
            </a:endParaRPr>
          </a:p>
          <a:p>
            <a:pPr indent="-457200" algn="ctr" eaLnBrk="1" hangingPunct="1">
              <a:lnSpc>
                <a:spcPct val="150000"/>
              </a:lnSpc>
              <a:defRPr/>
            </a:pPr>
            <a:r>
              <a:rPr lang="en-US" sz="5400" b="1" i="1" u="sng" dirty="0">
                <a:solidFill>
                  <a:srgbClr val="7030A0"/>
                </a:solidFill>
                <a:latin typeface="+mj-lt"/>
                <a:cs typeface="Arial" charset="0"/>
              </a:rPr>
              <a:t>Discussion</a:t>
            </a:r>
            <a:endParaRPr lang="en-US" sz="5400" b="1" dirty="0">
              <a:latin typeface="+mj-lt"/>
              <a:cs typeface="Arial" charset="0"/>
            </a:endParaRPr>
          </a:p>
          <a:p>
            <a:pPr indent="-457200" eaLnBrk="1" hangingPunct="1">
              <a:buFont typeface="Arial" panose="020B0604020202020204" pitchFamily="34" charset="0"/>
              <a:buChar char="•"/>
              <a:defRPr/>
            </a:pPr>
            <a:r>
              <a:rPr lang="en-US" sz="4000" dirty="0">
                <a:latin typeface="+mj-lt"/>
                <a:cs typeface="Arial" charset="0"/>
              </a:rPr>
              <a:t>The findings supported that using visual schedules for elementary students did reduce off task behavior as well increased their focus along with promoting independence and helping the students to transition.</a:t>
            </a:r>
          </a:p>
          <a:p>
            <a:pPr indent="-457200" eaLnBrk="1" hangingPunct="1">
              <a:buFont typeface="Arial" panose="020B0604020202020204" pitchFamily="34" charset="0"/>
              <a:buChar char="•"/>
              <a:defRPr/>
            </a:pPr>
            <a:r>
              <a:rPr lang="en-US" sz="4000" dirty="0">
                <a:latin typeface="+mj-lt"/>
                <a:cs typeface="Arial" charset="0"/>
              </a:rPr>
              <a:t>One main benefit from the studies is that all the studies has similar findings and reporting that using a visual schedule did increase on task behavior thus decreasing the emergence of off task behavior and students with autism</a:t>
            </a:r>
          </a:p>
          <a:p>
            <a:pPr indent="-457200" eaLnBrk="1" hangingPunct="1">
              <a:buFont typeface="Arial" panose="020B0604020202020204" pitchFamily="34" charset="0"/>
              <a:buChar char="•"/>
              <a:defRPr/>
            </a:pPr>
            <a:r>
              <a:rPr lang="en-US" sz="4000" dirty="0">
                <a:latin typeface="+mj-lt"/>
                <a:cs typeface="Arial" charset="0"/>
              </a:rPr>
              <a:t>Some weaknesses that were found when conducting the research was the male to female ratio in participants. </a:t>
            </a:r>
          </a:p>
          <a:p>
            <a:pPr indent="-457200" eaLnBrk="1" hangingPunct="1">
              <a:buFont typeface="Arial" panose="020B0604020202020204" pitchFamily="34" charset="0"/>
              <a:buChar char="•"/>
              <a:defRPr/>
            </a:pPr>
            <a:r>
              <a:rPr lang="en-US" sz="4000" dirty="0">
                <a:latin typeface="+mj-lt"/>
                <a:cs typeface="Arial" charset="0"/>
              </a:rPr>
              <a:t>Another weakness included that despite the fact that it was mentioned at all the participants in the studies did have autism no further information was given on to the specific level nor the participants ability to communicate</a:t>
            </a:r>
          </a:p>
          <a:p>
            <a:pPr eaLnBrk="1" hangingPunct="1">
              <a:defRPr/>
            </a:pPr>
            <a:endParaRPr lang="en-US" sz="4800" dirty="0">
              <a:latin typeface="+mj-lt"/>
              <a:cs typeface="Arial" charset="0"/>
            </a:endParaRPr>
          </a:p>
          <a:p>
            <a:pPr indent="-457200" algn="ctr" eaLnBrk="1" hangingPunct="1">
              <a:defRPr/>
            </a:pPr>
            <a:r>
              <a:rPr lang="en-US" sz="4800" b="1" i="1" u="sng" dirty="0">
                <a:solidFill>
                  <a:srgbClr val="7030A0"/>
                </a:solidFill>
                <a:latin typeface="+mj-lt"/>
                <a:cs typeface="Arial" charset="0"/>
              </a:rPr>
              <a:t>Implications</a:t>
            </a:r>
          </a:p>
          <a:p>
            <a:pPr indent="-457200" eaLnBrk="1" hangingPunct="1">
              <a:buFont typeface="Arial" pitchFamily="34" charset="0"/>
              <a:buChar char="•"/>
              <a:defRPr/>
            </a:pPr>
            <a:r>
              <a:rPr lang="en-US" sz="5400" dirty="0">
                <a:solidFill>
                  <a:prstClr val="black"/>
                </a:solidFill>
                <a:latin typeface="+mj-lt"/>
              </a:rPr>
              <a:t> </a:t>
            </a:r>
            <a:r>
              <a:rPr lang="en-US" sz="4000" dirty="0">
                <a:solidFill>
                  <a:prstClr val="black"/>
                </a:solidFill>
                <a:latin typeface="+mj-lt"/>
              </a:rPr>
              <a:t>Contributions include studies exploring visual schedules and the impact on student learning in reducing barriers students with autism for barriers for students</a:t>
            </a:r>
          </a:p>
          <a:p>
            <a:pPr indent="-457200" eaLnBrk="1" hangingPunct="1">
              <a:buFont typeface="Arial" pitchFamily="34" charset="0"/>
              <a:buChar char="•"/>
              <a:defRPr/>
            </a:pPr>
            <a:r>
              <a:rPr lang="en-US" sz="4000" dirty="0">
                <a:solidFill>
                  <a:prstClr val="black"/>
                </a:solidFill>
                <a:latin typeface="+mj-lt"/>
              </a:rPr>
              <a:t>Explore  the benefits of using visual schedules is including other avenues such as using technology in the form of an iPad or other electronic device as a visual schedule.</a:t>
            </a:r>
          </a:p>
        </p:txBody>
      </p:sp>
      <p:pic>
        <p:nvPicPr>
          <p:cNvPr id="4105" name="Picture 2">
            <a:extLst>
              <a:ext uri="{FF2B5EF4-FFF2-40B4-BE49-F238E27FC236}">
                <a16:creationId xmlns:a16="http://schemas.microsoft.com/office/drawing/2014/main" id="{E777BCD7-21E8-169A-E41B-D77C13D600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063" y="265113"/>
            <a:ext cx="8389937"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Linden Rd 12_1.mp3">
            <a:hlinkClick r:id="" action="ppaction://media"/>
            <a:extLst>
              <a:ext uri="{FF2B5EF4-FFF2-40B4-BE49-F238E27FC236}">
                <a16:creationId xmlns:a16="http://schemas.microsoft.com/office/drawing/2014/main" id="{DE8C0498-7852-7C74-F604-846FD08EACB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888200" y="16230600"/>
            <a:ext cx="457200" cy="457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           BENEFITS OF USING VISUAL SCHEDULES FOR ELEMENTARY STUDENTS TO REDUCE OFF TASK BEHAVIOR  Monique Coker Monmouth University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Independent Play Behaviors Using Opportunities to Engage in Stereotypic Behavior as Reinforcement  Gregory P. Hanley, Brian A. Iwata, Rachel H. Thompson, &amp; Jana S. Lindberg University Of Florida</dc:title>
  <dc:creator>Kathryn Lubniewski</dc:creator>
  <cp:lastModifiedBy>monique coker</cp:lastModifiedBy>
  <cp:revision>3</cp:revision>
  <cp:lastPrinted>2002-03-27T20:40:30Z</cp:lastPrinted>
  <dcterms:created xsi:type="dcterms:W3CDTF">1999-04-12T09:26:27Z</dcterms:created>
  <dcterms:modified xsi:type="dcterms:W3CDTF">2022-11-30T03:22:03Z</dcterms:modified>
</cp:coreProperties>
</file>