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EF34-F7C2-45EE-9CBC-9A711E55C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17C65-6B6B-41A1-BDE7-FA8939A60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FC18-8B5D-4550-B82F-0B7EEEE1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3153-E54C-4EDD-87DD-E3D1168A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606F0-C7F8-41B2-A5B9-AB87FF60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D564-CF92-49F4-AC1E-73D0218F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783B0-34D4-42AC-9029-C7F3599D7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D755-FCDC-4E72-93FA-4284C1E7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5F1CD-A0E9-4E14-A259-1DD28FF2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24EEC-3327-4F19-814C-3B7D2E42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8F262-12FB-4050-8D08-73ED1775C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5A5C7-4E1A-4821-A11D-5BDEF24C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BCC71-6F60-4309-AFCF-BF9FF3F6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68044-35A8-4F85-9E3B-F3446F0E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71E0D-7B0F-4AA1-86E6-5DB15617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4362-5386-40B8-8B02-A038EDD3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5D8C-23C4-4E09-919F-DDF03E0BE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6EA5F-6A1A-45C5-B8CB-323935C4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0FE4C-6B9D-4A5A-A522-4D17429B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28A7-7107-439A-93BB-C3091DAD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2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9C6D-E7D0-4AB2-B426-28B2D196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23AF-453F-48BF-97C9-F205992D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545A9-D103-4910-A10C-2B216A27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82B22-B46E-4848-B097-6C905193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4A55-4C75-46C6-90DD-E4B0BAE4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FFD8-F81D-44A6-82A8-5F9B67F9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0A5E-6FA3-43E1-AAD3-8D17C48AF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E50DA-1F78-4F43-8A54-3C4A4789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848E1-0A8B-42FA-B069-004A37E0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1DE4F-7D59-43F6-8845-76E67758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0DDBC-D6B5-48E1-B95C-50562BA8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0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D6D1-97DD-41B9-8231-F8A77694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359CA-185F-40CA-BABB-B01F3AFB0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CFC36-AFA0-4979-AC34-19D3AE4D1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6C168-38DA-43DD-B3E1-6BC8CE09C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2B52B-50FD-4229-A2DA-77B6CDA66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ADF82-6495-44AB-9230-9D042657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772BB-4F88-4C06-8377-6F9BC3E1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2E89A-50E6-4BC9-8383-F4562468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497B-38B0-4840-8D8B-88436C71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B0794-B623-4341-950C-49E8FC06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324B0-F892-4F01-91D1-01811D2D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E66D8-8B20-4A6F-A8FE-511F1EC6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07535-FE18-4BA3-B90D-5E95B850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B38D-DF52-4CDC-AA60-7B883DFF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02587-4973-48E2-AF96-2EF48A5F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E619-2B4E-464D-9DAC-004DFEB6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D4E9-CDBE-4AAE-89D4-9EACBDD0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9099F-F923-409E-8072-4D7F6A0FF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D8939-8505-4AFA-A1FC-D1E219B3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2FE16-92F8-40B2-B8D1-9BDAD4FC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55F4D-91BF-47BF-9ACB-B78BAC2E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325A-5001-4013-9FF9-1F3DCD2C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4577D-0802-4685-BBE3-DD9EA81A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60FDF-2DD8-4E8A-AA2D-D9AD74120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184F3-F3D3-4346-8EF5-3CEF1C2B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9C7F3-894D-4948-B4A2-D23FE17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7895D-CA37-460A-9EE1-AB97D8EB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2D917-32C6-4EFC-8775-8A34B99E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55D0F-B369-48C2-9686-30DED94B8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4D982-17E6-4992-9440-9AF62421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A22A-7AA0-471F-8D21-6D624B4E934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62C66-6848-40FA-89E8-43EFB9A6F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785B1-59D7-41AB-82A8-0EA93CB04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EBDB7-EFBA-405F-991C-F85229B5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B195B89-ECC0-4D77-A7FD-8CD04E00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34"/>
            <a:ext cx="6515100" cy="679291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F97E2D-F028-4233-A288-7F88C012A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7875" y="58896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Amera Y. Hemming</dc:creator>
  <cp:lastModifiedBy>Amera Y. Hemming</cp:lastModifiedBy>
  <cp:revision>1</cp:revision>
  <dcterms:created xsi:type="dcterms:W3CDTF">2021-11-21T21:39:34Z</dcterms:created>
  <dcterms:modified xsi:type="dcterms:W3CDTF">2021-11-21T22:31:32Z</dcterms:modified>
</cp:coreProperties>
</file>