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40233600" cy="32918400"/>
  <p:notesSz cx="6858000" cy="9144000"/>
  <p:defaultTextStyle>
    <a:defPPr>
      <a:defRPr lang="en-US"/>
    </a:defPPr>
    <a:lvl1pPr algn="l" defTabSz="2249488" rtl="0" fontAlgn="base">
      <a:spcBef>
        <a:spcPct val="0"/>
      </a:spcBef>
      <a:spcAft>
        <a:spcPct val="0"/>
      </a:spcAft>
      <a:defRPr sz="8900" kern="1200">
        <a:solidFill>
          <a:schemeClr val="tx1"/>
        </a:solidFill>
        <a:latin typeface="Calibri" charset="0"/>
        <a:ea typeface="ＭＳ Ｐゴシック" charset="0"/>
        <a:cs typeface="ＭＳ Ｐゴシック" charset="0"/>
      </a:defRPr>
    </a:lvl1pPr>
    <a:lvl2pPr marL="2249488" indent="-1792288" algn="l" defTabSz="2249488" rtl="0" fontAlgn="base">
      <a:spcBef>
        <a:spcPct val="0"/>
      </a:spcBef>
      <a:spcAft>
        <a:spcPct val="0"/>
      </a:spcAft>
      <a:defRPr sz="8900" kern="1200">
        <a:solidFill>
          <a:schemeClr val="tx1"/>
        </a:solidFill>
        <a:latin typeface="Calibri" charset="0"/>
        <a:ea typeface="ＭＳ Ｐゴシック" charset="0"/>
        <a:cs typeface="ＭＳ Ｐゴシック" charset="0"/>
      </a:defRPr>
    </a:lvl2pPr>
    <a:lvl3pPr marL="4500563" indent="-3586163" algn="l" defTabSz="2249488" rtl="0" fontAlgn="base">
      <a:spcBef>
        <a:spcPct val="0"/>
      </a:spcBef>
      <a:spcAft>
        <a:spcPct val="0"/>
      </a:spcAft>
      <a:defRPr sz="8900" kern="1200">
        <a:solidFill>
          <a:schemeClr val="tx1"/>
        </a:solidFill>
        <a:latin typeface="Calibri" charset="0"/>
        <a:ea typeface="ＭＳ Ｐゴシック" charset="0"/>
        <a:cs typeface="ＭＳ Ｐゴシック" charset="0"/>
      </a:defRPr>
    </a:lvl3pPr>
    <a:lvl4pPr marL="6751638" indent="-5380038" algn="l" defTabSz="2249488" rtl="0" fontAlgn="base">
      <a:spcBef>
        <a:spcPct val="0"/>
      </a:spcBef>
      <a:spcAft>
        <a:spcPct val="0"/>
      </a:spcAft>
      <a:defRPr sz="8900" kern="1200">
        <a:solidFill>
          <a:schemeClr val="tx1"/>
        </a:solidFill>
        <a:latin typeface="Calibri" charset="0"/>
        <a:ea typeface="ＭＳ Ｐゴシック" charset="0"/>
        <a:cs typeface="ＭＳ Ｐゴシック" charset="0"/>
      </a:defRPr>
    </a:lvl4pPr>
    <a:lvl5pPr marL="9002713" indent="-7173913" algn="l" defTabSz="2249488" rtl="0" fontAlgn="base">
      <a:spcBef>
        <a:spcPct val="0"/>
      </a:spcBef>
      <a:spcAft>
        <a:spcPct val="0"/>
      </a:spcAft>
      <a:defRPr sz="89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89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89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89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8900"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0368">
          <p15:clr>
            <a:srgbClr val="A4A3A4"/>
          </p15:clr>
        </p15:guide>
        <p15:guide id="2" pos="126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803" autoAdjust="0"/>
  </p:normalViewPr>
  <p:slideViewPr>
    <p:cSldViewPr snapToGrid="0" snapToObjects="1">
      <p:cViewPr varScale="1">
        <p:scale>
          <a:sx n="24" d="100"/>
          <a:sy n="24" d="100"/>
        </p:scale>
        <p:origin x="1758" y="96"/>
      </p:cViewPr>
      <p:guideLst>
        <p:guide orient="horz" pos="10368"/>
        <p:guide pos="126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10226048"/>
            <a:ext cx="34198560" cy="7056121"/>
          </a:xfrm>
        </p:spPr>
        <p:txBody>
          <a:bodyPr/>
          <a:lstStyle/>
          <a:p>
            <a:r>
              <a:rPr lang="en-US"/>
              <a:t>Click to edit Master title style</a:t>
            </a:r>
          </a:p>
        </p:txBody>
      </p:sp>
      <p:sp>
        <p:nvSpPr>
          <p:cNvPr id="3" name="Subtitle 2"/>
          <p:cNvSpPr>
            <a:spLocks noGrp="1"/>
          </p:cNvSpPr>
          <p:nvPr>
            <p:ph type="subTitle" idx="1"/>
          </p:nvPr>
        </p:nvSpPr>
        <p:spPr>
          <a:xfrm>
            <a:off x="6035040" y="18653760"/>
            <a:ext cx="28163520" cy="8412480"/>
          </a:xfrm>
        </p:spPr>
        <p:txBody>
          <a:bodyPr/>
          <a:lstStyle>
            <a:lvl1pPr marL="0" indent="0" algn="ctr">
              <a:buNone/>
              <a:defRPr>
                <a:solidFill>
                  <a:schemeClr val="tx1">
                    <a:tint val="75000"/>
                  </a:schemeClr>
                </a:solidFill>
              </a:defRPr>
            </a:lvl1pPr>
            <a:lvl2pPr marL="2250796" indent="0" algn="ctr">
              <a:buNone/>
              <a:defRPr>
                <a:solidFill>
                  <a:schemeClr val="tx1">
                    <a:tint val="75000"/>
                  </a:schemeClr>
                </a:solidFill>
              </a:defRPr>
            </a:lvl2pPr>
            <a:lvl3pPr marL="4501591" indent="0" algn="ctr">
              <a:buNone/>
              <a:defRPr>
                <a:solidFill>
                  <a:schemeClr val="tx1">
                    <a:tint val="75000"/>
                  </a:schemeClr>
                </a:solidFill>
              </a:defRPr>
            </a:lvl3pPr>
            <a:lvl4pPr marL="6752387" indent="0" algn="ctr">
              <a:buNone/>
              <a:defRPr>
                <a:solidFill>
                  <a:schemeClr val="tx1">
                    <a:tint val="75000"/>
                  </a:schemeClr>
                </a:solidFill>
              </a:defRPr>
            </a:lvl4pPr>
            <a:lvl5pPr marL="9003182" indent="0" algn="ctr">
              <a:buNone/>
              <a:defRPr>
                <a:solidFill>
                  <a:schemeClr val="tx1">
                    <a:tint val="75000"/>
                  </a:schemeClr>
                </a:solidFill>
              </a:defRPr>
            </a:lvl5pPr>
            <a:lvl6pPr marL="11253978" indent="0" algn="ctr">
              <a:buNone/>
              <a:defRPr>
                <a:solidFill>
                  <a:schemeClr val="tx1">
                    <a:tint val="75000"/>
                  </a:schemeClr>
                </a:solidFill>
              </a:defRPr>
            </a:lvl6pPr>
            <a:lvl7pPr marL="13504774" indent="0" algn="ctr">
              <a:buNone/>
              <a:defRPr>
                <a:solidFill>
                  <a:schemeClr val="tx1">
                    <a:tint val="75000"/>
                  </a:schemeClr>
                </a:solidFill>
              </a:defRPr>
            </a:lvl7pPr>
            <a:lvl8pPr marL="15755569" indent="0" algn="ctr">
              <a:buNone/>
              <a:defRPr>
                <a:solidFill>
                  <a:schemeClr val="tx1">
                    <a:tint val="75000"/>
                  </a:schemeClr>
                </a:solidFill>
              </a:defRPr>
            </a:lvl8pPr>
            <a:lvl9pPr marL="1800636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5B61147-87E0-8D40-8D29-0E29BA2E326C}" type="datetimeFigureOut">
              <a:rPr lang="en-US"/>
              <a:pPr>
                <a:defRPr/>
              </a:pPr>
              <a:t>4/16/2021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1C6385-B528-C548-9835-55C577036F52}" type="slidenum">
              <a:rPr lang="en-US"/>
              <a:pPr>
                <a:defRPr/>
              </a:pPr>
              <a:t>‹#›</a:t>
            </a:fld>
            <a:endParaRPr lang="en-US"/>
          </a:p>
        </p:txBody>
      </p:sp>
    </p:spTree>
    <p:extLst>
      <p:ext uri="{BB962C8B-B14F-4D97-AF65-F5344CB8AC3E}">
        <p14:creationId xmlns:p14="http://schemas.microsoft.com/office/powerpoint/2010/main" val="4058898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D282BE-A088-BE40-AE26-4A7D0E72C7A5}" type="datetimeFigureOut">
              <a:rPr lang="en-US"/>
              <a:pPr>
                <a:defRPr/>
              </a:pPr>
              <a:t>4/16/2021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FBD7B4-5D34-4349-AF35-66E9E6F1A2A8}" type="slidenum">
              <a:rPr lang="en-US"/>
              <a:pPr>
                <a:defRPr/>
              </a:pPr>
              <a:t>‹#›</a:t>
            </a:fld>
            <a:endParaRPr lang="en-US"/>
          </a:p>
        </p:txBody>
      </p:sp>
    </p:spTree>
    <p:extLst>
      <p:ext uri="{BB962C8B-B14F-4D97-AF65-F5344CB8AC3E}">
        <p14:creationId xmlns:p14="http://schemas.microsoft.com/office/powerpoint/2010/main" val="947870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9169360" y="1318265"/>
            <a:ext cx="9052560" cy="280873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11680" y="1318265"/>
            <a:ext cx="26487120" cy="280873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3D6B8A9-A508-2B44-9119-A912004ECEC9}" type="datetimeFigureOut">
              <a:rPr lang="en-US"/>
              <a:pPr>
                <a:defRPr/>
              </a:pPr>
              <a:t>4/16/2021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4A6CA1-D59B-6943-ACB5-52D9C9392164}" type="slidenum">
              <a:rPr lang="en-US"/>
              <a:pPr>
                <a:defRPr/>
              </a:pPr>
              <a:t>‹#›</a:t>
            </a:fld>
            <a:endParaRPr lang="en-US"/>
          </a:p>
        </p:txBody>
      </p:sp>
    </p:spTree>
    <p:extLst>
      <p:ext uri="{BB962C8B-B14F-4D97-AF65-F5344CB8AC3E}">
        <p14:creationId xmlns:p14="http://schemas.microsoft.com/office/powerpoint/2010/main" val="183670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EA87008-0AD9-BC4A-B69B-3FE660F16E14}" type="datetimeFigureOut">
              <a:rPr lang="en-US"/>
              <a:pPr>
                <a:defRPr/>
              </a:pPr>
              <a:t>4/16/2021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40FF29-BC14-F54A-8164-4BB5465F4DC1}" type="slidenum">
              <a:rPr lang="en-US"/>
              <a:pPr>
                <a:defRPr/>
              </a:pPr>
              <a:t>‹#›</a:t>
            </a:fld>
            <a:endParaRPr lang="en-US"/>
          </a:p>
        </p:txBody>
      </p:sp>
    </p:spTree>
    <p:extLst>
      <p:ext uri="{BB962C8B-B14F-4D97-AF65-F5344CB8AC3E}">
        <p14:creationId xmlns:p14="http://schemas.microsoft.com/office/powerpoint/2010/main" val="1337390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78177" y="21153125"/>
            <a:ext cx="34198560" cy="6537963"/>
          </a:xfrm>
        </p:spPr>
        <p:txBody>
          <a:bodyPr anchor="t"/>
          <a:lstStyle>
            <a:lvl1pPr algn="l">
              <a:defRPr sz="19700" b="1" cap="all"/>
            </a:lvl1pPr>
          </a:lstStyle>
          <a:p>
            <a:r>
              <a:rPr lang="en-US"/>
              <a:t>Click to edit Master title style</a:t>
            </a:r>
          </a:p>
        </p:txBody>
      </p:sp>
      <p:sp>
        <p:nvSpPr>
          <p:cNvPr id="3" name="Text Placeholder 2"/>
          <p:cNvSpPr>
            <a:spLocks noGrp="1"/>
          </p:cNvSpPr>
          <p:nvPr>
            <p:ph type="body" idx="1"/>
          </p:nvPr>
        </p:nvSpPr>
        <p:spPr>
          <a:xfrm>
            <a:off x="3178177" y="13952223"/>
            <a:ext cx="34198560" cy="7200899"/>
          </a:xfrm>
        </p:spPr>
        <p:txBody>
          <a:bodyPr anchor="b"/>
          <a:lstStyle>
            <a:lvl1pPr marL="0" indent="0">
              <a:buNone/>
              <a:defRPr sz="9800">
                <a:solidFill>
                  <a:schemeClr val="tx1">
                    <a:tint val="75000"/>
                  </a:schemeClr>
                </a:solidFill>
              </a:defRPr>
            </a:lvl1pPr>
            <a:lvl2pPr marL="2250796" indent="0">
              <a:buNone/>
              <a:defRPr sz="8900">
                <a:solidFill>
                  <a:schemeClr val="tx1">
                    <a:tint val="75000"/>
                  </a:schemeClr>
                </a:solidFill>
              </a:defRPr>
            </a:lvl2pPr>
            <a:lvl3pPr marL="4501591" indent="0">
              <a:buNone/>
              <a:defRPr sz="7900">
                <a:solidFill>
                  <a:schemeClr val="tx1">
                    <a:tint val="75000"/>
                  </a:schemeClr>
                </a:solidFill>
              </a:defRPr>
            </a:lvl3pPr>
            <a:lvl4pPr marL="6752387" indent="0">
              <a:buNone/>
              <a:defRPr sz="6900">
                <a:solidFill>
                  <a:schemeClr val="tx1">
                    <a:tint val="75000"/>
                  </a:schemeClr>
                </a:solidFill>
              </a:defRPr>
            </a:lvl4pPr>
            <a:lvl5pPr marL="9003182" indent="0">
              <a:buNone/>
              <a:defRPr sz="6900">
                <a:solidFill>
                  <a:schemeClr val="tx1">
                    <a:tint val="75000"/>
                  </a:schemeClr>
                </a:solidFill>
              </a:defRPr>
            </a:lvl5pPr>
            <a:lvl6pPr marL="11253978" indent="0">
              <a:buNone/>
              <a:defRPr sz="6900">
                <a:solidFill>
                  <a:schemeClr val="tx1">
                    <a:tint val="75000"/>
                  </a:schemeClr>
                </a:solidFill>
              </a:defRPr>
            </a:lvl6pPr>
            <a:lvl7pPr marL="13504774" indent="0">
              <a:buNone/>
              <a:defRPr sz="6900">
                <a:solidFill>
                  <a:schemeClr val="tx1">
                    <a:tint val="75000"/>
                  </a:schemeClr>
                </a:solidFill>
              </a:defRPr>
            </a:lvl7pPr>
            <a:lvl8pPr marL="15755569" indent="0">
              <a:buNone/>
              <a:defRPr sz="6900">
                <a:solidFill>
                  <a:schemeClr val="tx1">
                    <a:tint val="75000"/>
                  </a:schemeClr>
                </a:solidFill>
              </a:defRPr>
            </a:lvl8pPr>
            <a:lvl9pPr marL="18006365" indent="0">
              <a:buNone/>
              <a:defRPr sz="6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3563AD-892F-6143-82BC-F48F88592645}" type="datetimeFigureOut">
              <a:rPr lang="en-US"/>
              <a:pPr>
                <a:defRPr/>
              </a:pPr>
              <a:t>4/16/2021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EF8F5A9-7B0F-6D4C-8DD8-201E6044B371}" type="slidenum">
              <a:rPr lang="en-US"/>
              <a:pPr>
                <a:defRPr/>
              </a:pPr>
              <a:t>‹#›</a:t>
            </a:fld>
            <a:endParaRPr lang="en-US"/>
          </a:p>
        </p:txBody>
      </p:sp>
    </p:spTree>
    <p:extLst>
      <p:ext uri="{BB962C8B-B14F-4D97-AF65-F5344CB8AC3E}">
        <p14:creationId xmlns:p14="http://schemas.microsoft.com/office/powerpoint/2010/main" val="908298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11680" y="7680960"/>
            <a:ext cx="17769840" cy="21724623"/>
          </a:xfrm>
        </p:spPr>
        <p:txBody>
          <a:bodyPr/>
          <a:lstStyle>
            <a:lvl1pPr>
              <a:defRPr sz="13800"/>
            </a:lvl1pPr>
            <a:lvl2pPr>
              <a:defRPr sz="11800"/>
            </a:lvl2pPr>
            <a:lvl3pPr>
              <a:defRPr sz="9800"/>
            </a:lvl3pPr>
            <a:lvl4pPr>
              <a:defRPr sz="8900"/>
            </a:lvl4pPr>
            <a:lvl5pPr>
              <a:defRPr sz="8900"/>
            </a:lvl5pPr>
            <a:lvl6pPr>
              <a:defRPr sz="8900"/>
            </a:lvl6pPr>
            <a:lvl7pPr>
              <a:defRPr sz="8900"/>
            </a:lvl7pPr>
            <a:lvl8pPr>
              <a:defRPr sz="8900"/>
            </a:lvl8pPr>
            <a:lvl9pPr>
              <a:defRPr sz="8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0452080" y="7680960"/>
            <a:ext cx="17769840" cy="21724623"/>
          </a:xfrm>
        </p:spPr>
        <p:txBody>
          <a:bodyPr/>
          <a:lstStyle>
            <a:lvl1pPr>
              <a:defRPr sz="13800"/>
            </a:lvl1pPr>
            <a:lvl2pPr>
              <a:defRPr sz="11800"/>
            </a:lvl2pPr>
            <a:lvl3pPr>
              <a:defRPr sz="9800"/>
            </a:lvl3pPr>
            <a:lvl4pPr>
              <a:defRPr sz="8900"/>
            </a:lvl4pPr>
            <a:lvl5pPr>
              <a:defRPr sz="8900"/>
            </a:lvl5pPr>
            <a:lvl6pPr>
              <a:defRPr sz="8900"/>
            </a:lvl6pPr>
            <a:lvl7pPr>
              <a:defRPr sz="8900"/>
            </a:lvl7pPr>
            <a:lvl8pPr>
              <a:defRPr sz="8900"/>
            </a:lvl8pPr>
            <a:lvl9pPr>
              <a:defRPr sz="8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5AAE001-CE97-634C-B7EE-F7F065F7060A}" type="datetimeFigureOut">
              <a:rPr lang="en-US"/>
              <a:pPr>
                <a:defRPr/>
              </a:pPr>
              <a:t>4/16/2021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3F5CC0-9451-354A-AD1A-4890A08967C4}" type="slidenum">
              <a:rPr lang="en-US"/>
              <a:pPr>
                <a:defRPr/>
              </a:pPr>
              <a:t>‹#›</a:t>
            </a:fld>
            <a:endParaRPr lang="en-US"/>
          </a:p>
        </p:txBody>
      </p:sp>
    </p:spTree>
    <p:extLst>
      <p:ext uri="{BB962C8B-B14F-4D97-AF65-F5344CB8AC3E}">
        <p14:creationId xmlns:p14="http://schemas.microsoft.com/office/powerpoint/2010/main" val="3662448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011680" y="7368546"/>
            <a:ext cx="17776827" cy="3070858"/>
          </a:xfrm>
        </p:spPr>
        <p:txBody>
          <a:bodyPr anchor="b"/>
          <a:lstStyle>
            <a:lvl1pPr marL="0" indent="0">
              <a:buNone/>
              <a:defRPr sz="11800" b="1"/>
            </a:lvl1pPr>
            <a:lvl2pPr marL="2250796" indent="0">
              <a:buNone/>
              <a:defRPr sz="9800" b="1"/>
            </a:lvl2pPr>
            <a:lvl3pPr marL="4501591" indent="0">
              <a:buNone/>
              <a:defRPr sz="8900" b="1"/>
            </a:lvl3pPr>
            <a:lvl4pPr marL="6752387" indent="0">
              <a:buNone/>
              <a:defRPr sz="7900" b="1"/>
            </a:lvl4pPr>
            <a:lvl5pPr marL="9003182" indent="0">
              <a:buNone/>
              <a:defRPr sz="7900" b="1"/>
            </a:lvl5pPr>
            <a:lvl6pPr marL="11253978" indent="0">
              <a:buNone/>
              <a:defRPr sz="7900" b="1"/>
            </a:lvl6pPr>
            <a:lvl7pPr marL="13504774" indent="0">
              <a:buNone/>
              <a:defRPr sz="7900" b="1"/>
            </a:lvl7pPr>
            <a:lvl8pPr marL="15755569" indent="0">
              <a:buNone/>
              <a:defRPr sz="7900" b="1"/>
            </a:lvl8pPr>
            <a:lvl9pPr marL="18006365" indent="0">
              <a:buNone/>
              <a:defRPr sz="7900" b="1"/>
            </a:lvl9pPr>
          </a:lstStyle>
          <a:p>
            <a:pPr lvl="0"/>
            <a:r>
              <a:rPr lang="en-US"/>
              <a:t>Click to edit Master text styles</a:t>
            </a:r>
          </a:p>
        </p:txBody>
      </p:sp>
      <p:sp>
        <p:nvSpPr>
          <p:cNvPr id="4" name="Content Placeholder 3"/>
          <p:cNvSpPr>
            <a:spLocks noGrp="1"/>
          </p:cNvSpPr>
          <p:nvPr>
            <p:ph sz="half" idx="2"/>
          </p:nvPr>
        </p:nvSpPr>
        <p:spPr>
          <a:xfrm>
            <a:off x="2011680" y="10439401"/>
            <a:ext cx="17776827" cy="18966182"/>
          </a:xfrm>
        </p:spPr>
        <p:txBody>
          <a:bodyPr/>
          <a:lstStyle>
            <a:lvl1pPr>
              <a:defRPr sz="11800"/>
            </a:lvl1pPr>
            <a:lvl2pPr>
              <a:defRPr sz="9800"/>
            </a:lvl2pPr>
            <a:lvl3pPr>
              <a:defRPr sz="8900"/>
            </a:lvl3pPr>
            <a:lvl4pPr>
              <a:defRPr sz="7900"/>
            </a:lvl4pPr>
            <a:lvl5pPr>
              <a:defRPr sz="7900"/>
            </a:lvl5pPr>
            <a:lvl6pPr>
              <a:defRPr sz="7900"/>
            </a:lvl6pPr>
            <a:lvl7pPr>
              <a:defRPr sz="7900"/>
            </a:lvl7pPr>
            <a:lvl8pPr>
              <a:defRPr sz="7900"/>
            </a:lvl8pPr>
            <a:lvl9pPr>
              <a:defRPr sz="7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0438117" y="7368546"/>
            <a:ext cx="17783810" cy="3070858"/>
          </a:xfrm>
        </p:spPr>
        <p:txBody>
          <a:bodyPr anchor="b"/>
          <a:lstStyle>
            <a:lvl1pPr marL="0" indent="0">
              <a:buNone/>
              <a:defRPr sz="11800" b="1"/>
            </a:lvl1pPr>
            <a:lvl2pPr marL="2250796" indent="0">
              <a:buNone/>
              <a:defRPr sz="9800" b="1"/>
            </a:lvl2pPr>
            <a:lvl3pPr marL="4501591" indent="0">
              <a:buNone/>
              <a:defRPr sz="8900" b="1"/>
            </a:lvl3pPr>
            <a:lvl4pPr marL="6752387" indent="0">
              <a:buNone/>
              <a:defRPr sz="7900" b="1"/>
            </a:lvl4pPr>
            <a:lvl5pPr marL="9003182" indent="0">
              <a:buNone/>
              <a:defRPr sz="7900" b="1"/>
            </a:lvl5pPr>
            <a:lvl6pPr marL="11253978" indent="0">
              <a:buNone/>
              <a:defRPr sz="7900" b="1"/>
            </a:lvl6pPr>
            <a:lvl7pPr marL="13504774" indent="0">
              <a:buNone/>
              <a:defRPr sz="7900" b="1"/>
            </a:lvl7pPr>
            <a:lvl8pPr marL="15755569" indent="0">
              <a:buNone/>
              <a:defRPr sz="7900" b="1"/>
            </a:lvl8pPr>
            <a:lvl9pPr marL="18006365" indent="0">
              <a:buNone/>
              <a:defRPr sz="7900" b="1"/>
            </a:lvl9pPr>
          </a:lstStyle>
          <a:p>
            <a:pPr lvl="0"/>
            <a:r>
              <a:rPr lang="en-US"/>
              <a:t>Click to edit Master text styles</a:t>
            </a:r>
          </a:p>
        </p:txBody>
      </p:sp>
      <p:sp>
        <p:nvSpPr>
          <p:cNvPr id="6" name="Content Placeholder 5"/>
          <p:cNvSpPr>
            <a:spLocks noGrp="1"/>
          </p:cNvSpPr>
          <p:nvPr>
            <p:ph sz="quarter" idx="4"/>
          </p:nvPr>
        </p:nvSpPr>
        <p:spPr>
          <a:xfrm>
            <a:off x="20438117" y="10439401"/>
            <a:ext cx="17783810" cy="18966182"/>
          </a:xfrm>
        </p:spPr>
        <p:txBody>
          <a:bodyPr/>
          <a:lstStyle>
            <a:lvl1pPr>
              <a:defRPr sz="11800"/>
            </a:lvl1pPr>
            <a:lvl2pPr>
              <a:defRPr sz="9800"/>
            </a:lvl2pPr>
            <a:lvl3pPr>
              <a:defRPr sz="8900"/>
            </a:lvl3pPr>
            <a:lvl4pPr>
              <a:defRPr sz="7900"/>
            </a:lvl4pPr>
            <a:lvl5pPr>
              <a:defRPr sz="7900"/>
            </a:lvl5pPr>
            <a:lvl6pPr>
              <a:defRPr sz="7900"/>
            </a:lvl6pPr>
            <a:lvl7pPr>
              <a:defRPr sz="7900"/>
            </a:lvl7pPr>
            <a:lvl8pPr>
              <a:defRPr sz="7900"/>
            </a:lvl8pPr>
            <a:lvl9pPr>
              <a:defRPr sz="7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65A658E-3DF6-5E4D-8B9F-46AAC88BC518}" type="datetimeFigureOut">
              <a:rPr lang="en-US"/>
              <a:pPr>
                <a:defRPr/>
              </a:pPr>
              <a:t>4/16/2021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9591B8A-AF39-E040-AAD6-5BA1EE077060}" type="slidenum">
              <a:rPr lang="en-US"/>
              <a:pPr>
                <a:defRPr/>
              </a:pPr>
              <a:t>‹#›</a:t>
            </a:fld>
            <a:endParaRPr lang="en-US"/>
          </a:p>
        </p:txBody>
      </p:sp>
    </p:spTree>
    <p:extLst>
      <p:ext uri="{BB962C8B-B14F-4D97-AF65-F5344CB8AC3E}">
        <p14:creationId xmlns:p14="http://schemas.microsoft.com/office/powerpoint/2010/main" val="3995357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866D18C-50B5-D249-A223-87C407973973}" type="datetimeFigureOut">
              <a:rPr lang="en-US"/>
              <a:pPr>
                <a:defRPr/>
              </a:pPr>
              <a:t>4/16/2021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09E966D-C29C-624C-9C9E-D73862768029}" type="slidenum">
              <a:rPr lang="en-US"/>
              <a:pPr>
                <a:defRPr/>
              </a:pPr>
              <a:t>‹#›</a:t>
            </a:fld>
            <a:endParaRPr lang="en-US"/>
          </a:p>
        </p:txBody>
      </p:sp>
    </p:spTree>
    <p:extLst>
      <p:ext uri="{BB962C8B-B14F-4D97-AF65-F5344CB8AC3E}">
        <p14:creationId xmlns:p14="http://schemas.microsoft.com/office/powerpoint/2010/main" val="1149910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995AEE6-2E34-6745-86BC-0C8EF5C058A5}" type="datetimeFigureOut">
              <a:rPr lang="en-US"/>
              <a:pPr>
                <a:defRPr/>
              </a:pPr>
              <a:t>4/16/2021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767EBB2-E5C8-6041-A0F0-041B9B4278E0}" type="slidenum">
              <a:rPr lang="en-US"/>
              <a:pPr>
                <a:defRPr/>
              </a:pPr>
              <a:t>‹#›</a:t>
            </a:fld>
            <a:endParaRPr lang="en-US"/>
          </a:p>
        </p:txBody>
      </p:sp>
    </p:spTree>
    <p:extLst>
      <p:ext uri="{BB962C8B-B14F-4D97-AF65-F5344CB8AC3E}">
        <p14:creationId xmlns:p14="http://schemas.microsoft.com/office/powerpoint/2010/main" val="3215380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1687" y="1310645"/>
            <a:ext cx="13236577" cy="5577840"/>
          </a:xfrm>
        </p:spPr>
        <p:txBody>
          <a:bodyPr anchor="b"/>
          <a:lstStyle>
            <a:lvl1pPr algn="l">
              <a:defRPr sz="9800" b="1"/>
            </a:lvl1pPr>
          </a:lstStyle>
          <a:p>
            <a:r>
              <a:rPr lang="en-US"/>
              <a:t>Click to edit Master title style</a:t>
            </a:r>
          </a:p>
        </p:txBody>
      </p:sp>
      <p:sp>
        <p:nvSpPr>
          <p:cNvPr id="3" name="Content Placeholder 2"/>
          <p:cNvSpPr>
            <a:spLocks noGrp="1"/>
          </p:cNvSpPr>
          <p:nvPr>
            <p:ph idx="1"/>
          </p:nvPr>
        </p:nvSpPr>
        <p:spPr>
          <a:xfrm>
            <a:off x="15730220" y="1310642"/>
            <a:ext cx="22491700" cy="28094941"/>
          </a:xfrm>
        </p:spPr>
        <p:txBody>
          <a:bodyPr/>
          <a:lstStyle>
            <a:lvl1pPr>
              <a:defRPr sz="15800"/>
            </a:lvl1pPr>
            <a:lvl2pPr>
              <a:defRPr sz="13800"/>
            </a:lvl2pPr>
            <a:lvl3pPr>
              <a:defRPr sz="11800"/>
            </a:lvl3pPr>
            <a:lvl4pPr>
              <a:defRPr sz="9800"/>
            </a:lvl4pPr>
            <a:lvl5pPr>
              <a:defRPr sz="9800"/>
            </a:lvl5pPr>
            <a:lvl6pPr>
              <a:defRPr sz="9800"/>
            </a:lvl6pPr>
            <a:lvl7pPr>
              <a:defRPr sz="9800"/>
            </a:lvl7pPr>
            <a:lvl8pPr>
              <a:defRPr sz="9800"/>
            </a:lvl8pPr>
            <a:lvl9pPr>
              <a:defRPr sz="9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011687" y="6888485"/>
            <a:ext cx="13236577" cy="22517101"/>
          </a:xfrm>
        </p:spPr>
        <p:txBody>
          <a:bodyPr/>
          <a:lstStyle>
            <a:lvl1pPr marL="0" indent="0">
              <a:buNone/>
              <a:defRPr sz="6900"/>
            </a:lvl1pPr>
            <a:lvl2pPr marL="2250796" indent="0">
              <a:buNone/>
              <a:defRPr sz="5900"/>
            </a:lvl2pPr>
            <a:lvl3pPr marL="4501591" indent="0">
              <a:buNone/>
              <a:defRPr sz="4900"/>
            </a:lvl3pPr>
            <a:lvl4pPr marL="6752387" indent="0">
              <a:buNone/>
              <a:defRPr sz="4400"/>
            </a:lvl4pPr>
            <a:lvl5pPr marL="9003182" indent="0">
              <a:buNone/>
              <a:defRPr sz="4400"/>
            </a:lvl5pPr>
            <a:lvl6pPr marL="11253978" indent="0">
              <a:buNone/>
              <a:defRPr sz="4400"/>
            </a:lvl6pPr>
            <a:lvl7pPr marL="13504774" indent="0">
              <a:buNone/>
              <a:defRPr sz="4400"/>
            </a:lvl7pPr>
            <a:lvl8pPr marL="15755569" indent="0">
              <a:buNone/>
              <a:defRPr sz="4400"/>
            </a:lvl8pPr>
            <a:lvl9pPr marL="18006365" indent="0">
              <a:buNone/>
              <a:defRPr sz="44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4573B59-4A61-7B48-B042-43DA04B3C2D4}" type="datetimeFigureOut">
              <a:rPr lang="en-US"/>
              <a:pPr>
                <a:defRPr/>
              </a:pPr>
              <a:t>4/16/2021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BBA67C-5388-D744-9D85-BD3F28BB7DDD}" type="slidenum">
              <a:rPr lang="en-US"/>
              <a:pPr>
                <a:defRPr/>
              </a:pPr>
              <a:t>‹#›</a:t>
            </a:fld>
            <a:endParaRPr lang="en-US"/>
          </a:p>
        </p:txBody>
      </p:sp>
    </p:spTree>
    <p:extLst>
      <p:ext uri="{BB962C8B-B14F-4D97-AF65-F5344CB8AC3E}">
        <p14:creationId xmlns:p14="http://schemas.microsoft.com/office/powerpoint/2010/main" val="2527018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86067" y="23042880"/>
            <a:ext cx="24140160" cy="2720344"/>
          </a:xfrm>
        </p:spPr>
        <p:txBody>
          <a:bodyPr anchor="b"/>
          <a:lstStyle>
            <a:lvl1pPr algn="l">
              <a:defRPr sz="9800" b="1"/>
            </a:lvl1pPr>
          </a:lstStyle>
          <a:p>
            <a:r>
              <a:rPr lang="en-US"/>
              <a:t>Click to edit Master title style</a:t>
            </a:r>
          </a:p>
        </p:txBody>
      </p:sp>
      <p:sp>
        <p:nvSpPr>
          <p:cNvPr id="3" name="Picture Placeholder 2"/>
          <p:cNvSpPr>
            <a:spLocks noGrp="1"/>
          </p:cNvSpPr>
          <p:nvPr>
            <p:ph type="pic" idx="1"/>
          </p:nvPr>
        </p:nvSpPr>
        <p:spPr>
          <a:xfrm>
            <a:off x="7886067" y="2941321"/>
            <a:ext cx="24140160" cy="19751040"/>
          </a:xfrm>
        </p:spPr>
        <p:txBody>
          <a:bodyPr rtlCol="0">
            <a:normAutofit/>
          </a:bodyPr>
          <a:lstStyle>
            <a:lvl1pPr marL="0" indent="0">
              <a:buNone/>
              <a:defRPr sz="15800"/>
            </a:lvl1pPr>
            <a:lvl2pPr marL="2250796" indent="0">
              <a:buNone/>
              <a:defRPr sz="13800"/>
            </a:lvl2pPr>
            <a:lvl3pPr marL="4501591" indent="0">
              <a:buNone/>
              <a:defRPr sz="11800"/>
            </a:lvl3pPr>
            <a:lvl4pPr marL="6752387" indent="0">
              <a:buNone/>
              <a:defRPr sz="9800"/>
            </a:lvl4pPr>
            <a:lvl5pPr marL="9003182" indent="0">
              <a:buNone/>
              <a:defRPr sz="9800"/>
            </a:lvl5pPr>
            <a:lvl6pPr marL="11253978" indent="0">
              <a:buNone/>
              <a:defRPr sz="9800"/>
            </a:lvl6pPr>
            <a:lvl7pPr marL="13504774" indent="0">
              <a:buNone/>
              <a:defRPr sz="9800"/>
            </a:lvl7pPr>
            <a:lvl8pPr marL="15755569" indent="0">
              <a:buNone/>
              <a:defRPr sz="9800"/>
            </a:lvl8pPr>
            <a:lvl9pPr marL="18006365" indent="0">
              <a:buNone/>
              <a:defRPr sz="9800"/>
            </a:lvl9pPr>
          </a:lstStyle>
          <a:p>
            <a:pPr lvl="0"/>
            <a:endParaRPr lang="en-US" noProof="0"/>
          </a:p>
        </p:txBody>
      </p:sp>
      <p:sp>
        <p:nvSpPr>
          <p:cNvPr id="4" name="Text Placeholder 3"/>
          <p:cNvSpPr>
            <a:spLocks noGrp="1"/>
          </p:cNvSpPr>
          <p:nvPr>
            <p:ph type="body" sz="half" idx="2"/>
          </p:nvPr>
        </p:nvSpPr>
        <p:spPr>
          <a:xfrm>
            <a:off x="7886067" y="25763224"/>
            <a:ext cx="24140160" cy="3863336"/>
          </a:xfrm>
        </p:spPr>
        <p:txBody>
          <a:bodyPr/>
          <a:lstStyle>
            <a:lvl1pPr marL="0" indent="0">
              <a:buNone/>
              <a:defRPr sz="6900"/>
            </a:lvl1pPr>
            <a:lvl2pPr marL="2250796" indent="0">
              <a:buNone/>
              <a:defRPr sz="5900"/>
            </a:lvl2pPr>
            <a:lvl3pPr marL="4501591" indent="0">
              <a:buNone/>
              <a:defRPr sz="4900"/>
            </a:lvl3pPr>
            <a:lvl4pPr marL="6752387" indent="0">
              <a:buNone/>
              <a:defRPr sz="4400"/>
            </a:lvl4pPr>
            <a:lvl5pPr marL="9003182" indent="0">
              <a:buNone/>
              <a:defRPr sz="4400"/>
            </a:lvl5pPr>
            <a:lvl6pPr marL="11253978" indent="0">
              <a:buNone/>
              <a:defRPr sz="4400"/>
            </a:lvl6pPr>
            <a:lvl7pPr marL="13504774" indent="0">
              <a:buNone/>
              <a:defRPr sz="4400"/>
            </a:lvl7pPr>
            <a:lvl8pPr marL="15755569" indent="0">
              <a:buNone/>
              <a:defRPr sz="4400"/>
            </a:lvl8pPr>
            <a:lvl9pPr marL="18006365" indent="0">
              <a:buNone/>
              <a:defRPr sz="44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9B57BAB-E9EF-204C-8D34-D564394078EC}" type="datetimeFigureOut">
              <a:rPr lang="en-US"/>
              <a:pPr>
                <a:defRPr/>
              </a:pPr>
              <a:t>4/16/2021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770178-C444-D14C-964B-EE3C63C2C950}" type="slidenum">
              <a:rPr lang="en-US"/>
              <a:pPr>
                <a:defRPr/>
              </a:pPr>
              <a:t>‹#›</a:t>
            </a:fld>
            <a:endParaRPr lang="en-US"/>
          </a:p>
        </p:txBody>
      </p:sp>
    </p:spTree>
    <p:extLst>
      <p:ext uri="{BB962C8B-B14F-4D97-AF65-F5344CB8AC3E}">
        <p14:creationId xmlns:p14="http://schemas.microsoft.com/office/powerpoint/2010/main" val="252693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011363" y="1317625"/>
            <a:ext cx="36210875"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50159" tIns="225080" rIns="450159" bIns="22508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2011363" y="7680325"/>
            <a:ext cx="36210875" cy="2172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50159" tIns="225080" rIns="450159" bIns="2250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011363" y="30510163"/>
            <a:ext cx="9388475" cy="1752600"/>
          </a:xfrm>
          <a:prstGeom prst="rect">
            <a:avLst/>
          </a:prstGeom>
        </p:spPr>
        <p:txBody>
          <a:bodyPr vert="horz" lIns="450159" tIns="225080" rIns="450159" bIns="225080" rtlCol="0" anchor="ctr"/>
          <a:lstStyle>
            <a:lvl1pPr algn="l" defTabSz="2250796" fontAlgn="auto">
              <a:spcBef>
                <a:spcPts val="0"/>
              </a:spcBef>
              <a:spcAft>
                <a:spcPts val="0"/>
              </a:spcAft>
              <a:defRPr sz="5900" smtClean="0">
                <a:solidFill>
                  <a:schemeClr val="tx1">
                    <a:tint val="75000"/>
                  </a:schemeClr>
                </a:solidFill>
                <a:latin typeface="+mn-lt"/>
                <a:ea typeface="+mn-ea"/>
                <a:cs typeface="+mn-cs"/>
              </a:defRPr>
            </a:lvl1pPr>
          </a:lstStyle>
          <a:p>
            <a:pPr>
              <a:defRPr/>
            </a:pPr>
            <a:fld id="{D0C5CC8B-909C-D246-9BF8-8BF352377281}" type="datetimeFigureOut">
              <a:rPr lang="en-US"/>
              <a:pPr>
                <a:defRPr/>
              </a:pPr>
              <a:t>4/16/2021</a:t>
            </a:fld>
            <a:endParaRPr lang="en-US"/>
          </a:p>
        </p:txBody>
      </p:sp>
      <p:sp>
        <p:nvSpPr>
          <p:cNvPr id="5" name="Footer Placeholder 4"/>
          <p:cNvSpPr>
            <a:spLocks noGrp="1"/>
          </p:cNvSpPr>
          <p:nvPr>
            <p:ph type="ftr" sz="quarter" idx="3"/>
          </p:nvPr>
        </p:nvSpPr>
        <p:spPr>
          <a:xfrm>
            <a:off x="13746163" y="30510163"/>
            <a:ext cx="12741275" cy="1752600"/>
          </a:xfrm>
          <a:prstGeom prst="rect">
            <a:avLst/>
          </a:prstGeom>
        </p:spPr>
        <p:txBody>
          <a:bodyPr vert="horz" lIns="450159" tIns="225080" rIns="450159" bIns="225080" rtlCol="0" anchor="ctr"/>
          <a:lstStyle>
            <a:lvl1pPr algn="ctr" defTabSz="2250796" fontAlgn="auto">
              <a:spcBef>
                <a:spcPts val="0"/>
              </a:spcBef>
              <a:spcAft>
                <a:spcPts val="0"/>
              </a:spcAft>
              <a:defRPr sz="5900" smtClean="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28833763" y="30510163"/>
            <a:ext cx="9388475" cy="1752600"/>
          </a:xfrm>
          <a:prstGeom prst="rect">
            <a:avLst/>
          </a:prstGeom>
        </p:spPr>
        <p:txBody>
          <a:bodyPr vert="horz" lIns="450159" tIns="225080" rIns="450159" bIns="225080" rtlCol="0" anchor="ctr"/>
          <a:lstStyle>
            <a:lvl1pPr algn="r" defTabSz="2250796" fontAlgn="auto">
              <a:spcBef>
                <a:spcPts val="0"/>
              </a:spcBef>
              <a:spcAft>
                <a:spcPts val="0"/>
              </a:spcAft>
              <a:defRPr sz="5900" smtClean="0">
                <a:solidFill>
                  <a:schemeClr val="tx1">
                    <a:tint val="75000"/>
                  </a:schemeClr>
                </a:solidFill>
                <a:latin typeface="+mn-lt"/>
                <a:ea typeface="+mn-ea"/>
                <a:cs typeface="+mn-cs"/>
              </a:defRPr>
            </a:lvl1pPr>
          </a:lstStyle>
          <a:p>
            <a:pPr>
              <a:defRPr/>
            </a:pPr>
            <a:fld id="{967C9E2D-1BD9-E949-B970-F24B804CB3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249488" rtl="0" fontAlgn="base">
        <a:spcBef>
          <a:spcPct val="0"/>
        </a:spcBef>
        <a:spcAft>
          <a:spcPct val="0"/>
        </a:spcAft>
        <a:defRPr sz="21700" kern="1200">
          <a:solidFill>
            <a:schemeClr val="tx1"/>
          </a:solidFill>
          <a:latin typeface="+mj-lt"/>
          <a:ea typeface="ＭＳ Ｐゴシック" charset="0"/>
          <a:cs typeface="ＭＳ Ｐゴシック" charset="0"/>
        </a:defRPr>
      </a:lvl1pPr>
      <a:lvl2pPr algn="ctr" defTabSz="2249488" rtl="0" fontAlgn="base">
        <a:spcBef>
          <a:spcPct val="0"/>
        </a:spcBef>
        <a:spcAft>
          <a:spcPct val="0"/>
        </a:spcAft>
        <a:defRPr sz="21700">
          <a:solidFill>
            <a:schemeClr val="tx1"/>
          </a:solidFill>
          <a:latin typeface="Calibri" charset="0"/>
          <a:ea typeface="ＭＳ Ｐゴシック" charset="0"/>
          <a:cs typeface="ＭＳ Ｐゴシック" charset="0"/>
        </a:defRPr>
      </a:lvl2pPr>
      <a:lvl3pPr algn="ctr" defTabSz="2249488" rtl="0" fontAlgn="base">
        <a:spcBef>
          <a:spcPct val="0"/>
        </a:spcBef>
        <a:spcAft>
          <a:spcPct val="0"/>
        </a:spcAft>
        <a:defRPr sz="21700">
          <a:solidFill>
            <a:schemeClr val="tx1"/>
          </a:solidFill>
          <a:latin typeface="Calibri" charset="0"/>
          <a:ea typeface="ＭＳ Ｐゴシック" charset="0"/>
          <a:cs typeface="ＭＳ Ｐゴシック" charset="0"/>
        </a:defRPr>
      </a:lvl3pPr>
      <a:lvl4pPr algn="ctr" defTabSz="2249488" rtl="0" fontAlgn="base">
        <a:spcBef>
          <a:spcPct val="0"/>
        </a:spcBef>
        <a:spcAft>
          <a:spcPct val="0"/>
        </a:spcAft>
        <a:defRPr sz="21700">
          <a:solidFill>
            <a:schemeClr val="tx1"/>
          </a:solidFill>
          <a:latin typeface="Calibri" charset="0"/>
          <a:ea typeface="ＭＳ Ｐゴシック" charset="0"/>
          <a:cs typeface="ＭＳ Ｐゴシック" charset="0"/>
        </a:defRPr>
      </a:lvl4pPr>
      <a:lvl5pPr algn="ctr" defTabSz="2249488" rtl="0" fontAlgn="base">
        <a:spcBef>
          <a:spcPct val="0"/>
        </a:spcBef>
        <a:spcAft>
          <a:spcPct val="0"/>
        </a:spcAft>
        <a:defRPr sz="21700">
          <a:solidFill>
            <a:schemeClr val="tx1"/>
          </a:solidFill>
          <a:latin typeface="Calibri" charset="0"/>
          <a:ea typeface="ＭＳ Ｐゴシック" charset="0"/>
          <a:cs typeface="ＭＳ Ｐゴシック" charset="0"/>
        </a:defRPr>
      </a:lvl5pPr>
      <a:lvl6pPr marL="457200" algn="ctr" defTabSz="2249488" rtl="0" fontAlgn="base">
        <a:spcBef>
          <a:spcPct val="0"/>
        </a:spcBef>
        <a:spcAft>
          <a:spcPct val="0"/>
        </a:spcAft>
        <a:defRPr sz="21700">
          <a:solidFill>
            <a:schemeClr val="tx1"/>
          </a:solidFill>
          <a:latin typeface="Calibri" charset="0"/>
          <a:ea typeface="ＭＳ Ｐゴシック" charset="0"/>
          <a:cs typeface="ＭＳ Ｐゴシック" charset="0"/>
        </a:defRPr>
      </a:lvl6pPr>
      <a:lvl7pPr marL="914400" algn="ctr" defTabSz="2249488" rtl="0" fontAlgn="base">
        <a:spcBef>
          <a:spcPct val="0"/>
        </a:spcBef>
        <a:spcAft>
          <a:spcPct val="0"/>
        </a:spcAft>
        <a:defRPr sz="21700">
          <a:solidFill>
            <a:schemeClr val="tx1"/>
          </a:solidFill>
          <a:latin typeface="Calibri" charset="0"/>
          <a:ea typeface="ＭＳ Ｐゴシック" charset="0"/>
          <a:cs typeface="ＭＳ Ｐゴシック" charset="0"/>
        </a:defRPr>
      </a:lvl7pPr>
      <a:lvl8pPr marL="1371600" algn="ctr" defTabSz="2249488" rtl="0" fontAlgn="base">
        <a:spcBef>
          <a:spcPct val="0"/>
        </a:spcBef>
        <a:spcAft>
          <a:spcPct val="0"/>
        </a:spcAft>
        <a:defRPr sz="21700">
          <a:solidFill>
            <a:schemeClr val="tx1"/>
          </a:solidFill>
          <a:latin typeface="Calibri" charset="0"/>
          <a:ea typeface="ＭＳ Ｐゴシック" charset="0"/>
          <a:cs typeface="ＭＳ Ｐゴシック" charset="0"/>
        </a:defRPr>
      </a:lvl8pPr>
      <a:lvl9pPr marL="1828800" algn="ctr" defTabSz="2249488" rtl="0" fontAlgn="base">
        <a:spcBef>
          <a:spcPct val="0"/>
        </a:spcBef>
        <a:spcAft>
          <a:spcPct val="0"/>
        </a:spcAft>
        <a:defRPr sz="21700">
          <a:solidFill>
            <a:schemeClr val="tx1"/>
          </a:solidFill>
          <a:latin typeface="Calibri" charset="0"/>
          <a:ea typeface="ＭＳ Ｐゴシック" charset="0"/>
          <a:cs typeface="ＭＳ Ｐゴシック" charset="0"/>
        </a:defRPr>
      </a:lvl9pPr>
    </p:titleStyle>
    <p:bodyStyle>
      <a:lvl1pPr marL="1687513" indent="-1687513" algn="l" defTabSz="2249488" rtl="0" fontAlgn="base">
        <a:spcBef>
          <a:spcPct val="20000"/>
        </a:spcBef>
        <a:spcAft>
          <a:spcPct val="0"/>
        </a:spcAft>
        <a:buFont typeface="Arial" charset="0"/>
        <a:buChar char="•"/>
        <a:defRPr sz="15800" kern="1200">
          <a:solidFill>
            <a:schemeClr val="tx1"/>
          </a:solidFill>
          <a:latin typeface="+mn-lt"/>
          <a:ea typeface="ＭＳ Ｐゴシック" charset="0"/>
          <a:cs typeface="ＭＳ Ｐゴシック" charset="0"/>
        </a:defRPr>
      </a:lvl1pPr>
      <a:lvl2pPr marL="3656013" indent="-1406525" algn="l" defTabSz="2249488" rtl="0" fontAlgn="base">
        <a:spcBef>
          <a:spcPct val="20000"/>
        </a:spcBef>
        <a:spcAft>
          <a:spcPct val="0"/>
        </a:spcAft>
        <a:buFont typeface="Arial" charset="0"/>
        <a:buChar char="–"/>
        <a:defRPr sz="13800" kern="1200">
          <a:solidFill>
            <a:schemeClr val="tx1"/>
          </a:solidFill>
          <a:latin typeface="+mn-lt"/>
          <a:ea typeface="ＭＳ Ｐゴシック" charset="0"/>
          <a:cs typeface="+mn-cs"/>
        </a:defRPr>
      </a:lvl2pPr>
      <a:lvl3pPr marL="5626100" indent="-1123950" algn="l" defTabSz="2249488" rtl="0" fontAlgn="base">
        <a:spcBef>
          <a:spcPct val="20000"/>
        </a:spcBef>
        <a:spcAft>
          <a:spcPct val="0"/>
        </a:spcAft>
        <a:buFont typeface="Arial" charset="0"/>
        <a:buChar char="•"/>
        <a:defRPr sz="11800" kern="1200">
          <a:solidFill>
            <a:schemeClr val="tx1"/>
          </a:solidFill>
          <a:latin typeface="+mn-lt"/>
          <a:ea typeface="ＭＳ Ｐゴシック" charset="0"/>
          <a:cs typeface="+mn-cs"/>
        </a:defRPr>
      </a:lvl3pPr>
      <a:lvl4pPr marL="7877175" indent="-1123950" algn="l" defTabSz="2249488" rtl="0" fontAlgn="base">
        <a:spcBef>
          <a:spcPct val="20000"/>
        </a:spcBef>
        <a:spcAft>
          <a:spcPct val="0"/>
        </a:spcAft>
        <a:buFont typeface="Arial" charset="0"/>
        <a:buChar char="–"/>
        <a:defRPr sz="9800" kern="1200">
          <a:solidFill>
            <a:schemeClr val="tx1"/>
          </a:solidFill>
          <a:latin typeface="+mn-lt"/>
          <a:ea typeface="ＭＳ Ｐゴシック" charset="0"/>
          <a:cs typeface="+mn-cs"/>
        </a:defRPr>
      </a:lvl4pPr>
      <a:lvl5pPr marL="10128250" indent="-1123950" algn="l" defTabSz="2249488" rtl="0" fontAlgn="base">
        <a:spcBef>
          <a:spcPct val="20000"/>
        </a:spcBef>
        <a:spcAft>
          <a:spcPct val="0"/>
        </a:spcAft>
        <a:buFont typeface="Arial" charset="0"/>
        <a:buChar char="»"/>
        <a:defRPr sz="9800" kern="1200">
          <a:solidFill>
            <a:schemeClr val="tx1"/>
          </a:solidFill>
          <a:latin typeface="+mn-lt"/>
          <a:ea typeface="ＭＳ Ｐゴシック" charset="0"/>
          <a:cs typeface="+mn-cs"/>
        </a:defRPr>
      </a:lvl5pPr>
      <a:lvl6pPr marL="12379376" indent="-1125398" algn="l" defTabSz="2250796" rtl="0" eaLnBrk="1" latinLnBrk="0" hangingPunct="1">
        <a:spcBef>
          <a:spcPct val="20000"/>
        </a:spcBef>
        <a:buFont typeface="Arial"/>
        <a:buChar char="•"/>
        <a:defRPr sz="9800" kern="1200">
          <a:solidFill>
            <a:schemeClr val="tx1"/>
          </a:solidFill>
          <a:latin typeface="+mn-lt"/>
          <a:ea typeface="+mn-ea"/>
          <a:cs typeface="+mn-cs"/>
        </a:defRPr>
      </a:lvl6pPr>
      <a:lvl7pPr marL="14630171" indent="-1125398" algn="l" defTabSz="2250796" rtl="0" eaLnBrk="1" latinLnBrk="0" hangingPunct="1">
        <a:spcBef>
          <a:spcPct val="20000"/>
        </a:spcBef>
        <a:buFont typeface="Arial"/>
        <a:buChar char="•"/>
        <a:defRPr sz="9800" kern="1200">
          <a:solidFill>
            <a:schemeClr val="tx1"/>
          </a:solidFill>
          <a:latin typeface="+mn-lt"/>
          <a:ea typeface="+mn-ea"/>
          <a:cs typeface="+mn-cs"/>
        </a:defRPr>
      </a:lvl7pPr>
      <a:lvl8pPr marL="16880967" indent="-1125398" algn="l" defTabSz="2250796" rtl="0" eaLnBrk="1" latinLnBrk="0" hangingPunct="1">
        <a:spcBef>
          <a:spcPct val="20000"/>
        </a:spcBef>
        <a:buFont typeface="Arial"/>
        <a:buChar char="•"/>
        <a:defRPr sz="9800" kern="1200">
          <a:solidFill>
            <a:schemeClr val="tx1"/>
          </a:solidFill>
          <a:latin typeface="+mn-lt"/>
          <a:ea typeface="+mn-ea"/>
          <a:cs typeface="+mn-cs"/>
        </a:defRPr>
      </a:lvl8pPr>
      <a:lvl9pPr marL="19131763" indent="-1125398" algn="l" defTabSz="2250796" rtl="0" eaLnBrk="1" latinLnBrk="0" hangingPunct="1">
        <a:spcBef>
          <a:spcPct val="20000"/>
        </a:spcBef>
        <a:buFont typeface="Arial"/>
        <a:buChar char="•"/>
        <a:defRPr sz="9800" kern="1200">
          <a:solidFill>
            <a:schemeClr val="tx1"/>
          </a:solidFill>
          <a:latin typeface="+mn-lt"/>
          <a:ea typeface="+mn-ea"/>
          <a:cs typeface="+mn-cs"/>
        </a:defRPr>
      </a:lvl9pPr>
    </p:bodyStyle>
    <p:otherStyle>
      <a:defPPr>
        <a:defRPr lang="en-US"/>
      </a:defPPr>
      <a:lvl1pPr marL="0" algn="l" defTabSz="2250796" rtl="0" eaLnBrk="1" latinLnBrk="0" hangingPunct="1">
        <a:defRPr sz="8900" kern="1200">
          <a:solidFill>
            <a:schemeClr val="tx1"/>
          </a:solidFill>
          <a:latin typeface="+mn-lt"/>
          <a:ea typeface="+mn-ea"/>
          <a:cs typeface="+mn-cs"/>
        </a:defRPr>
      </a:lvl1pPr>
      <a:lvl2pPr marL="2250796" algn="l" defTabSz="2250796" rtl="0" eaLnBrk="1" latinLnBrk="0" hangingPunct="1">
        <a:defRPr sz="8900" kern="1200">
          <a:solidFill>
            <a:schemeClr val="tx1"/>
          </a:solidFill>
          <a:latin typeface="+mn-lt"/>
          <a:ea typeface="+mn-ea"/>
          <a:cs typeface="+mn-cs"/>
        </a:defRPr>
      </a:lvl2pPr>
      <a:lvl3pPr marL="4501591" algn="l" defTabSz="2250796" rtl="0" eaLnBrk="1" latinLnBrk="0" hangingPunct="1">
        <a:defRPr sz="8900" kern="1200">
          <a:solidFill>
            <a:schemeClr val="tx1"/>
          </a:solidFill>
          <a:latin typeface="+mn-lt"/>
          <a:ea typeface="+mn-ea"/>
          <a:cs typeface="+mn-cs"/>
        </a:defRPr>
      </a:lvl3pPr>
      <a:lvl4pPr marL="6752387" algn="l" defTabSz="2250796" rtl="0" eaLnBrk="1" latinLnBrk="0" hangingPunct="1">
        <a:defRPr sz="8900" kern="1200">
          <a:solidFill>
            <a:schemeClr val="tx1"/>
          </a:solidFill>
          <a:latin typeface="+mn-lt"/>
          <a:ea typeface="+mn-ea"/>
          <a:cs typeface="+mn-cs"/>
        </a:defRPr>
      </a:lvl4pPr>
      <a:lvl5pPr marL="9003182" algn="l" defTabSz="2250796" rtl="0" eaLnBrk="1" latinLnBrk="0" hangingPunct="1">
        <a:defRPr sz="8900" kern="1200">
          <a:solidFill>
            <a:schemeClr val="tx1"/>
          </a:solidFill>
          <a:latin typeface="+mn-lt"/>
          <a:ea typeface="+mn-ea"/>
          <a:cs typeface="+mn-cs"/>
        </a:defRPr>
      </a:lvl5pPr>
      <a:lvl6pPr marL="11253978" algn="l" defTabSz="2250796" rtl="0" eaLnBrk="1" latinLnBrk="0" hangingPunct="1">
        <a:defRPr sz="8900" kern="1200">
          <a:solidFill>
            <a:schemeClr val="tx1"/>
          </a:solidFill>
          <a:latin typeface="+mn-lt"/>
          <a:ea typeface="+mn-ea"/>
          <a:cs typeface="+mn-cs"/>
        </a:defRPr>
      </a:lvl6pPr>
      <a:lvl7pPr marL="13504774" algn="l" defTabSz="2250796" rtl="0" eaLnBrk="1" latinLnBrk="0" hangingPunct="1">
        <a:defRPr sz="8900" kern="1200">
          <a:solidFill>
            <a:schemeClr val="tx1"/>
          </a:solidFill>
          <a:latin typeface="+mn-lt"/>
          <a:ea typeface="+mn-ea"/>
          <a:cs typeface="+mn-cs"/>
        </a:defRPr>
      </a:lvl7pPr>
      <a:lvl8pPr marL="15755569" algn="l" defTabSz="2250796" rtl="0" eaLnBrk="1" latinLnBrk="0" hangingPunct="1">
        <a:defRPr sz="8900" kern="1200">
          <a:solidFill>
            <a:schemeClr val="tx1"/>
          </a:solidFill>
          <a:latin typeface="+mn-lt"/>
          <a:ea typeface="+mn-ea"/>
          <a:cs typeface="+mn-cs"/>
        </a:defRPr>
      </a:lvl8pPr>
      <a:lvl9pPr marL="18006365" algn="l" defTabSz="2250796" rtl="0" eaLnBrk="1" latinLnBrk="0" hangingPunct="1">
        <a:defRPr sz="8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alpha val="87000"/>
          </a:schemeClr>
        </a:solidFill>
        <a:effectLst/>
      </p:bgPr>
    </p:bg>
    <p:spTree>
      <p:nvGrpSpPr>
        <p:cNvPr id="1" name=""/>
        <p:cNvGrpSpPr/>
        <p:nvPr/>
      </p:nvGrpSpPr>
      <p:grpSpPr>
        <a:xfrm>
          <a:off x="0" y="0"/>
          <a:ext cx="0" cy="0"/>
          <a:chOff x="0" y="0"/>
          <a:chExt cx="0" cy="0"/>
        </a:xfrm>
      </p:grpSpPr>
      <p:sp>
        <p:nvSpPr>
          <p:cNvPr id="2050" name="Title 1"/>
          <p:cNvSpPr>
            <a:spLocks noGrp="1"/>
          </p:cNvSpPr>
          <p:nvPr>
            <p:ph type="ctrTitle"/>
          </p:nvPr>
        </p:nvSpPr>
        <p:spPr>
          <a:xfrm>
            <a:off x="0" y="133350"/>
            <a:ext cx="40233600" cy="4078288"/>
          </a:xfrm>
        </p:spPr>
        <p:txBody>
          <a:bodyPr/>
          <a:lstStyle/>
          <a:p>
            <a:r>
              <a:rPr lang="en-US" sz="10000" b="1">
                <a:solidFill>
                  <a:schemeClr val="bg1"/>
                </a:solidFill>
                <a:latin typeface="Calibri" charset="0"/>
              </a:rPr>
              <a:t>The Impact of the C3 Framework on State Standards </a:t>
            </a:r>
            <a:br>
              <a:rPr lang="en-US" sz="10000" b="1">
                <a:solidFill>
                  <a:schemeClr val="bg1"/>
                </a:solidFill>
                <a:latin typeface="Calibri" charset="0"/>
              </a:rPr>
            </a:br>
            <a:r>
              <a:rPr lang="en-US" sz="10000" b="1">
                <a:solidFill>
                  <a:schemeClr val="bg1"/>
                </a:solidFill>
                <a:latin typeface="Calibri" charset="0"/>
              </a:rPr>
              <a:t>and Social Studies Education</a:t>
            </a:r>
          </a:p>
        </p:txBody>
      </p:sp>
      <p:sp>
        <p:nvSpPr>
          <p:cNvPr id="2051" name="Title 1"/>
          <p:cNvSpPr txBox="1">
            <a:spLocks/>
          </p:cNvSpPr>
          <p:nvPr/>
        </p:nvSpPr>
        <p:spPr bwMode="auto">
          <a:xfrm>
            <a:off x="19050" y="2559050"/>
            <a:ext cx="40233600" cy="407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450159" tIns="225080" rIns="450159" bIns="225080" anchor="ctr"/>
          <a:lstStyle>
            <a:lvl1pPr>
              <a:defRPr sz="8900">
                <a:solidFill>
                  <a:schemeClr val="tx1"/>
                </a:solidFill>
                <a:latin typeface="Calibri" charset="0"/>
                <a:ea typeface="ＭＳ Ｐゴシック" charset="0"/>
                <a:cs typeface="ＭＳ Ｐゴシック" charset="0"/>
              </a:defRPr>
            </a:lvl1pPr>
            <a:lvl2pPr marL="742950" indent="-285750">
              <a:defRPr sz="8900">
                <a:solidFill>
                  <a:schemeClr val="tx1"/>
                </a:solidFill>
                <a:latin typeface="Calibri" charset="0"/>
                <a:ea typeface="ＭＳ Ｐゴシック" charset="0"/>
              </a:defRPr>
            </a:lvl2pPr>
            <a:lvl3pPr marL="1143000" indent="-228600">
              <a:defRPr sz="8900">
                <a:solidFill>
                  <a:schemeClr val="tx1"/>
                </a:solidFill>
                <a:latin typeface="Calibri" charset="0"/>
                <a:ea typeface="ＭＳ Ｐゴシック" charset="0"/>
              </a:defRPr>
            </a:lvl3pPr>
            <a:lvl4pPr marL="1600200" indent="-228600">
              <a:defRPr sz="8900">
                <a:solidFill>
                  <a:schemeClr val="tx1"/>
                </a:solidFill>
                <a:latin typeface="Calibri" charset="0"/>
                <a:ea typeface="ＭＳ Ｐゴシック" charset="0"/>
              </a:defRPr>
            </a:lvl4pPr>
            <a:lvl5pPr marL="2057400" indent="-228600">
              <a:defRPr sz="8900">
                <a:solidFill>
                  <a:schemeClr val="tx1"/>
                </a:solidFill>
                <a:latin typeface="Calibri" charset="0"/>
                <a:ea typeface="ＭＳ Ｐゴシック" charset="0"/>
              </a:defRPr>
            </a:lvl5pPr>
            <a:lvl6pPr marL="2514600" indent="-228600" defTabSz="2249488" fontAlgn="base">
              <a:spcBef>
                <a:spcPct val="0"/>
              </a:spcBef>
              <a:spcAft>
                <a:spcPct val="0"/>
              </a:spcAft>
              <a:defRPr sz="8900">
                <a:solidFill>
                  <a:schemeClr val="tx1"/>
                </a:solidFill>
                <a:latin typeface="Calibri" charset="0"/>
                <a:ea typeface="ＭＳ Ｐゴシック" charset="0"/>
              </a:defRPr>
            </a:lvl6pPr>
            <a:lvl7pPr marL="2971800" indent="-228600" defTabSz="2249488" fontAlgn="base">
              <a:spcBef>
                <a:spcPct val="0"/>
              </a:spcBef>
              <a:spcAft>
                <a:spcPct val="0"/>
              </a:spcAft>
              <a:defRPr sz="8900">
                <a:solidFill>
                  <a:schemeClr val="tx1"/>
                </a:solidFill>
                <a:latin typeface="Calibri" charset="0"/>
                <a:ea typeface="ＭＳ Ｐゴシック" charset="0"/>
              </a:defRPr>
            </a:lvl7pPr>
            <a:lvl8pPr marL="3429000" indent="-228600" defTabSz="2249488" fontAlgn="base">
              <a:spcBef>
                <a:spcPct val="0"/>
              </a:spcBef>
              <a:spcAft>
                <a:spcPct val="0"/>
              </a:spcAft>
              <a:defRPr sz="8900">
                <a:solidFill>
                  <a:schemeClr val="tx1"/>
                </a:solidFill>
                <a:latin typeface="Calibri" charset="0"/>
                <a:ea typeface="ＭＳ Ｐゴシック" charset="0"/>
              </a:defRPr>
            </a:lvl8pPr>
            <a:lvl9pPr marL="3886200" indent="-228600" defTabSz="2249488" fontAlgn="base">
              <a:spcBef>
                <a:spcPct val="0"/>
              </a:spcBef>
              <a:spcAft>
                <a:spcPct val="0"/>
              </a:spcAft>
              <a:defRPr sz="8900">
                <a:solidFill>
                  <a:schemeClr val="tx1"/>
                </a:solidFill>
                <a:latin typeface="Calibri" charset="0"/>
                <a:ea typeface="ＭＳ Ｐゴシック" charset="0"/>
              </a:defRPr>
            </a:lvl9pPr>
          </a:lstStyle>
          <a:p>
            <a:pPr algn="ctr"/>
            <a:r>
              <a:rPr lang="en-US" sz="8000" i="1">
                <a:solidFill>
                  <a:srgbClr val="FFFFFF"/>
                </a:solidFill>
              </a:rPr>
              <a:t>Thomas Evancho, Ed.D. Candidate, Anticipated Completion Spring 2022</a:t>
            </a:r>
          </a:p>
        </p:txBody>
      </p:sp>
      <p:pic>
        <p:nvPicPr>
          <p:cNvPr id="2052" name="Google Shape;70;p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49850" y="28090813"/>
            <a:ext cx="8689975" cy="3925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Title 1"/>
          <p:cNvSpPr txBox="1">
            <a:spLocks/>
          </p:cNvSpPr>
          <p:nvPr/>
        </p:nvSpPr>
        <p:spPr bwMode="auto">
          <a:xfrm>
            <a:off x="717550" y="5881688"/>
            <a:ext cx="12652375" cy="269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450159" tIns="225080" rIns="450159" bIns="225080" anchor="ctr"/>
          <a:lstStyle>
            <a:lvl1pPr>
              <a:defRPr sz="8900">
                <a:solidFill>
                  <a:schemeClr val="tx1"/>
                </a:solidFill>
                <a:latin typeface="Calibri" charset="0"/>
                <a:ea typeface="ＭＳ Ｐゴシック" charset="0"/>
                <a:cs typeface="ＭＳ Ｐゴシック" charset="0"/>
              </a:defRPr>
            </a:lvl1pPr>
            <a:lvl2pPr marL="742950" indent="-285750">
              <a:defRPr sz="8900">
                <a:solidFill>
                  <a:schemeClr val="tx1"/>
                </a:solidFill>
                <a:latin typeface="Calibri" charset="0"/>
                <a:ea typeface="ＭＳ Ｐゴシック" charset="0"/>
              </a:defRPr>
            </a:lvl2pPr>
            <a:lvl3pPr marL="1143000" indent="-228600">
              <a:defRPr sz="8900">
                <a:solidFill>
                  <a:schemeClr val="tx1"/>
                </a:solidFill>
                <a:latin typeface="Calibri" charset="0"/>
                <a:ea typeface="ＭＳ Ｐゴシック" charset="0"/>
              </a:defRPr>
            </a:lvl3pPr>
            <a:lvl4pPr marL="1600200" indent="-228600">
              <a:defRPr sz="8900">
                <a:solidFill>
                  <a:schemeClr val="tx1"/>
                </a:solidFill>
                <a:latin typeface="Calibri" charset="0"/>
                <a:ea typeface="ＭＳ Ｐゴシック" charset="0"/>
              </a:defRPr>
            </a:lvl4pPr>
            <a:lvl5pPr marL="2057400" indent="-228600">
              <a:defRPr sz="8900">
                <a:solidFill>
                  <a:schemeClr val="tx1"/>
                </a:solidFill>
                <a:latin typeface="Calibri" charset="0"/>
                <a:ea typeface="ＭＳ Ｐゴシック" charset="0"/>
              </a:defRPr>
            </a:lvl5pPr>
            <a:lvl6pPr marL="2514600" indent="-228600" defTabSz="2249488" fontAlgn="base">
              <a:spcBef>
                <a:spcPct val="0"/>
              </a:spcBef>
              <a:spcAft>
                <a:spcPct val="0"/>
              </a:spcAft>
              <a:defRPr sz="8900">
                <a:solidFill>
                  <a:schemeClr val="tx1"/>
                </a:solidFill>
                <a:latin typeface="Calibri" charset="0"/>
                <a:ea typeface="ＭＳ Ｐゴシック" charset="0"/>
              </a:defRPr>
            </a:lvl6pPr>
            <a:lvl7pPr marL="2971800" indent="-228600" defTabSz="2249488" fontAlgn="base">
              <a:spcBef>
                <a:spcPct val="0"/>
              </a:spcBef>
              <a:spcAft>
                <a:spcPct val="0"/>
              </a:spcAft>
              <a:defRPr sz="8900">
                <a:solidFill>
                  <a:schemeClr val="tx1"/>
                </a:solidFill>
                <a:latin typeface="Calibri" charset="0"/>
                <a:ea typeface="ＭＳ Ｐゴシック" charset="0"/>
              </a:defRPr>
            </a:lvl7pPr>
            <a:lvl8pPr marL="3429000" indent="-228600" defTabSz="2249488" fontAlgn="base">
              <a:spcBef>
                <a:spcPct val="0"/>
              </a:spcBef>
              <a:spcAft>
                <a:spcPct val="0"/>
              </a:spcAft>
              <a:defRPr sz="8900">
                <a:solidFill>
                  <a:schemeClr val="tx1"/>
                </a:solidFill>
                <a:latin typeface="Calibri" charset="0"/>
                <a:ea typeface="ＭＳ Ｐゴシック" charset="0"/>
              </a:defRPr>
            </a:lvl8pPr>
            <a:lvl9pPr marL="3886200" indent="-228600" defTabSz="2249488" fontAlgn="base">
              <a:spcBef>
                <a:spcPct val="0"/>
              </a:spcBef>
              <a:spcAft>
                <a:spcPct val="0"/>
              </a:spcAft>
              <a:defRPr sz="8900">
                <a:solidFill>
                  <a:schemeClr val="tx1"/>
                </a:solidFill>
                <a:latin typeface="Calibri" charset="0"/>
                <a:ea typeface="ＭＳ Ｐゴシック" charset="0"/>
              </a:defRPr>
            </a:lvl9pPr>
          </a:lstStyle>
          <a:p>
            <a:pPr algn="ctr"/>
            <a:r>
              <a:rPr lang="en-US" sz="8000" b="1">
                <a:solidFill>
                  <a:srgbClr val="FFFFFF"/>
                </a:solidFill>
              </a:rPr>
              <a:t>Background</a:t>
            </a:r>
          </a:p>
          <a:p>
            <a:pPr algn="ctr"/>
            <a:endParaRPr lang="en-US" sz="8000" b="1">
              <a:solidFill>
                <a:srgbClr val="FFFFFF"/>
              </a:solidFill>
            </a:endParaRPr>
          </a:p>
          <a:p>
            <a:pPr algn="ctr"/>
            <a:r>
              <a:rPr lang="en-US" sz="4800">
                <a:solidFill>
                  <a:srgbClr val="FFFFFF"/>
                </a:solidFill>
              </a:rPr>
              <a:t>The history of social studies education is divisive and contentious (Evans, 2004)</a:t>
            </a:r>
          </a:p>
          <a:p>
            <a:pPr algn="ctr"/>
            <a:endParaRPr lang="en-US" sz="4800">
              <a:solidFill>
                <a:srgbClr val="FFFFFF"/>
              </a:solidFill>
            </a:endParaRPr>
          </a:p>
          <a:p>
            <a:pPr algn="ctr"/>
            <a:r>
              <a:rPr lang="en-US" sz="4800">
                <a:solidFill>
                  <a:srgbClr val="FFFFFF"/>
                </a:solidFill>
              </a:rPr>
              <a:t>Narrow notions of the subject area restrict its scope to an information-centric approach, with traditional treatment of disciplines such as history and geography; More progressive notions tend to incorporate not only other disciplines, but also emphasis on issues, student agency, and tools such as inquiry (Ornstein, 1982)</a:t>
            </a:r>
          </a:p>
          <a:p>
            <a:pPr algn="ctr"/>
            <a:endParaRPr lang="en-US" sz="4800">
              <a:solidFill>
                <a:srgbClr val="FFFFFF"/>
              </a:solidFill>
            </a:endParaRPr>
          </a:p>
          <a:p>
            <a:pPr algn="ctr"/>
            <a:r>
              <a:rPr lang="en-US" sz="4800">
                <a:solidFill>
                  <a:srgbClr val="FFFFFF"/>
                </a:solidFill>
              </a:rPr>
              <a:t>In 2013, numerous subject area organizations and leaders cooperated in the release of the College, Career, and Civic Life (C3) Framework for Social Studies State Standards (NCSS, 2013)</a:t>
            </a:r>
          </a:p>
          <a:p>
            <a:pPr algn="ctr"/>
            <a:endParaRPr lang="en-US" sz="4800">
              <a:solidFill>
                <a:srgbClr val="FFFFFF"/>
              </a:solidFill>
            </a:endParaRPr>
          </a:p>
          <a:p>
            <a:pPr algn="ctr"/>
            <a:r>
              <a:rPr lang="en-US" sz="4800">
                <a:solidFill>
                  <a:srgbClr val="FFFFFF"/>
                </a:solidFill>
              </a:rPr>
              <a:t>The C3 Framework was developed in order to “support states in creating standards that support young people for effective and successful participation in college, careers, and civic life.” (NCSS, 2013)</a:t>
            </a:r>
          </a:p>
          <a:p>
            <a:pPr algn="ctr"/>
            <a:endParaRPr lang="en-US" sz="4800">
              <a:solidFill>
                <a:srgbClr val="FFFFFF"/>
              </a:solidFill>
            </a:endParaRPr>
          </a:p>
          <a:p>
            <a:pPr algn="ctr"/>
            <a:r>
              <a:rPr lang="en-US" sz="4800">
                <a:solidFill>
                  <a:srgbClr val="FFFFFF"/>
                </a:solidFill>
              </a:rPr>
              <a:t>State content standards are the basis on which teachers ultimately plan their instruction (McLaughlin &amp; Shephard, 1995)</a:t>
            </a:r>
          </a:p>
          <a:p>
            <a:pPr algn="ctr"/>
            <a:endParaRPr lang="en-US" sz="4800">
              <a:solidFill>
                <a:srgbClr val="FFFFFF"/>
              </a:solidFill>
            </a:endParaRPr>
          </a:p>
          <a:p>
            <a:pPr algn="ctr"/>
            <a:r>
              <a:rPr lang="en-US" sz="4800">
                <a:solidFill>
                  <a:srgbClr val="FFFFFF"/>
                </a:solidFill>
              </a:rPr>
              <a:t>They are also an expression of educators’, theorists’, and policymakers’ intentions for a subject area  (McMannon, 1997)</a:t>
            </a:r>
          </a:p>
        </p:txBody>
      </p:sp>
      <p:cxnSp>
        <p:nvCxnSpPr>
          <p:cNvPr id="9" name="Straight Connector 8"/>
          <p:cNvCxnSpPr/>
          <p:nvPr/>
        </p:nvCxnSpPr>
        <p:spPr>
          <a:xfrm>
            <a:off x="985838" y="5881688"/>
            <a:ext cx="3832066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055" name="Title 1"/>
          <p:cNvSpPr txBox="1">
            <a:spLocks/>
          </p:cNvSpPr>
          <p:nvPr/>
        </p:nvSpPr>
        <p:spPr bwMode="auto">
          <a:xfrm>
            <a:off x="13436600" y="5881688"/>
            <a:ext cx="13101638" cy="26401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450159" tIns="225080" rIns="450159" bIns="225080" anchor="ctr"/>
          <a:lstStyle>
            <a:lvl1pPr>
              <a:defRPr sz="8900">
                <a:solidFill>
                  <a:schemeClr val="tx1"/>
                </a:solidFill>
                <a:latin typeface="Calibri" charset="0"/>
                <a:ea typeface="ＭＳ Ｐゴシック" charset="0"/>
                <a:cs typeface="ＭＳ Ｐゴシック" charset="0"/>
              </a:defRPr>
            </a:lvl1pPr>
            <a:lvl2pPr marL="742950" indent="-285750">
              <a:defRPr sz="8900">
                <a:solidFill>
                  <a:schemeClr val="tx1"/>
                </a:solidFill>
                <a:latin typeface="Calibri" charset="0"/>
                <a:ea typeface="ＭＳ Ｐゴシック" charset="0"/>
              </a:defRPr>
            </a:lvl2pPr>
            <a:lvl3pPr marL="1143000" indent="-228600">
              <a:defRPr sz="8900">
                <a:solidFill>
                  <a:schemeClr val="tx1"/>
                </a:solidFill>
                <a:latin typeface="Calibri" charset="0"/>
                <a:ea typeface="ＭＳ Ｐゴシック" charset="0"/>
              </a:defRPr>
            </a:lvl3pPr>
            <a:lvl4pPr marL="1600200" indent="-228600">
              <a:defRPr sz="8900">
                <a:solidFill>
                  <a:schemeClr val="tx1"/>
                </a:solidFill>
                <a:latin typeface="Calibri" charset="0"/>
                <a:ea typeface="ＭＳ Ｐゴシック" charset="0"/>
              </a:defRPr>
            </a:lvl4pPr>
            <a:lvl5pPr marL="2057400" indent="-228600">
              <a:defRPr sz="8900">
                <a:solidFill>
                  <a:schemeClr val="tx1"/>
                </a:solidFill>
                <a:latin typeface="Calibri" charset="0"/>
                <a:ea typeface="ＭＳ Ｐゴシック" charset="0"/>
              </a:defRPr>
            </a:lvl5pPr>
            <a:lvl6pPr marL="2514600" indent="-228600" defTabSz="2249488" fontAlgn="base">
              <a:spcBef>
                <a:spcPct val="0"/>
              </a:spcBef>
              <a:spcAft>
                <a:spcPct val="0"/>
              </a:spcAft>
              <a:defRPr sz="8900">
                <a:solidFill>
                  <a:schemeClr val="tx1"/>
                </a:solidFill>
                <a:latin typeface="Calibri" charset="0"/>
                <a:ea typeface="ＭＳ Ｐゴシック" charset="0"/>
              </a:defRPr>
            </a:lvl6pPr>
            <a:lvl7pPr marL="2971800" indent="-228600" defTabSz="2249488" fontAlgn="base">
              <a:spcBef>
                <a:spcPct val="0"/>
              </a:spcBef>
              <a:spcAft>
                <a:spcPct val="0"/>
              </a:spcAft>
              <a:defRPr sz="8900">
                <a:solidFill>
                  <a:schemeClr val="tx1"/>
                </a:solidFill>
                <a:latin typeface="Calibri" charset="0"/>
                <a:ea typeface="ＭＳ Ｐゴシック" charset="0"/>
              </a:defRPr>
            </a:lvl7pPr>
            <a:lvl8pPr marL="3429000" indent="-228600" defTabSz="2249488" fontAlgn="base">
              <a:spcBef>
                <a:spcPct val="0"/>
              </a:spcBef>
              <a:spcAft>
                <a:spcPct val="0"/>
              </a:spcAft>
              <a:defRPr sz="8900">
                <a:solidFill>
                  <a:schemeClr val="tx1"/>
                </a:solidFill>
                <a:latin typeface="Calibri" charset="0"/>
                <a:ea typeface="ＭＳ Ｐゴシック" charset="0"/>
              </a:defRPr>
            </a:lvl8pPr>
            <a:lvl9pPr marL="3886200" indent="-228600" defTabSz="2249488" fontAlgn="base">
              <a:spcBef>
                <a:spcPct val="0"/>
              </a:spcBef>
              <a:spcAft>
                <a:spcPct val="0"/>
              </a:spcAft>
              <a:defRPr sz="8900">
                <a:solidFill>
                  <a:schemeClr val="tx1"/>
                </a:solidFill>
                <a:latin typeface="Calibri" charset="0"/>
                <a:ea typeface="ＭＳ Ｐゴシック" charset="0"/>
              </a:defRPr>
            </a:lvl9pPr>
          </a:lstStyle>
          <a:p>
            <a:pPr algn="ctr"/>
            <a:r>
              <a:rPr lang="en-US" sz="8000" b="1">
                <a:solidFill>
                  <a:srgbClr val="FFFFFF"/>
                </a:solidFill>
              </a:rPr>
              <a:t>Purpose</a:t>
            </a:r>
          </a:p>
          <a:p>
            <a:pPr algn="ctr"/>
            <a:endParaRPr lang="en-US" sz="8000" b="1">
              <a:solidFill>
                <a:srgbClr val="FFFFFF"/>
              </a:solidFill>
            </a:endParaRPr>
          </a:p>
          <a:p>
            <a:pPr algn="ctr"/>
            <a:r>
              <a:rPr lang="en-US" sz="4800">
                <a:solidFill>
                  <a:srgbClr val="FFFFFF"/>
                </a:solidFill>
              </a:rPr>
              <a:t>“Social studies, more than any other subject area, has the capacity to reveal structural racism, inequality, and exclusion that endures in U.S. society</a:t>
            </a:r>
            <a:r>
              <a:rPr lang="mr-IN" sz="4800">
                <a:solidFill>
                  <a:srgbClr val="FFFFFF"/>
                </a:solidFill>
                <a:latin typeface="Mangal" charset="0"/>
              </a:rPr>
              <a:t>…</a:t>
            </a:r>
            <a:r>
              <a:rPr lang="en-US" sz="4800">
                <a:solidFill>
                  <a:srgbClr val="FFFFFF"/>
                </a:solidFill>
              </a:rPr>
              <a:t>” (Heafner, 2020)</a:t>
            </a:r>
          </a:p>
          <a:p>
            <a:pPr algn="ctr"/>
            <a:endParaRPr lang="en-US" sz="4800">
              <a:solidFill>
                <a:srgbClr val="FFFFFF"/>
              </a:solidFill>
            </a:endParaRPr>
          </a:p>
          <a:p>
            <a:pPr algn="ctr"/>
            <a:r>
              <a:rPr lang="en-US" sz="4800">
                <a:solidFill>
                  <a:srgbClr val="FFFFFF"/>
                </a:solidFill>
              </a:rPr>
              <a:t>Educators, theorists, and policymakers all benefit from explicit identification of shifts in the language and focus of content standards; In the classroom, this has the effect of spurring innovation and facilitating the comfort of teachers as they serve students with more meaningful academic experiences (Solomon, 2003)</a:t>
            </a:r>
          </a:p>
          <a:p>
            <a:pPr algn="ctr"/>
            <a:endParaRPr lang="en-US" sz="4800">
              <a:solidFill>
                <a:srgbClr val="FFFFFF"/>
              </a:solidFill>
            </a:endParaRPr>
          </a:p>
          <a:p>
            <a:pPr algn="ctr"/>
            <a:r>
              <a:rPr lang="en-US" sz="4800">
                <a:solidFill>
                  <a:srgbClr val="FFFFFF"/>
                </a:solidFill>
              </a:rPr>
              <a:t>This analysis allows for an assessment of the extent to which the domains of the C3 Framework have impacted  state standards, and so written curriculum, and so enacted curriculum, and ultimately, student development (Fletcher, 2009; Williamson &amp; Payton, 2009; NCSS, 2013; Schulte, 2018)</a:t>
            </a:r>
          </a:p>
          <a:p>
            <a:pPr algn="ctr"/>
            <a:endParaRPr lang="en-US" sz="4800">
              <a:solidFill>
                <a:srgbClr val="FFFFFF"/>
              </a:solidFill>
            </a:endParaRPr>
          </a:p>
          <a:p>
            <a:pPr algn="ctr"/>
            <a:r>
              <a:rPr lang="en-US" sz="4800">
                <a:solidFill>
                  <a:srgbClr val="FFFFFF"/>
                </a:solidFill>
              </a:rPr>
              <a:t>It may allow for further clarity related to the intentions for social studies, as well as highlight areas in which students and teachers would benefit from additional materials, guidance, and support (Solomon, 2003)</a:t>
            </a:r>
          </a:p>
          <a:p>
            <a:pPr algn="ctr"/>
            <a:endParaRPr lang="en-US" sz="4800">
              <a:solidFill>
                <a:srgbClr val="FFFFFF"/>
              </a:solidFill>
            </a:endParaRPr>
          </a:p>
          <a:p>
            <a:pPr algn="ctr"/>
            <a:r>
              <a:rPr lang="en-US" sz="6000" b="1" i="1">
                <a:solidFill>
                  <a:srgbClr val="FFFFFF"/>
                </a:solidFill>
              </a:rPr>
              <a:t>References available upon request.</a:t>
            </a:r>
            <a:endParaRPr lang="en-US" sz="8000" b="1">
              <a:solidFill>
                <a:srgbClr val="FFFFFF"/>
              </a:solidFill>
            </a:endParaRPr>
          </a:p>
        </p:txBody>
      </p:sp>
      <p:sp>
        <p:nvSpPr>
          <p:cNvPr id="2056" name="Title 1"/>
          <p:cNvSpPr txBox="1">
            <a:spLocks/>
          </p:cNvSpPr>
          <p:nvPr/>
        </p:nvSpPr>
        <p:spPr bwMode="auto">
          <a:xfrm>
            <a:off x="26873200" y="6951663"/>
            <a:ext cx="12650788" cy="2052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450159" tIns="225080" rIns="450159" bIns="225080"/>
          <a:lstStyle>
            <a:lvl1pPr>
              <a:defRPr sz="8900">
                <a:solidFill>
                  <a:schemeClr val="tx1"/>
                </a:solidFill>
                <a:latin typeface="Calibri" charset="0"/>
                <a:ea typeface="ＭＳ Ｐゴシック" charset="0"/>
                <a:cs typeface="ＭＳ Ｐゴシック" charset="0"/>
              </a:defRPr>
            </a:lvl1pPr>
            <a:lvl2pPr marL="742950" indent="-285750">
              <a:defRPr sz="8900">
                <a:solidFill>
                  <a:schemeClr val="tx1"/>
                </a:solidFill>
                <a:latin typeface="Calibri" charset="0"/>
                <a:ea typeface="ＭＳ Ｐゴシック" charset="0"/>
              </a:defRPr>
            </a:lvl2pPr>
            <a:lvl3pPr marL="1143000" indent="-228600">
              <a:defRPr sz="8900">
                <a:solidFill>
                  <a:schemeClr val="tx1"/>
                </a:solidFill>
                <a:latin typeface="Calibri" charset="0"/>
                <a:ea typeface="ＭＳ Ｐゴシック" charset="0"/>
              </a:defRPr>
            </a:lvl3pPr>
            <a:lvl4pPr marL="1600200" indent="-228600">
              <a:defRPr sz="8900">
                <a:solidFill>
                  <a:schemeClr val="tx1"/>
                </a:solidFill>
                <a:latin typeface="Calibri" charset="0"/>
                <a:ea typeface="ＭＳ Ｐゴシック" charset="0"/>
              </a:defRPr>
            </a:lvl4pPr>
            <a:lvl5pPr marL="2057400" indent="-228600">
              <a:defRPr sz="8900">
                <a:solidFill>
                  <a:schemeClr val="tx1"/>
                </a:solidFill>
                <a:latin typeface="Calibri" charset="0"/>
                <a:ea typeface="ＭＳ Ｐゴシック" charset="0"/>
              </a:defRPr>
            </a:lvl5pPr>
            <a:lvl6pPr marL="2514600" indent="-228600" defTabSz="2249488" fontAlgn="base">
              <a:spcBef>
                <a:spcPct val="0"/>
              </a:spcBef>
              <a:spcAft>
                <a:spcPct val="0"/>
              </a:spcAft>
              <a:defRPr sz="8900">
                <a:solidFill>
                  <a:schemeClr val="tx1"/>
                </a:solidFill>
                <a:latin typeface="Calibri" charset="0"/>
                <a:ea typeface="ＭＳ Ｐゴシック" charset="0"/>
              </a:defRPr>
            </a:lvl6pPr>
            <a:lvl7pPr marL="2971800" indent="-228600" defTabSz="2249488" fontAlgn="base">
              <a:spcBef>
                <a:spcPct val="0"/>
              </a:spcBef>
              <a:spcAft>
                <a:spcPct val="0"/>
              </a:spcAft>
              <a:defRPr sz="8900">
                <a:solidFill>
                  <a:schemeClr val="tx1"/>
                </a:solidFill>
                <a:latin typeface="Calibri" charset="0"/>
                <a:ea typeface="ＭＳ Ｐゴシック" charset="0"/>
              </a:defRPr>
            </a:lvl7pPr>
            <a:lvl8pPr marL="3429000" indent="-228600" defTabSz="2249488" fontAlgn="base">
              <a:spcBef>
                <a:spcPct val="0"/>
              </a:spcBef>
              <a:spcAft>
                <a:spcPct val="0"/>
              </a:spcAft>
              <a:defRPr sz="8900">
                <a:solidFill>
                  <a:schemeClr val="tx1"/>
                </a:solidFill>
                <a:latin typeface="Calibri" charset="0"/>
                <a:ea typeface="ＭＳ Ｐゴシック" charset="0"/>
              </a:defRPr>
            </a:lvl8pPr>
            <a:lvl9pPr marL="3886200" indent="-228600" defTabSz="2249488" fontAlgn="base">
              <a:spcBef>
                <a:spcPct val="0"/>
              </a:spcBef>
              <a:spcAft>
                <a:spcPct val="0"/>
              </a:spcAft>
              <a:defRPr sz="8900">
                <a:solidFill>
                  <a:schemeClr val="tx1"/>
                </a:solidFill>
                <a:latin typeface="Calibri" charset="0"/>
                <a:ea typeface="ＭＳ Ｐゴシック" charset="0"/>
              </a:defRPr>
            </a:lvl9pPr>
          </a:lstStyle>
          <a:p>
            <a:pPr algn="ctr"/>
            <a:r>
              <a:rPr lang="en-US" sz="8000" b="1" dirty="0">
                <a:solidFill>
                  <a:srgbClr val="FFFFFF"/>
                </a:solidFill>
              </a:rPr>
              <a:t>Methodology</a:t>
            </a:r>
          </a:p>
          <a:p>
            <a:pPr algn="ctr"/>
            <a:endParaRPr lang="en-US" sz="8000" b="1" dirty="0">
              <a:solidFill>
                <a:srgbClr val="FFFFFF"/>
              </a:solidFill>
            </a:endParaRPr>
          </a:p>
          <a:p>
            <a:pPr algn="ctr"/>
            <a:r>
              <a:rPr lang="en-US" sz="4800">
                <a:solidFill>
                  <a:srgbClr val="FFFFFF"/>
                </a:solidFill>
              </a:rPr>
              <a:t>Phase One: Mixed-methods, semiotic analysis of the language and focus of social studies standards of 44 states that have undergone revisions since the 2013 release of the C3 Framework (Patton, 2002)</a:t>
            </a:r>
          </a:p>
          <a:p>
            <a:pPr algn="ctr"/>
            <a:endParaRPr lang="en-US" sz="4800" dirty="0">
              <a:solidFill>
                <a:srgbClr val="FFFFFF"/>
              </a:solidFill>
            </a:endParaRPr>
          </a:p>
          <a:p>
            <a:pPr algn="ctr"/>
            <a:r>
              <a:rPr lang="en-US" sz="4800" dirty="0">
                <a:solidFill>
                  <a:srgbClr val="FFFFFF"/>
                </a:solidFill>
              </a:rPr>
              <a:t>Employing a coding system and frequency analysis to highlight changes in state standards through the lens of the four C3 domains; Developing Questions and Planning Inquiries, Applying Disciplinary Tools and Concepts, Evaluating Sources and Using Evidence, Communicating Conclusions and Taking Informed Action; supplementing this with a qualitative discussion of the meaning of those shifts (Patton, 2002)</a:t>
            </a:r>
          </a:p>
          <a:p>
            <a:pPr algn="ctr"/>
            <a:endParaRPr lang="en-US" sz="4800" dirty="0">
              <a:solidFill>
                <a:srgbClr val="FFFFFF"/>
              </a:solidFill>
            </a:endParaRPr>
          </a:p>
          <a:p>
            <a:pPr algn="ctr"/>
            <a:r>
              <a:rPr lang="en-US" sz="4800" dirty="0">
                <a:solidFill>
                  <a:srgbClr val="FFFFFF"/>
                </a:solidFill>
              </a:rPr>
              <a:t>Phase Two: A purposeful sample of research-based discussion of the themes characterizing state-level discourse over the purposes of social studies education, highlighting the influences and challenges on states’ adoption of the C3 Framework (Patton, 2002)</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274282" y="28090813"/>
            <a:ext cx="3084462" cy="30844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6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201</TotalTime>
  <Words>544</Words>
  <Application>Microsoft Office PowerPoint</Application>
  <PresentationFormat>Custom</PresentationFormat>
  <Paragraphs>33</Paragraphs>
  <Slides>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ＭＳ Ｐゴシック</vt:lpstr>
      <vt:lpstr>Arial</vt:lpstr>
      <vt:lpstr>Calibri</vt:lpstr>
      <vt:lpstr>Mangal</vt:lpstr>
      <vt:lpstr>Office Theme</vt:lpstr>
      <vt:lpstr>The Impact of the C3 Framework on State Standards  and Social Studies Education</vt:lpstr>
    </vt:vector>
  </TitlesOfParts>
  <Company>MCVSD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Impact of the C3 Framework on State Standards and Social Studies Education</dc:title>
  <dc:creator>Monmouth County Vocational School District</dc:creator>
  <cp:lastModifiedBy>Hanly, Rebecca</cp:lastModifiedBy>
  <cp:revision>18</cp:revision>
  <dcterms:created xsi:type="dcterms:W3CDTF">2021-04-05T13:00:00Z</dcterms:created>
  <dcterms:modified xsi:type="dcterms:W3CDTF">2021-04-16T13:07:40Z</dcterms:modified>
</cp:coreProperties>
</file>