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
  </p:notesMasterIdLst>
  <p:sldIdLst>
    <p:sldId id="256"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8"/>
    <p:restoredTop sz="94646"/>
  </p:normalViewPr>
  <p:slideViewPr>
    <p:cSldViewPr snapToGrid="0">
      <p:cViewPr varScale="1">
        <p:scale>
          <a:sx n="130" d="100"/>
          <a:sy n="130" d="100"/>
        </p:scale>
        <p:origin x="75" y="339"/>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7ab01f64b_2_50:notes"/>
          <p:cNvSpPr txBox="1"/>
          <p:nvPr/>
        </p:nvSpPr>
        <p:spPr>
          <a:xfrm>
            <a:off x="3884025" y="8684926"/>
            <a:ext cx="2972421" cy="457512"/>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
        <p:nvSpPr>
          <p:cNvPr id="102" name="Google Shape;102;gc7ab01f64b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gc7ab01f64b_2_50:notes"/>
          <p:cNvSpPr txBox="1">
            <a:spLocks noGrp="1"/>
          </p:cNvSpPr>
          <p:nvPr>
            <p:ph type="body" idx="1"/>
          </p:nvPr>
        </p:nvSpPr>
        <p:spPr>
          <a:xfrm>
            <a:off x="686421" y="4344025"/>
            <a:ext cx="5485157" cy="4114486"/>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Clr>
                <a:schemeClr val="dk1"/>
              </a:buClr>
              <a:buSzPts val="400"/>
              <a:buFont typeface="Arial"/>
              <a:buNone/>
            </a:pPr>
            <a:endParaRPr sz="1400" dirty="0"/>
          </a:p>
          <a:p>
            <a:pPr marL="0" marR="0" lvl="0" indent="0" algn="l" rtl="0">
              <a:spcBef>
                <a:spcPts val="0"/>
              </a:spcBef>
              <a:spcAft>
                <a:spcPts val="0"/>
              </a:spcAft>
              <a:buClr>
                <a:schemeClr val="dk1"/>
              </a:buClr>
              <a:buSzPts val="400"/>
              <a:buFont typeface="Arial"/>
              <a:buNone/>
            </a:pPr>
            <a:endParaRPr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grpSp>
        <p:nvGrpSpPr>
          <p:cNvPr id="55" name="Google Shape;55;p14"/>
          <p:cNvGrpSpPr/>
          <p:nvPr/>
        </p:nvGrpSpPr>
        <p:grpSpPr>
          <a:xfrm>
            <a:off x="4350261" y="2855368"/>
            <a:ext cx="443585" cy="105631"/>
            <a:chOff x="4137525" y="2915950"/>
            <a:chExt cx="869100" cy="207000"/>
          </a:xfrm>
        </p:grpSpPr>
        <p:sp>
          <p:nvSpPr>
            <p:cNvPr id="56" name="Google Shape;56;p14"/>
            <p:cNvSpPr/>
            <p:nvPr/>
          </p:nvSpPr>
          <p:spPr>
            <a:xfrm>
              <a:off x="4468575" y="2915950"/>
              <a:ext cx="207000" cy="207000"/>
            </a:xfrm>
            <a:prstGeom prst="ellipse">
              <a:avLst/>
            </a:prstGeom>
            <a:solidFill>
              <a:schemeClr val="dk1"/>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7" name="Google Shape;57;p14"/>
            <p:cNvSpPr/>
            <p:nvPr/>
          </p:nvSpPr>
          <p:spPr>
            <a:xfrm>
              <a:off x="4799625" y="2915950"/>
              <a:ext cx="207000" cy="207000"/>
            </a:xfrm>
            <a:prstGeom prst="ellipse">
              <a:avLst/>
            </a:prstGeom>
            <a:solidFill>
              <a:schemeClr val="dk1"/>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sp>
          <p:nvSpPr>
            <p:cNvPr id="58" name="Google Shape;58;p14"/>
            <p:cNvSpPr/>
            <p:nvPr/>
          </p:nvSpPr>
          <p:spPr>
            <a:xfrm>
              <a:off x="4137525" y="2915950"/>
              <a:ext cx="207000" cy="207000"/>
            </a:xfrm>
            <a:prstGeom prst="ellipse">
              <a:avLst/>
            </a:prstGeom>
            <a:solidFill>
              <a:schemeClr val="dk1"/>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grpSp>
      <p:sp>
        <p:nvSpPr>
          <p:cNvPr id="59" name="Google Shape;59;p14"/>
          <p:cNvSpPr txBox="1">
            <a:spLocks noGrp="1"/>
          </p:cNvSpPr>
          <p:nvPr>
            <p:ph type="ctrTitle"/>
          </p:nvPr>
        </p:nvSpPr>
        <p:spPr>
          <a:xfrm>
            <a:off x="671257" y="990800"/>
            <a:ext cx="7801500" cy="1730109"/>
          </a:xfrm>
          <a:prstGeom prst="rect">
            <a:avLst/>
          </a:prstGeom>
          <a:noFill/>
          <a:ln>
            <a:noFill/>
          </a:ln>
        </p:spPr>
        <p:txBody>
          <a:bodyPr spcFirstLastPara="1" wrap="square" lIns="93125" tIns="93125" rIns="93125" bIns="93125" anchor="b" anchorCtr="0">
            <a:noAutofit/>
          </a:bodyPr>
          <a:lstStyle>
            <a:lvl1pPr lvl="0" algn="ctr">
              <a:lnSpc>
                <a:spcPct val="100000"/>
              </a:lnSpc>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a:endParaRPr/>
          </a:p>
        </p:txBody>
      </p:sp>
      <p:sp>
        <p:nvSpPr>
          <p:cNvPr id="60" name="Google Shape;60;p14"/>
          <p:cNvSpPr txBox="1">
            <a:spLocks noGrp="1"/>
          </p:cNvSpPr>
          <p:nvPr>
            <p:ph type="subTitle" idx="1"/>
          </p:nvPr>
        </p:nvSpPr>
        <p:spPr>
          <a:xfrm>
            <a:off x="671250" y="3174876"/>
            <a:ext cx="7801500" cy="792609"/>
          </a:xfrm>
          <a:prstGeom prst="rect">
            <a:avLst/>
          </a:prstGeom>
          <a:noFill/>
          <a:ln>
            <a:noFill/>
          </a:ln>
        </p:spPr>
        <p:txBody>
          <a:bodyPr spcFirstLastPara="1" wrap="square" lIns="93125" tIns="93125" rIns="93125" bIns="931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14"/>
          <p:cNvSpPr txBox="1">
            <a:spLocks noGrp="1"/>
          </p:cNvSpPr>
          <p:nvPr>
            <p:ph type="sldNum" idx="12"/>
          </p:nvPr>
        </p:nvSpPr>
        <p:spPr>
          <a:xfrm>
            <a:off x="8490250" y="4681009"/>
            <a:ext cx="548688" cy="393609"/>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71250" y="2141250"/>
            <a:ext cx="7852188" cy="861000"/>
          </a:xfrm>
          <a:prstGeom prst="rect">
            <a:avLst/>
          </a:prstGeom>
          <a:noFill/>
          <a:ln>
            <a:noFill/>
          </a:ln>
        </p:spPr>
        <p:txBody>
          <a:bodyPr spcFirstLastPara="1" wrap="square" lIns="93125" tIns="93125" rIns="93125" bIns="93125" anchor="ctr" anchorCtr="0">
            <a:noAutofit/>
          </a:bodyPr>
          <a:lstStyle>
            <a:lvl1pPr lvl="0" algn="ctr">
              <a:lnSpc>
                <a:spcPct val="100000"/>
              </a:lnSpc>
              <a:spcBef>
                <a:spcPts val="0"/>
              </a:spcBef>
              <a:spcAft>
                <a:spcPts val="0"/>
              </a:spcAft>
              <a:buSzPts val="3700"/>
              <a:buNone/>
              <a:defRPr sz="370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a:endParaRPr/>
          </a:p>
        </p:txBody>
      </p:sp>
      <p:sp>
        <p:nvSpPr>
          <p:cNvPr id="64" name="Google Shape;64;p15"/>
          <p:cNvSpPr txBox="1">
            <a:spLocks noGrp="1"/>
          </p:cNvSpPr>
          <p:nvPr>
            <p:ph type="sldNum" idx="12"/>
          </p:nvPr>
        </p:nvSpPr>
        <p:spPr>
          <a:xfrm>
            <a:off x="8490250" y="4681009"/>
            <a:ext cx="548688" cy="393609"/>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25" cy="572719"/>
          </a:xfrm>
          <a:prstGeom prst="rect">
            <a:avLst/>
          </a:prstGeom>
          <a:noFill/>
          <a:ln>
            <a:noFill/>
          </a:ln>
        </p:spPr>
        <p:txBody>
          <a:bodyPr spcFirstLastPara="1" wrap="square" lIns="93125" tIns="93125" rIns="93125" bIns="93125" anchor="t" anchorCtr="0">
            <a:noAutofit/>
          </a:bodyPr>
          <a:lstStyle>
            <a:lvl1pPr lvl="0" algn="l">
              <a:lnSpc>
                <a:spcPct val="100000"/>
              </a:lnSpc>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67" name="Google Shape;67;p16"/>
          <p:cNvSpPr txBox="1">
            <a:spLocks noGrp="1"/>
          </p:cNvSpPr>
          <p:nvPr>
            <p:ph type="body" idx="1"/>
          </p:nvPr>
        </p:nvSpPr>
        <p:spPr>
          <a:xfrm>
            <a:off x="311700" y="1152475"/>
            <a:ext cx="8520625" cy="3416391"/>
          </a:xfrm>
          <a:prstGeom prst="rect">
            <a:avLst/>
          </a:prstGeom>
          <a:noFill/>
          <a:ln>
            <a:noFill/>
          </a:ln>
        </p:spPr>
        <p:txBody>
          <a:bodyPr spcFirstLastPara="1" wrap="square" lIns="93125" tIns="93125" rIns="93125" bIns="93125" anchor="t" anchorCtr="0">
            <a:noAutofit/>
          </a:bodyPr>
          <a:lstStyle>
            <a:lvl1pPr marL="457200" lvl="0" indent="-228600" algn="l">
              <a:lnSpc>
                <a:spcPct val="115000"/>
              </a:lnSpc>
              <a:spcBef>
                <a:spcPts val="0"/>
              </a:spcBef>
              <a:spcAft>
                <a:spcPts val="0"/>
              </a:spcAft>
              <a:buSzPts val="1800"/>
              <a:buNone/>
              <a:defRPr/>
            </a:lvl1pPr>
            <a:lvl2pPr marL="914400" lvl="1" indent="-228600" algn="l">
              <a:lnSpc>
                <a:spcPct val="115000"/>
              </a:lnSpc>
              <a:spcBef>
                <a:spcPts val="1600"/>
              </a:spcBef>
              <a:spcAft>
                <a:spcPts val="0"/>
              </a:spcAft>
              <a:buSzPts val="1400"/>
              <a:buNone/>
              <a:defRPr/>
            </a:lvl2pPr>
            <a:lvl3pPr marL="1371600" lvl="2" indent="-228600" algn="l">
              <a:lnSpc>
                <a:spcPct val="115000"/>
              </a:lnSpc>
              <a:spcBef>
                <a:spcPts val="1600"/>
              </a:spcBef>
              <a:spcAft>
                <a:spcPts val="0"/>
              </a:spcAft>
              <a:buSzPts val="1400"/>
              <a:buNone/>
              <a:defRPr/>
            </a:lvl3pPr>
            <a:lvl4pPr marL="1828800" lvl="3" indent="-228600" algn="l">
              <a:lnSpc>
                <a:spcPct val="115000"/>
              </a:lnSpc>
              <a:spcBef>
                <a:spcPts val="1600"/>
              </a:spcBef>
              <a:spcAft>
                <a:spcPts val="0"/>
              </a:spcAft>
              <a:buSzPts val="1400"/>
              <a:buNone/>
              <a:defRPr/>
            </a:lvl4pPr>
            <a:lvl5pPr marL="2286000" lvl="4" indent="-228600" algn="l">
              <a:lnSpc>
                <a:spcPct val="115000"/>
              </a:lnSpc>
              <a:spcBef>
                <a:spcPts val="1600"/>
              </a:spcBef>
              <a:spcAft>
                <a:spcPts val="0"/>
              </a:spcAft>
              <a:buSzPts val="1400"/>
              <a:buNone/>
              <a:defRPr/>
            </a:lvl5pPr>
            <a:lvl6pPr marL="2743200" lvl="5" indent="-228600" algn="l">
              <a:lnSpc>
                <a:spcPct val="115000"/>
              </a:lnSpc>
              <a:spcBef>
                <a:spcPts val="1600"/>
              </a:spcBef>
              <a:spcAft>
                <a:spcPts val="0"/>
              </a:spcAft>
              <a:buSzPts val="1400"/>
              <a:buNone/>
              <a:defRPr/>
            </a:lvl6pPr>
            <a:lvl7pPr marL="3200400" lvl="6" indent="-228600" algn="l">
              <a:lnSpc>
                <a:spcPct val="115000"/>
              </a:lnSpc>
              <a:spcBef>
                <a:spcPts val="1600"/>
              </a:spcBef>
              <a:spcAft>
                <a:spcPts val="0"/>
              </a:spcAft>
              <a:buSzPts val="1400"/>
              <a:buNone/>
              <a:defRPr/>
            </a:lvl7pPr>
            <a:lvl8pPr marL="3657600" lvl="7" indent="-228600" algn="l">
              <a:lnSpc>
                <a:spcPct val="115000"/>
              </a:lnSpc>
              <a:spcBef>
                <a:spcPts val="1600"/>
              </a:spcBef>
              <a:spcAft>
                <a:spcPts val="0"/>
              </a:spcAft>
              <a:buSzPts val="1400"/>
              <a:buNone/>
              <a:defRPr/>
            </a:lvl8pPr>
            <a:lvl9pPr marL="4114800" lvl="8" indent="-228600" algn="l">
              <a:lnSpc>
                <a:spcPct val="115000"/>
              </a:lnSpc>
              <a:spcBef>
                <a:spcPts val="1600"/>
              </a:spcBef>
              <a:spcAft>
                <a:spcPts val="1600"/>
              </a:spcAft>
              <a:buSzPts val="1400"/>
              <a:buNone/>
              <a:defRPr/>
            </a:lvl9pPr>
          </a:lstStyle>
          <a:p>
            <a:endParaRPr/>
          </a:p>
        </p:txBody>
      </p:sp>
      <p:sp>
        <p:nvSpPr>
          <p:cNvPr id="68" name="Google Shape;68;p16"/>
          <p:cNvSpPr txBox="1">
            <a:spLocks noGrp="1"/>
          </p:cNvSpPr>
          <p:nvPr>
            <p:ph type="sldNum" idx="12"/>
          </p:nvPr>
        </p:nvSpPr>
        <p:spPr>
          <a:xfrm>
            <a:off x="8490250" y="4681009"/>
            <a:ext cx="548688" cy="393609"/>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445025"/>
            <a:ext cx="8520625" cy="572719"/>
          </a:xfrm>
          <a:prstGeom prst="rect">
            <a:avLst/>
          </a:prstGeom>
          <a:noFill/>
          <a:ln>
            <a:noFill/>
          </a:ln>
        </p:spPr>
        <p:txBody>
          <a:bodyPr spcFirstLastPara="1" wrap="square" lIns="93125" tIns="93125" rIns="93125" bIns="93125" anchor="t" anchorCtr="0">
            <a:noAutofit/>
          </a:bodyPr>
          <a:lstStyle>
            <a:lvl1pPr lvl="0" algn="l">
              <a:lnSpc>
                <a:spcPct val="100000"/>
              </a:lnSpc>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71" name="Google Shape;71;p17"/>
          <p:cNvSpPr txBox="1">
            <a:spLocks noGrp="1"/>
          </p:cNvSpPr>
          <p:nvPr>
            <p:ph type="body" idx="1"/>
          </p:nvPr>
        </p:nvSpPr>
        <p:spPr>
          <a:xfrm>
            <a:off x="311700" y="1152475"/>
            <a:ext cx="3999875" cy="3416391"/>
          </a:xfrm>
          <a:prstGeom prst="rect">
            <a:avLst/>
          </a:prstGeom>
          <a:noFill/>
          <a:ln>
            <a:noFill/>
          </a:ln>
        </p:spPr>
        <p:txBody>
          <a:bodyPr spcFirstLastPara="1" wrap="square" lIns="93125" tIns="93125" rIns="93125" bIns="93125" anchor="t" anchorCtr="0">
            <a:noAutofit/>
          </a:bodyPr>
          <a:lstStyle>
            <a:lvl1pPr marL="457200" lvl="0" indent="-228600" algn="l">
              <a:lnSpc>
                <a:spcPct val="115000"/>
              </a:lnSpc>
              <a:spcBef>
                <a:spcPts val="0"/>
              </a:spcBef>
              <a:spcAft>
                <a:spcPts val="0"/>
              </a:spcAft>
              <a:buSzPts val="1400"/>
              <a:buNone/>
              <a:defRPr sz="1400"/>
            </a:lvl1pPr>
            <a:lvl2pPr marL="914400" lvl="1" indent="-228600" algn="l">
              <a:lnSpc>
                <a:spcPct val="115000"/>
              </a:lnSpc>
              <a:spcBef>
                <a:spcPts val="1600"/>
              </a:spcBef>
              <a:spcAft>
                <a:spcPts val="0"/>
              </a:spcAft>
              <a:buSzPts val="1200"/>
              <a:buNone/>
              <a:defRPr sz="1200"/>
            </a:lvl2pPr>
            <a:lvl3pPr marL="1371600" lvl="2" indent="-228600" algn="l">
              <a:lnSpc>
                <a:spcPct val="115000"/>
              </a:lnSpc>
              <a:spcBef>
                <a:spcPts val="1600"/>
              </a:spcBef>
              <a:spcAft>
                <a:spcPts val="0"/>
              </a:spcAft>
              <a:buSzPts val="1200"/>
              <a:buNone/>
              <a:defRPr sz="1200"/>
            </a:lvl3pPr>
            <a:lvl4pPr marL="1828800" lvl="3" indent="-228600" algn="l">
              <a:lnSpc>
                <a:spcPct val="115000"/>
              </a:lnSpc>
              <a:spcBef>
                <a:spcPts val="1600"/>
              </a:spcBef>
              <a:spcAft>
                <a:spcPts val="0"/>
              </a:spcAft>
              <a:buSzPts val="1200"/>
              <a:buNone/>
              <a:defRPr sz="1200"/>
            </a:lvl4pPr>
            <a:lvl5pPr marL="2286000" lvl="4" indent="-228600" algn="l">
              <a:lnSpc>
                <a:spcPct val="115000"/>
              </a:lnSpc>
              <a:spcBef>
                <a:spcPts val="1600"/>
              </a:spcBef>
              <a:spcAft>
                <a:spcPts val="0"/>
              </a:spcAft>
              <a:buSzPts val="1200"/>
              <a:buNone/>
              <a:defRPr sz="1200"/>
            </a:lvl5pPr>
            <a:lvl6pPr marL="2743200" lvl="5" indent="-228600" algn="l">
              <a:lnSpc>
                <a:spcPct val="115000"/>
              </a:lnSpc>
              <a:spcBef>
                <a:spcPts val="1600"/>
              </a:spcBef>
              <a:spcAft>
                <a:spcPts val="0"/>
              </a:spcAft>
              <a:buSzPts val="1200"/>
              <a:buNone/>
              <a:defRPr sz="1200"/>
            </a:lvl6pPr>
            <a:lvl7pPr marL="3200400" lvl="6" indent="-228600" algn="l">
              <a:lnSpc>
                <a:spcPct val="115000"/>
              </a:lnSpc>
              <a:spcBef>
                <a:spcPts val="1600"/>
              </a:spcBef>
              <a:spcAft>
                <a:spcPts val="0"/>
              </a:spcAft>
              <a:buSzPts val="1200"/>
              <a:buNone/>
              <a:defRPr sz="1200"/>
            </a:lvl7pPr>
            <a:lvl8pPr marL="3657600" lvl="7" indent="-228600" algn="l">
              <a:lnSpc>
                <a:spcPct val="115000"/>
              </a:lnSpc>
              <a:spcBef>
                <a:spcPts val="1600"/>
              </a:spcBef>
              <a:spcAft>
                <a:spcPts val="0"/>
              </a:spcAft>
              <a:buSzPts val="1200"/>
              <a:buNone/>
              <a:defRPr sz="1200"/>
            </a:lvl8pPr>
            <a:lvl9pPr marL="4114800" lvl="8" indent="-228600" algn="l">
              <a:lnSpc>
                <a:spcPct val="115000"/>
              </a:lnSpc>
              <a:spcBef>
                <a:spcPts val="1600"/>
              </a:spcBef>
              <a:spcAft>
                <a:spcPts val="1600"/>
              </a:spcAft>
              <a:buSzPts val="1200"/>
              <a:buNone/>
              <a:defRPr sz="1200"/>
            </a:lvl9pPr>
          </a:lstStyle>
          <a:p>
            <a:endParaRPr/>
          </a:p>
        </p:txBody>
      </p:sp>
      <p:sp>
        <p:nvSpPr>
          <p:cNvPr id="72" name="Google Shape;72;p17"/>
          <p:cNvSpPr txBox="1">
            <a:spLocks noGrp="1"/>
          </p:cNvSpPr>
          <p:nvPr>
            <p:ph type="body" idx="2"/>
          </p:nvPr>
        </p:nvSpPr>
        <p:spPr>
          <a:xfrm>
            <a:off x="4832400" y="1152475"/>
            <a:ext cx="3999875" cy="3416391"/>
          </a:xfrm>
          <a:prstGeom prst="rect">
            <a:avLst/>
          </a:prstGeom>
          <a:noFill/>
          <a:ln>
            <a:noFill/>
          </a:ln>
        </p:spPr>
        <p:txBody>
          <a:bodyPr spcFirstLastPara="1" wrap="square" lIns="93125" tIns="93125" rIns="93125" bIns="93125" anchor="t" anchorCtr="0">
            <a:noAutofit/>
          </a:bodyPr>
          <a:lstStyle>
            <a:lvl1pPr marL="457200" lvl="0" indent="-228600" algn="l">
              <a:lnSpc>
                <a:spcPct val="115000"/>
              </a:lnSpc>
              <a:spcBef>
                <a:spcPts val="0"/>
              </a:spcBef>
              <a:spcAft>
                <a:spcPts val="0"/>
              </a:spcAft>
              <a:buSzPts val="1400"/>
              <a:buNone/>
              <a:defRPr sz="1400"/>
            </a:lvl1pPr>
            <a:lvl2pPr marL="914400" lvl="1" indent="-228600" algn="l">
              <a:lnSpc>
                <a:spcPct val="115000"/>
              </a:lnSpc>
              <a:spcBef>
                <a:spcPts val="1600"/>
              </a:spcBef>
              <a:spcAft>
                <a:spcPts val="0"/>
              </a:spcAft>
              <a:buSzPts val="1200"/>
              <a:buNone/>
              <a:defRPr sz="1200"/>
            </a:lvl2pPr>
            <a:lvl3pPr marL="1371600" lvl="2" indent="-228600" algn="l">
              <a:lnSpc>
                <a:spcPct val="115000"/>
              </a:lnSpc>
              <a:spcBef>
                <a:spcPts val="1600"/>
              </a:spcBef>
              <a:spcAft>
                <a:spcPts val="0"/>
              </a:spcAft>
              <a:buSzPts val="1200"/>
              <a:buNone/>
              <a:defRPr sz="1200"/>
            </a:lvl3pPr>
            <a:lvl4pPr marL="1828800" lvl="3" indent="-228600" algn="l">
              <a:lnSpc>
                <a:spcPct val="115000"/>
              </a:lnSpc>
              <a:spcBef>
                <a:spcPts val="1600"/>
              </a:spcBef>
              <a:spcAft>
                <a:spcPts val="0"/>
              </a:spcAft>
              <a:buSzPts val="1200"/>
              <a:buNone/>
              <a:defRPr sz="1200"/>
            </a:lvl4pPr>
            <a:lvl5pPr marL="2286000" lvl="4" indent="-228600" algn="l">
              <a:lnSpc>
                <a:spcPct val="115000"/>
              </a:lnSpc>
              <a:spcBef>
                <a:spcPts val="1600"/>
              </a:spcBef>
              <a:spcAft>
                <a:spcPts val="0"/>
              </a:spcAft>
              <a:buSzPts val="1200"/>
              <a:buNone/>
              <a:defRPr sz="1200"/>
            </a:lvl5pPr>
            <a:lvl6pPr marL="2743200" lvl="5" indent="-228600" algn="l">
              <a:lnSpc>
                <a:spcPct val="115000"/>
              </a:lnSpc>
              <a:spcBef>
                <a:spcPts val="1600"/>
              </a:spcBef>
              <a:spcAft>
                <a:spcPts val="0"/>
              </a:spcAft>
              <a:buSzPts val="1200"/>
              <a:buNone/>
              <a:defRPr sz="1200"/>
            </a:lvl6pPr>
            <a:lvl7pPr marL="3200400" lvl="6" indent="-228600" algn="l">
              <a:lnSpc>
                <a:spcPct val="115000"/>
              </a:lnSpc>
              <a:spcBef>
                <a:spcPts val="1600"/>
              </a:spcBef>
              <a:spcAft>
                <a:spcPts val="0"/>
              </a:spcAft>
              <a:buSzPts val="1200"/>
              <a:buNone/>
              <a:defRPr sz="1200"/>
            </a:lvl7pPr>
            <a:lvl8pPr marL="3657600" lvl="7" indent="-228600" algn="l">
              <a:lnSpc>
                <a:spcPct val="115000"/>
              </a:lnSpc>
              <a:spcBef>
                <a:spcPts val="1600"/>
              </a:spcBef>
              <a:spcAft>
                <a:spcPts val="0"/>
              </a:spcAft>
              <a:buSzPts val="1200"/>
              <a:buNone/>
              <a:defRPr sz="1200"/>
            </a:lvl8pPr>
            <a:lvl9pPr marL="4114800" lvl="8" indent="-228600" algn="l">
              <a:lnSpc>
                <a:spcPct val="115000"/>
              </a:lnSpc>
              <a:spcBef>
                <a:spcPts val="1600"/>
              </a:spcBef>
              <a:spcAft>
                <a:spcPts val="1600"/>
              </a:spcAft>
              <a:buSzPts val="1200"/>
              <a:buNone/>
              <a:defRPr sz="1200"/>
            </a:lvl9pPr>
          </a:lstStyle>
          <a:p>
            <a:endParaRPr/>
          </a:p>
        </p:txBody>
      </p:sp>
      <p:sp>
        <p:nvSpPr>
          <p:cNvPr id="73" name="Google Shape;73;p17"/>
          <p:cNvSpPr txBox="1">
            <a:spLocks noGrp="1"/>
          </p:cNvSpPr>
          <p:nvPr>
            <p:ph type="sldNum" idx="12"/>
          </p:nvPr>
        </p:nvSpPr>
        <p:spPr>
          <a:xfrm>
            <a:off x="8490250" y="4681009"/>
            <a:ext cx="548688" cy="393609"/>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25" cy="572719"/>
          </a:xfrm>
          <a:prstGeom prst="rect">
            <a:avLst/>
          </a:prstGeom>
          <a:noFill/>
          <a:ln>
            <a:noFill/>
          </a:ln>
        </p:spPr>
        <p:txBody>
          <a:bodyPr spcFirstLastPara="1" wrap="square" lIns="93125" tIns="93125" rIns="93125" bIns="93125" anchor="t" anchorCtr="0">
            <a:noAutofit/>
          </a:bodyPr>
          <a:lstStyle>
            <a:lvl1pPr lvl="0" algn="l">
              <a:lnSpc>
                <a:spcPct val="100000"/>
              </a:lnSpc>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76" name="Google Shape;76;p18"/>
          <p:cNvSpPr txBox="1">
            <a:spLocks noGrp="1"/>
          </p:cNvSpPr>
          <p:nvPr>
            <p:ph type="sldNum" idx="12"/>
          </p:nvPr>
        </p:nvSpPr>
        <p:spPr>
          <a:xfrm>
            <a:off x="8490250" y="4681009"/>
            <a:ext cx="548688" cy="393609"/>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555600"/>
            <a:ext cx="2808000" cy="755719"/>
          </a:xfrm>
          <a:prstGeom prst="rect">
            <a:avLst/>
          </a:prstGeom>
          <a:noFill/>
          <a:ln>
            <a:noFill/>
          </a:ln>
        </p:spPr>
        <p:txBody>
          <a:bodyPr spcFirstLastPara="1" wrap="square" lIns="93125" tIns="93125" rIns="93125" bIns="93125" anchor="b" anchorCtr="0">
            <a:noAutofit/>
          </a:bodyPr>
          <a:lstStyle>
            <a:lvl1pPr lvl="0" algn="l">
              <a:lnSpc>
                <a:spcPct val="100000"/>
              </a:lnSpc>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9" name="Google Shape;79;p19"/>
          <p:cNvSpPr txBox="1">
            <a:spLocks noGrp="1"/>
          </p:cNvSpPr>
          <p:nvPr>
            <p:ph type="body" idx="1"/>
          </p:nvPr>
        </p:nvSpPr>
        <p:spPr>
          <a:xfrm>
            <a:off x="311700" y="1389600"/>
            <a:ext cx="2808000" cy="3179391"/>
          </a:xfrm>
          <a:prstGeom prst="rect">
            <a:avLst/>
          </a:prstGeom>
          <a:noFill/>
          <a:ln>
            <a:noFill/>
          </a:ln>
        </p:spPr>
        <p:txBody>
          <a:bodyPr spcFirstLastPara="1" wrap="square" lIns="93125" tIns="93125" rIns="93125" bIns="93125" anchor="t" anchorCtr="0">
            <a:noAutofit/>
          </a:bodyPr>
          <a:lstStyle>
            <a:lvl1pPr marL="457200" lvl="0" indent="-228600" algn="l">
              <a:lnSpc>
                <a:spcPct val="115000"/>
              </a:lnSpc>
              <a:spcBef>
                <a:spcPts val="0"/>
              </a:spcBef>
              <a:spcAft>
                <a:spcPts val="0"/>
              </a:spcAft>
              <a:buSzPts val="1200"/>
              <a:buNone/>
              <a:defRPr sz="1200"/>
            </a:lvl1pPr>
            <a:lvl2pPr marL="914400" lvl="1" indent="-228600" algn="l">
              <a:lnSpc>
                <a:spcPct val="115000"/>
              </a:lnSpc>
              <a:spcBef>
                <a:spcPts val="1600"/>
              </a:spcBef>
              <a:spcAft>
                <a:spcPts val="0"/>
              </a:spcAft>
              <a:buSzPts val="1200"/>
              <a:buNone/>
              <a:defRPr sz="1200"/>
            </a:lvl2pPr>
            <a:lvl3pPr marL="1371600" lvl="2" indent="-228600" algn="l">
              <a:lnSpc>
                <a:spcPct val="115000"/>
              </a:lnSpc>
              <a:spcBef>
                <a:spcPts val="1600"/>
              </a:spcBef>
              <a:spcAft>
                <a:spcPts val="0"/>
              </a:spcAft>
              <a:buSzPts val="1200"/>
              <a:buNone/>
              <a:defRPr sz="1200"/>
            </a:lvl3pPr>
            <a:lvl4pPr marL="1828800" lvl="3" indent="-228600" algn="l">
              <a:lnSpc>
                <a:spcPct val="115000"/>
              </a:lnSpc>
              <a:spcBef>
                <a:spcPts val="1600"/>
              </a:spcBef>
              <a:spcAft>
                <a:spcPts val="0"/>
              </a:spcAft>
              <a:buSzPts val="1200"/>
              <a:buNone/>
              <a:defRPr sz="1200"/>
            </a:lvl4pPr>
            <a:lvl5pPr marL="2286000" lvl="4" indent="-228600" algn="l">
              <a:lnSpc>
                <a:spcPct val="115000"/>
              </a:lnSpc>
              <a:spcBef>
                <a:spcPts val="1600"/>
              </a:spcBef>
              <a:spcAft>
                <a:spcPts val="0"/>
              </a:spcAft>
              <a:buSzPts val="1200"/>
              <a:buNone/>
              <a:defRPr sz="1200"/>
            </a:lvl5pPr>
            <a:lvl6pPr marL="2743200" lvl="5" indent="-228600" algn="l">
              <a:lnSpc>
                <a:spcPct val="115000"/>
              </a:lnSpc>
              <a:spcBef>
                <a:spcPts val="1600"/>
              </a:spcBef>
              <a:spcAft>
                <a:spcPts val="0"/>
              </a:spcAft>
              <a:buSzPts val="1200"/>
              <a:buNone/>
              <a:defRPr sz="1200"/>
            </a:lvl6pPr>
            <a:lvl7pPr marL="3200400" lvl="6" indent="-228600" algn="l">
              <a:lnSpc>
                <a:spcPct val="115000"/>
              </a:lnSpc>
              <a:spcBef>
                <a:spcPts val="1600"/>
              </a:spcBef>
              <a:spcAft>
                <a:spcPts val="0"/>
              </a:spcAft>
              <a:buSzPts val="1200"/>
              <a:buNone/>
              <a:defRPr sz="1200"/>
            </a:lvl7pPr>
            <a:lvl8pPr marL="3657600" lvl="7" indent="-228600" algn="l">
              <a:lnSpc>
                <a:spcPct val="115000"/>
              </a:lnSpc>
              <a:spcBef>
                <a:spcPts val="1600"/>
              </a:spcBef>
              <a:spcAft>
                <a:spcPts val="0"/>
              </a:spcAft>
              <a:buSzPts val="1200"/>
              <a:buNone/>
              <a:defRPr sz="1200"/>
            </a:lvl8pPr>
            <a:lvl9pPr marL="4114800" lvl="8" indent="-228600" algn="l">
              <a:lnSpc>
                <a:spcPct val="115000"/>
              </a:lnSpc>
              <a:spcBef>
                <a:spcPts val="1600"/>
              </a:spcBef>
              <a:spcAft>
                <a:spcPts val="1600"/>
              </a:spcAft>
              <a:buSzPts val="1200"/>
              <a:buNone/>
              <a:defRPr sz="1200"/>
            </a:lvl9pPr>
          </a:lstStyle>
          <a:p>
            <a:endParaRPr/>
          </a:p>
        </p:txBody>
      </p:sp>
      <p:sp>
        <p:nvSpPr>
          <p:cNvPr id="80" name="Google Shape;80;p19"/>
          <p:cNvSpPr txBox="1">
            <a:spLocks noGrp="1"/>
          </p:cNvSpPr>
          <p:nvPr>
            <p:ph type="sldNum" idx="12"/>
          </p:nvPr>
        </p:nvSpPr>
        <p:spPr>
          <a:xfrm>
            <a:off x="8490250" y="4681009"/>
            <a:ext cx="548688" cy="393609"/>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490250" y="526350"/>
            <a:ext cx="6227125" cy="4090781"/>
          </a:xfrm>
          <a:prstGeom prst="rect">
            <a:avLst/>
          </a:prstGeom>
          <a:noFill/>
          <a:ln>
            <a:noFill/>
          </a:ln>
        </p:spPr>
        <p:txBody>
          <a:bodyPr spcFirstLastPara="1" wrap="square" lIns="93125" tIns="93125" rIns="93125" bIns="93125" anchor="ctr" anchorCtr="0">
            <a:noAutofit/>
          </a:bodyPr>
          <a:lstStyle>
            <a:lvl1pPr lvl="0" algn="l">
              <a:lnSpc>
                <a:spcPct val="100000"/>
              </a:lnSpc>
              <a:spcBef>
                <a:spcPts val="0"/>
              </a:spcBef>
              <a:spcAft>
                <a:spcPts val="0"/>
              </a:spcAft>
              <a:buClr>
                <a:schemeClr val="lt1"/>
              </a:buClr>
              <a:buSzPts val="4900"/>
              <a:buNone/>
              <a:defRPr sz="4900">
                <a:solidFill>
                  <a:schemeClr val="lt1"/>
                </a:solidFill>
              </a:defRPr>
            </a:lvl1pPr>
            <a:lvl2pPr lvl="1">
              <a:spcBef>
                <a:spcPts val="0"/>
              </a:spcBef>
              <a:spcAft>
                <a:spcPts val="0"/>
              </a:spcAft>
              <a:buClr>
                <a:schemeClr val="lt1"/>
              </a:buClr>
              <a:buSzPts val="4900"/>
              <a:buNone/>
              <a:defRPr sz="4900">
                <a:solidFill>
                  <a:schemeClr val="lt1"/>
                </a:solidFill>
              </a:defRPr>
            </a:lvl2pPr>
            <a:lvl3pPr lvl="2">
              <a:spcBef>
                <a:spcPts val="0"/>
              </a:spcBef>
              <a:spcAft>
                <a:spcPts val="0"/>
              </a:spcAft>
              <a:buClr>
                <a:schemeClr val="lt1"/>
              </a:buClr>
              <a:buSzPts val="4900"/>
              <a:buNone/>
              <a:defRPr sz="4900">
                <a:solidFill>
                  <a:schemeClr val="lt1"/>
                </a:solidFill>
              </a:defRPr>
            </a:lvl3pPr>
            <a:lvl4pPr lvl="3">
              <a:spcBef>
                <a:spcPts val="0"/>
              </a:spcBef>
              <a:spcAft>
                <a:spcPts val="0"/>
              </a:spcAft>
              <a:buClr>
                <a:schemeClr val="lt1"/>
              </a:buClr>
              <a:buSzPts val="4900"/>
              <a:buNone/>
              <a:defRPr sz="4900">
                <a:solidFill>
                  <a:schemeClr val="lt1"/>
                </a:solidFill>
              </a:defRPr>
            </a:lvl4pPr>
            <a:lvl5pPr lvl="4">
              <a:spcBef>
                <a:spcPts val="0"/>
              </a:spcBef>
              <a:spcAft>
                <a:spcPts val="0"/>
              </a:spcAft>
              <a:buClr>
                <a:schemeClr val="lt1"/>
              </a:buClr>
              <a:buSzPts val="4900"/>
              <a:buNone/>
              <a:defRPr sz="4900">
                <a:solidFill>
                  <a:schemeClr val="lt1"/>
                </a:solidFill>
              </a:defRPr>
            </a:lvl5pPr>
            <a:lvl6pPr lvl="5">
              <a:spcBef>
                <a:spcPts val="0"/>
              </a:spcBef>
              <a:spcAft>
                <a:spcPts val="0"/>
              </a:spcAft>
              <a:buClr>
                <a:schemeClr val="lt1"/>
              </a:buClr>
              <a:buSzPts val="4900"/>
              <a:buNone/>
              <a:defRPr sz="4900">
                <a:solidFill>
                  <a:schemeClr val="lt1"/>
                </a:solidFill>
              </a:defRPr>
            </a:lvl6pPr>
            <a:lvl7pPr lvl="6">
              <a:spcBef>
                <a:spcPts val="0"/>
              </a:spcBef>
              <a:spcAft>
                <a:spcPts val="0"/>
              </a:spcAft>
              <a:buClr>
                <a:schemeClr val="lt1"/>
              </a:buClr>
              <a:buSzPts val="4900"/>
              <a:buNone/>
              <a:defRPr sz="4900">
                <a:solidFill>
                  <a:schemeClr val="lt1"/>
                </a:solidFill>
              </a:defRPr>
            </a:lvl7pPr>
            <a:lvl8pPr lvl="7">
              <a:spcBef>
                <a:spcPts val="0"/>
              </a:spcBef>
              <a:spcAft>
                <a:spcPts val="0"/>
              </a:spcAft>
              <a:buClr>
                <a:schemeClr val="lt1"/>
              </a:buClr>
              <a:buSzPts val="4900"/>
              <a:buNone/>
              <a:defRPr sz="4900">
                <a:solidFill>
                  <a:schemeClr val="lt1"/>
                </a:solidFill>
              </a:defRPr>
            </a:lvl8pPr>
            <a:lvl9pPr lvl="8">
              <a:spcBef>
                <a:spcPts val="0"/>
              </a:spcBef>
              <a:spcAft>
                <a:spcPts val="0"/>
              </a:spcAft>
              <a:buClr>
                <a:schemeClr val="lt1"/>
              </a:buClr>
              <a:buSzPts val="4900"/>
              <a:buNone/>
              <a:defRPr sz="4900">
                <a:solidFill>
                  <a:schemeClr val="lt1"/>
                </a:solidFill>
              </a:defRPr>
            </a:lvl9pPr>
          </a:lstStyle>
          <a:p>
            <a:endParaRPr/>
          </a:p>
        </p:txBody>
      </p:sp>
      <p:sp>
        <p:nvSpPr>
          <p:cNvPr id="83" name="Google Shape;83;p20"/>
          <p:cNvSpPr txBox="1">
            <a:spLocks noGrp="1"/>
          </p:cNvSpPr>
          <p:nvPr>
            <p:ph type="sldNum" idx="12"/>
          </p:nvPr>
        </p:nvSpPr>
        <p:spPr>
          <a:xfrm>
            <a:off x="8490250" y="4681009"/>
            <a:ext cx="548688" cy="393609"/>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chemeClr val="lt1"/>
              </a:buClr>
              <a:buSzPts val="300"/>
              <a:buFont typeface="Arial"/>
              <a:buNone/>
              <a:defRPr>
                <a:solidFill>
                  <a:schemeClr val="lt1"/>
                </a:solidFill>
              </a:defRPr>
            </a:lvl1pPr>
            <a:lvl2pPr marL="0" lvl="1" indent="0" algn="l">
              <a:lnSpc>
                <a:spcPct val="100000"/>
              </a:lnSpc>
              <a:spcBef>
                <a:spcPts val="0"/>
              </a:spcBef>
              <a:spcAft>
                <a:spcPts val="0"/>
              </a:spcAft>
              <a:buClr>
                <a:schemeClr val="lt1"/>
              </a:buClr>
              <a:buSzPts val="300"/>
              <a:buFont typeface="Arial"/>
              <a:buNone/>
              <a:defRPr>
                <a:solidFill>
                  <a:schemeClr val="lt1"/>
                </a:solidFill>
              </a:defRPr>
            </a:lvl2pPr>
            <a:lvl3pPr marL="0" lvl="2" indent="0" algn="l">
              <a:lnSpc>
                <a:spcPct val="100000"/>
              </a:lnSpc>
              <a:spcBef>
                <a:spcPts val="0"/>
              </a:spcBef>
              <a:spcAft>
                <a:spcPts val="0"/>
              </a:spcAft>
              <a:buClr>
                <a:schemeClr val="lt1"/>
              </a:buClr>
              <a:buSzPts val="300"/>
              <a:buFont typeface="Arial"/>
              <a:buNone/>
              <a:defRPr>
                <a:solidFill>
                  <a:schemeClr val="lt1"/>
                </a:solidFill>
              </a:defRPr>
            </a:lvl3pPr>
            <a:lvl4pPr marL="0" lvl="3" indent="0" algn="l">
              <a:lnSpc>
                <a:spcPct val="100000"/>
              </a:lnSpc>
              <a:spcBef>
                <a:spcPts val="0"/>
              </a:spcBef>
              <a:spcAft>
                <a:spcPts val="0"/>
              </a:spcAft>
              <a:buClr>
                <a:schemeClr val="lt1"/>
              </a:buClr>
              <a:buSzPts val="300"/>
              <a:buFont typeface="Arial"/>
              <a:buNone/>
              <a:defRPr>
                <a:solidFill>
                  <a:schemeClr val="lt1"/>
                </a:solidFill>
              </a:defRPr>
            </a:lvl4pPr>
            <a:lvl5pPr marL="0" lvl="4" indent="0" algn="l">
              <a:lnSpc>
                <a:spcPct val="100000"/>
              </a:lnSpc>
              <a:spcBef>
                <a:spcPts val="0"/>
              </a:spcBef>
              <a:spcAft>
                <a:spcPts val="0"/>
              </a:spcAft>
              <a:buClr>
                <a:schemeClr val="lt1"/>
              </a:buClr>
              <a:buSzPts val="300"/>
              <a:buFont typeface="Arial"/>
              <a:buNone/>
              <a:defRPr>
                <a:solidFill>
                  <a:schemeClr val="lt1"/>
                </a:solidFill>
              </a:defRPr>
            </a:lvl5pPr>
            <a:lvl6pPr marL="0" lvl="5" indent="0" algn="l">
              <a:lnSpc>
                <a:spcPct val="100000"/>
              </a:lnSpc>
              <a:spcBef>
                <a:spcPts val="0"/>
              </a:spcBef>
              <a:spcAft>
                <a:spcPts val="0"/>
              </a:spcAft>
              <a:buClr>
                <a:schemeClr val="lt1"/>
              </a:buClr>
              <a:buSzPts val="300"/>
              <a:buFont typeface="Arial"/>
              <a:buNone/>
              <a:defRPr>
                <a:solidFill>
                  <a:schemeClr val="lt1"/>
                </a:solidFill>
              </a:defRPr>
            </a:lvl6pPr>
            <a:lvl7pPr marL="0" lvl="6" indent="0" algn="l">
              <a:lnSpc>
                <a:spcPct val="100000"/>
              </a:lnSpc>
              <a:spcBef>
                <a:spcPts val="0"/>
              </a:spcBef>
              <a:spcAft>
                <a:spcPts val="0"/>
              </a:spcAft>
              <a:buClr>
                <a:schemeClr val="lt1"/>
              </a:buClr>
              <a:buSzPts val="300"/>
              <a:buFont typeface="Arial"/>
              <a:buNone/>
              <a:defRPr>
                <a:solidFill>
                  <a:schemeClr val="lt1"/>
                </a:solidFill>
              </a:defRPr>
            </a:lvl7pPr>
            <a:lvl8pPr marL="0" lvl="7" indent="0" algn="l">
              <a:lnSpc>
                <a:spcPct val="100000"/>
              </a:lnSpc>
              <a:spcBef>
                <a:spcPts val="0"/>
              </a:spcBef>
              <a:spcAft>
                <a:spcPts val="0"/>
              </a:spcAft>
              <a:buClr>
                <a:schemeClr val="lt1"/>
              </a:buClr>
              <a:buSzPts val="300"/>
              <a:buFont typeface="Arial"/>
              <a:buNone/>
              <a:defRPr>
                <a:solidFill>
                  <a:schemeClr val="lt1"/>
                </a:solidFill>
              </a:defRPr>
            </a:lvl8pPr>
            <a:lvl9pPr marL="0" lvl="8" indent="0" algn="l">
              <a:lnSpc>
                <a:spcPct val="100000"/>
              </a:lnSpc>
              <a:spcBef>
                <a:spcPts val="0"/>
              </a:spcBef>
              <a:spcAft>
                <a:spcPts val="0"/>
              </a:spcAft>
              <a:buClr>
                <a:schemeClr val="lt1"/>
              </a:buClr>
              <a:buSzPts val="300"/>
              <a:buFont typeface="Arial"/>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4"/>
        <p:cNvGrpSpPr/>
        <p:nvPr/>
      </p:nvGrpSpPr>
      <p:grpSpPr>
        <a:xfrm>
          <a:off x="0" y="0"/>
          <a:ext cx="0" cy="0"/>
          <a:chOff x="0" y="0"/>
          <a:chExt cx="0" cy="0"/>
        </a:xfrm>
      </p:grpSpPr>
      <p:sp>
        <p:nvSpPr>
          <p:cNvPr id="85" name="Google Shape;85;p21"/>
          <p:cNvSpPr/>
          <p:nvPr/>
        </p:nvSpPr>
        <p:spPr>
          <a:xfrm>
            <a:off x="4572000" y="0"/>
            <a:ext cx="4572000" cy="5143500"/>
          </a:xfrm>
          <a:prstGeom prst="rect">
            <a:avLst/>
          </a:prstGeom>
          <a:solidFill>
            <a:schemeClr val="dk1"/>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Arial"/>
              <a:ea typeface="Arial"/>
              <a:cs typeface="Arial"/>
              <a:sym typeface="Arial"/>
            </a:endParaRPr>
          </a:p>
        </p:txBody>
      </p:sp>
      <p:cxnSp>
        <p:nvCxnSpPr>
          <p:cNvPr id="86" name="Google Shape;86;p21"/>
          <p:cNvCxnSpPr/>
          <p:nvPr/>
        </p:nvCxnSpPr>
        <p:spPr>
          <a:xfrm>
            <a:off x="5029675" y="4495500"/>
            <a:ext cx="468313" cy="0"/>
          </a:xfrm>
          <a:prstGeom prst="straightConnector1">
            <a:avLst/>
          </a:prstGeom>
          <a:noFill/>
          <a:ln w="19050" cap="flat" cmpd="sng">
            <a:solidFill>
              <a:schemeClr val="lt1"/>
            </a:solidFill>
            <a:prstDash val="solid"/>
            <a:round/>
            <a:headEnd type="none" w="sm" len="sm"/>
            <a:tailEnd type="none" w="sm" len="sm"/>
          </a:ln>
        </p:spPr>
      </p:cxnSp>
      <p:sp>
        <p:nvSpPr>
          <p:cNvPr id="87" name="Google Shape;87;p21"/>
          <p:cNvSpPr txBox="1">
            <a:spLocks noGrp="1"/>
          </p:cNvSpPr>
          <p:nvPr>
            <p:ph type="title"/>
          </p:nvPr>
        </p:nvSpPr>
        <p:spPr>
          <a:xfrm>
            <a:off x="265500" y="1081400"/>
            <a:ext cx="4045188" cy="1710281"/>
          </a:xfrm>
          <a:prstGeom prst="rect">
            <a:avLst/>
          </a:prstGeom>
          <a:noFill/>
          <a:ln>
            <a:noFill/>
          </a:ln>
        </p:spPr>
        <p:txBody>
          <a:bodyPr spcFirstLastPara="1" wrap="square" lIns="93125" tIns="93125" rIns="93125" bIns="93125" anchor="b" anchorCtr="0">
            <a:noAutofit/>
          </a:bodyPr>
          <a:lstStyle>
            <a:lvl1pPr lvl="0" algn="ctr">
              <a:lnSpc>
                <a:spcPct val="100000"/>
              </a:lnSpc>
              <a:spcBef>
                <a:spcPts val="0"/>
              </a:spcBef>
              <a:spcAft>
                <a:spcPts val="0"/>
              </a:spcAft>
              <a:buSzPts val="4300"/>
              <a:buNone/>
              <a:defRPr sz="4300"/>
            </a:lvl1pPr>
            <a:lvl2pPr lvl="1" algn="ctr">
              <a:spcBef>
                <a:spcPts val="0"/>
              </a:spcBef>
              <a:spcAft>
                <a:spcPts val="0"/>
              </a:spcAft>
              <a:buSzPts val="4300"/>
              <a:buNone/>
              <a:defRPr sz="4300"/>
            </a:lvl2pPr>
            <a:lvl3pPr lvl="2" algn="ctr">
              <a:spcBef>
                <a:spcPts val="0"/>
              </a:spcBef>
              <a:spcAft>
                <a:spcPts val="0"/>
              </a:spcAft>
              <a:buSzPts val="4300"/>
              <a:buNone/>
              <a:defRPr sz="4300"/>
            </a:lvl3pPr>
            <a:lvl4pPr lvl="3" algn="ctr">
              <a:spcBef>
                <a:spcPts val="0"/>
              </a:spcBef>
              <a:spcAft>
                <a:spcPts val="0"/>
              </a:spcAft>
              <a:buSzPts val="4300"/>
              <a:buNone/>
              <a:defRPr sz="4300"/>
            </a:lvl4pPr>
            <a:lvl5pPr lvl="4" algn="ctr">
              <a:spcBef>
                <a:spcPts val="0"/>
              </a:spcBef>
              <a:spcAft>
                <a:spcPts val="0"/>
              </a:spcAft>
              <a:buSzPts val="4300"/>
              <a:buNone/>
              <a:defRPr sz="4300"/>
            </a:lvl5pPr>
            <a:lvl6pPr lvl="5" algn="ctr">
              <a:spcBef>
                <a:spcPts val="0"/>
              </a:spcBef>
              <a:spcAft>
                <a:spcPts val="0"/>
              </a:spcAft>
              <a:buSzPts val="4300"/>
              <a:buNone/>
              <a:defRPr sz="4300"/>
            </a:lvl6pPr>
            <a:lvl7pPr lvl="6" algn="ctr">
              <a:spcBef>
                <a:spcPts val="0"/>
              </a:spcBef>
              <a:spcAft>
                <a:spcPts val="0"/>
              </a:spcAft>
              <a:buSzPts val="4300"/>
              <a:buNone/>
              <a:defRPr sz="4300"/>
            </a:lvl7pPr>
            <a:lvl8pPr lvl="7" algn="ctr">
              <a:spcBef>
                <a:spcPts val="0"/>
              </a:spcBef>
              <a:spcAft>
                <a:spcPts val="0"/>
              </a:spcAft>
              <a:buSzPts val="4300"/>
              <a:buNone/>
              <a:defRPr sz="4300"/>
            </a:lvl8pPr>
            <a:lvl9pPr lvl="8" algn="ctr">
              <a:spcBef>
                <a:spcPts val="0"/>
              </a:spcBef>
              <a:spcAft>
                <a:spcPts val="0"/>
              </a:spcAft>
              <a:buSzPts val="4300"/>
              <a:buNone/>
              <a:defRPr sz="4300"/>
            </a:lvl9pPr>
          </a:lstStyle>
          <a:p>
            <a:endParaRPr/>
          </a:p>
        </p:txBody>
      </p:sp>
      <p:sp>
        <p:nvSpPr>
          <p:cNvPr id="88" name="Google Shape;88;p21"/>
          <p:cNvSpPr txBox="1">
            <a:spLocks noGrp="1"/>
          </p:cNvSpPr>
          <p:nvPr>
            <p:ph type="subTitle" idx="1"/>
          </p:nvPr>
        </p:nvSpPr>
        <p:spPr>
          <a:xfrm>
            <a:off x="265500" y="2845201"/>
            <a:ext cx="4045188" cy="1345500"/>
          </a:xfrm>
          <a:prstGeom prst="rect">
            <a:avLst/>
          </a:prstGeom>
          <a:noFill/>
          <a:ln>
            <a:noFill/>
          </a:ln>
        </p:spPr>
        <p:txBody>
          <a:bodyPr spcFirstLastPara="1" wrap="square" lIns="93125" tIns="93125" rIns="93125" bIns="931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89" name="Google Shape;89;p21"/>
          <p:cNvSpPr txBox="1">
            <a:spLocks noGrp="1"/>
          </p:cNvSpPr>
          <p:nvPr>
            <p:ph type="body" idx="2"/>
          </p:nvPr>
        </p:nvSpPr>
        <p:spPr>
          <a:xfrm>
            <a:off x="4939500" y="724200"/>
            <a:ext cx="3837000" cy="3695109"/>
          </a:xfrm>
          <a:prstGeom prst="rect">
            <a:avLst/>
          </a:prstGeom>
          <a:noFill/>
          <a:ln>
            <a:noFill/>
          </a:ln>
        </p:spPr>
        <p:txBody>
          <a:bodyPr spcFirstLastPara="1" wrap="square" lIns="93125" tIns="93125" rIns="93125" bIns="93125" anchor="ctr" anchorCtr="0">
            <a:noAutofit/>
          </a:bodyPr>
          <a:lstStyle>
            <a:lvl1pPr marL="457200" lvl="0" indent="-228600" algn="l">
              <a:lnSpc>
                <a:spcPct val="115000"/>
              </a:lnSpc>
              <a:spcBef>
                <a:spcPts val="0"/>
              </a:spcBef>
              <a:spcAft>
                <a:spcPts val="0"/>
              </a:spcAft>
              <a:buClr>
                <a:schemeClr val="lt1"/>
              </a:buClr>
              <a:buSzPts val="1800"/>
              <a:buNone/>
              <a:defRPr>
                <a:solidFill>
                  <a:schemeClr val="lt1"/>
                </a:solidFill>
              </a:defRPr>
            </a:lvl1pPr>
            <a:lvl2pPr marL="914400" lvl="1" indent="-228600" algn="l">
              <a:lnSpc>
                <a:spcPct val="115000"/>
              </a:lnSpc>
              <a:spcBef>
                <a:spcPts val="1600"/>
              </a:spcBef>
              <a:spcAft>
                <a:spcPts val="0"/>
              </a:spcAft>
              <a:buClr>
                <a:schemeClr val="lt1"/>
              </a:buClr>
              <a:buSzPts val="1400"/>
              <a:buNone/>
              <a:defRPr>
                <a:solidFill>
                  <a:schemeClr val="lt1"/>
                </a:solidFill>
              </a:defRPr>
            </a:lvl2pPr>
            <a:lvl3pPr marL="1371600" lvl="2" indent="-228600" algn="l">
              <a:lnSpc>
                <a:spcPct val="115000"/>
              </a:lnSpc>
              <a:spcBef>
                <a:spcPts val="1600"/>
              </a:spcBef>
              <a:spcAft>
                <a:spcPts val="0"/>
              </a:spcAft>
              <a:buClr>
                <a:schemeClr val="lt1"/>
              </a:buClr>
              <a:buSzPts val="1400"/>
              <a:buNone/>
              <a:defRPr>
                <a:solidFill>
                  <a:schemeClr val="lt1"/>
                </a:solidFill>
              </a:defRPr>
            </a:lvl3pPr>
            <a:lvl4pPr marL="1828800" lvl="3" indent="-228600" algn="l">
              <a:lnSpc>
                <a:spcPct val="115000"/>
              </a:lnSpc>
              <a:spcBef>
                <a:spcPts val="1600"/>
              </a:spcBef>
              <a:spcAft>
                <a:spcPts val="0"/>
              </a:spcAft>
              <a:buClr>
                <a:schemeClr val="lt1"/>
              </a:buClr>
              <a:buSzPts val="1400"/>
              <a:buNone/>
              <a:defRPr>
                <a:solidFill>
                  <a:schemeClr val="lt1"/>
                </a:solidFill>
              </a:defRPr>
            </a:lvl4pPr>
            <a:lvl5pPr marL="2286000" lvl="4" indent="-228600" algn="l">
              <a:lnSpc>
                <a:spcPct val="115000"/>
              </a:lnSpc>
              <a:spcBef>
                <a:spcPts val="1600"/>
              </a:spcBef>
              <a:spcAft>
                <a:spcPts val="0"/>
              </a:spcAft>
              <a:buClr>
                <a:schemeClr val="lt1"/>
              </a:buClr>
              <a:buSzPts val="1400"/>
              <a:buNone/>
              <a:defRPr>
                <a:solidFill>
                  <a:schemeClr val="lt1"/>
                </a:solidFill>
              </a:defRPr>
            </a:lvl5pPr>
            <a:lvl6pPr marL="2743200" lvl="5" indent="-228600" algn="l">
              <a:lnSpc>
                <a:spcPct val="115000"/>
              </a:lnSpc>
              <a:spcBef>
                <a:spcPts val="1600"/>
              </a:spcBef>
              <a:spcAft>
                <a:spcPts val="0"/>
              </a:spcAft>
              <a:buClr>
                <a:schemeClr val="lt1"/>
              </a:buClr>
              <a:buSzPts val="1400"/>
              <a:buNone/>
              <a:defRPr>
                <a:solidFill>
                  <a:schemeClr val="lt1"/>
                </a:solidFill>
              </a:defRPr>
            </a:lvl6pPr>
            <a:lvl7pPr marL="3200400" lvl="6" indent="-228600" algn="l">
              <a:lnSpc>
                <a:spcPct val="115000"/>
              </a:lnSpc>
              <a:spcBef>
                <a:spcPts val="1600"/>
              </a:spcBef>
              <a:spcAft>
                <a:spcPts val="0"/>
              </a:spcAft>
              <a:buClr>
                <a:schemeClr val="lt1"/>
              </a:buClr>
              <a:buSzPts val="1400"/>
              <a:buNone/>
              <a:defRPr>
                <a:solidFill>
                  <a:schemeClr val="lt1"/>
                </a:solidFill>
              </a:defRPr>
            </a:lvl7pPr>
            <a:lvl8pPr marL="3657600" lvl="7" indent="-228600" algn="l">
              <a:lnSpc>
                <a:spcPct val="115000"/>
              </a:lnSpc>
              <a:spcBef>
                <a:spcPts val="1600"/>
              </a:spcBef>
              <a:spcAft>
                <a:spcPts val="0"/>
              </a:spcAft>
              <a:buClr>
                <a:schemeClr val="lt1"/>
              </a:buClr>
              <a:buSzPts val="1400"/>
              <a:buNone/>
              <a:defRPr>
                <a:solidFill>
                  <a:schemeClr val="lt1"/>
                </a:solidFill>
              </a:defRPr>
            </a:lvl8pPr>
            <a:lvl9pPr marL="4114800" lvl="8" indent="-228600" algn="l">
              <a:lnSpc>
                <a:spcPct val="115000"/>
              </a:lnSpc>
              <a:spcBef>
                <a:spcPts val="1600"/>
              </a:spcBef>
              <a:spcAft>
                <a:spcPts val="1600"/>
              </a:spcAft>
              <a:buClr>
                <a:schemeClr val="lt1"/>
              </a:buClr>
              <a:buSzPts val="1400"/>
              <a:buNone/>
              <a:defRPr>
                <a:solidFill>
                  <a:schemeClr val="lt1"/>
                </a:solidFill>
              </a:defRPr>
            </a:lvl9pPr>
          </a:lstStyle>
          <a:p>
            <a:endParaRPr/>
          </a:p>
        </p:txBody>
      </p:sp>
      <p:sp>
        <p:nvSpPr>
          <p:cNvPr id="90" name="Google Shape;90;p21"/>
          <p:cNvSpPr txBox="1">
            <a:spLocks noGrp="1"/>
          </p:cNvSpPr>
          <p:nvPr>
            <p:ph type="sldNum" idx="12"/>
          </p:nvPr>
        </p:nvSpPr>
        <p:spPr>
          <a:xfrm>
            <a:off x="8490250" y="4681009"/>
            <a:ext cx="548688" cy="393609"/>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chemeClr val="lt1"/>
              </a:buClr>
              <a:buSzPts val="300"/>
              <a:buFont typeface="Arial"/>
              <a:buNone/>
              <a:defRPr>
                <a:solidFill>
                  <a:schemeClr val="lt1"/>
                </a:solidFill>
              </a:defRPr>
            </a:lvl1pPr>
            <a:lvl2pPr marL="0" lvl="1" indent="0" algn="l">
              <a:lnSpc>
                <a:spcPct val="100000"/>
              </a:lnSpc>
              <a:spcBef>
                <a:spcPts val="0"/>
              </a:spcBef>
              <a:spcAft>
                <a:spcPts val="0"/>
              </a:spcAft>
              <a:buClr>
                <a:schemeClr val="lt1"/>
              </a:buClr>
              <a:buSzPts val="300"/>
              <a:buFont typeface="Arial"/>
              <a:buNone/>
              <a:defRPr>
                <a:solidFill>
                  <a:schemeClr val="lt1"/>
                </a:solidFill>
              </a:defRPr>
            </a:lvl2pPr>
            <a:lvl3pPr marL="0" lvl="2" indent="0" algn="l">
              <a:lnSpc>
                <a:spcPct val="100000"/>
              </a:lnSpc>
              <a:spcBef>
                <a:spcPts val="0"/>
              </a:spcBef>
              <a:spcAft>
                <a:spcPts val="0"/>
              </a:spcAft>
              <a:buClr>
                <a:schemeClr val="lt1"/>
              </a:buClr>
              <a:buSzPts val="300"/>
              <a:buFont typeface="Arial"/>
              <a:buNone/>
              <a:defRPr>
                <a:solidFill>
                  <a:schemeClr val="lt1"/>
                </a:solidFill>
              </a:defRPr>
            </a:lvl3pPr>
            <a:lvl4pPr marL="0" lvl="3" indent="0" algn="l">
              <a:lnSpc>
                <a:spcPct val="100000"/>
              </a:lnSpc>
              <a:spcBef>
                <a:spcPts val="0"/>
              </a:spcBef>
              <a:spcAft>
                <a:spcPts val="0"/>
              </a:spcAft>
              <a:buClr>
                <a:schemeClr val="lt1"/>
              </a:buClr>
              <a:buSzPts val="300"/>
              <a:buFont typeface="Arial"/>
              <a:buNone/>
              <a:defRPr>
                <a:solidFill>
                  <a:schemeClr val="lt1"/>
                </a:solidFill>
              </a:defRPr>
            </a:lvl4pPr>
            <a:lvl5pPr marL="0" lvl="4" indent="0" algn="l">
              <a:lnSpc>
                <a:spcPct val="100000"/>
              </a:lnSpc>
              <a:spcBef>
                <a:spcPts val="0"/>
              </a:spcBef>
              <a:spcAft>
                <a:spcPts val="0"/>
              </a:spcAft>
              <a:buClr>
                <a:schemeClr val="lt1"/>
              </a:buClr>
              <a:buSzPts val="300"/>
              <a:buFont typeface="Arial"/>
              <a:buNone/>
              <a:defRPr>
                <a:solidFill>
                  <a:schemeClr val="lt1"/>
                </a:solidFill>
              </a:defRPr>
            </a:lvl5pPr>
            <a:lvl6pPr marL="0" lvl="5" indent="0" algn="l">
              <a:lnSpc>
                <a:spcPct val="100000"/>
              </a:lnSpc>
              <a:spcBef>
                <a:spcPts val="0"/>
              </a:spcBef>
              <a:spcAft>
                <a:spcPts val="0"/>
              </a:spcAft>
              <a:buClr>
                <a:schemeClr val="lt1"/>
              </a:buClr>
              <a:buSzPts val="300"/>
              <a:buFont typeface="Arial"/>
              <a:buNone/>
              <a:defRPr>
                <a:solidFill>
                  <a:schemeClr val="lt1"/>
                </a:solidFill>
              </a:defRPr>
            </a:lvl6pPr>
            <a:lvl7pPr marL="0" lvl="6" indent="0" algn="l">
              <a:lnSpc>
                <a:spcPct val="100000"/>
              </a:lnSpc>
              <a:spcBef>
                <a:spcPts val="0"/>
              </a:spcBef>
              <a:spcAft>
                <a:spcPts val="0"/>
              </a:spcAft>
              <a:buClr>
                <a:schemeClr val="lt1"/>
              </a:buClr>
              <a:buSzPts val="300"/>
              <a:buFont typeface="Arial"/>
              <a:buNone/>
              <a:defRPr>
                <a:solidFill>
                  <a:schemeClr val="lt1"/>
                </a:solidFill>
              </a:defRPr>
            </a:lvl7pPr>
            <a:lvl8pPr marL="0" lvl="7" indent="0" algn="l">
              <a:lnSpc>
                <a:spcPct val="100000"/>
              </a:lnSpc>
              <a:spcBef>
                <a:spcPts val="0"/>
              </a:spcBef>
              <a:spcAft>
                <a:spcPts val="0"/>
              </a:spcAft>
              <a:buClr>
                <a:schemeClr val="lt1"/>
              </a:buClr>
              <a:buSzPts val="300"/>
              <a:buFont typeface="Arial"/>
              <a:buNone/>
              <a:defRPr>
                <a:solidFill>
                  <a:schemeClr val="lt1"/>
                </a:solidFill>
              </a:defRPr>
            </a:lvl8pPr>
            <a:lvl9pPr marL="0" lvl="8" indent="0" algn="l">
              <a:lnSpc>
                <a:spcPct val="100000"/>
              </a:lnSpc>
              <a:spcBef>
                <a:spcPts val="0"/>
              </a:spcBef>
              <a:spcAft>
                <a:spcPts val="0"/>
              </a:spcAft>
              <a:buClr>
                <a:schemeClr val="lt1"/>
              </a:buClr>
              <a:buSzPts val="300"/>
              <a:buFont typeface="Arial"/>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1"/>
        <p:cNvGrpSpPr/>
        <p:nvPr/>
      </p:nvGrpSpPr>
      <p:grpSpPr>
        <a:xfrm>
          <a:off x="0" y="0"/>
          <a:ext cx="0" cy="0"/>
          <a:chOff x="0" y="0"/>
          <a:chExt cx="0" cy="0"/>
        </a:xfrm>
      </p:grpSpPr>
      <p:sp>
        <p:nvSpPr>
          <p:cNvPr id="92" name="Google Shape;92;p22"/>
          <p:cNvSpPr txBox="1">
            <a:spLocks noGrp="1"/>
          </p:cNvSpPr>
          <p:nvPr>
            <p:ph type="body" idx="1"/>
          </p:nvPr>
        </p:nvSpPr>
        <p:spPr>
          <a:xfrm>
            <a:off x="311700" y="4230575"/>
            <a:ext cx="5998812" cy="605109"/>
          </a:xfrm>
          <a:prstGeom prst="rect">
            <a:avLst/>
          </a:prstGeom>
          <a:noFill/>
          <a:ln>
            <a:noFill/>
          </a:ln>
        </p:spPr>
        <p:txBody>
          <a:bodyPr spcFirstLastPara="1" wrap="square" lIns="93125" tIns="93125" rIns="93125" bIns="93125" anchor="ctr" anchorCtr="0">
            <a:noAutofit/>
          </a:bodyPr>
          <a:lstStyle>
            <a:lvl1pPr marL="457200" lvl="0" indent="-2286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vl2pPr marL="914400" lvl="1" indent="-228600" algn="l">
              <a:lnSpc>
                <a:spcPct val="115000"/>
              </a:lnSpc>
              <a:spcBef>
                <a:spcPts val="0"/>
              </a:spcBef>
              <a:spcAft>
                <a:spcPts val="0"/>
              </a:spcAft>
              <a:buSzPts val="300"/>
              <a:buNone/>
              <a:defRPr/>
            </a:lvl2pPr>
            <a:lvl3pPr marL="1371600" lvl="2" indent="-228600" algn="l">
              <a:lnSpc>
                <a:spcPct val="115000"/>
              </a:lnSpc>
              <a:spcBef>
                <a:spcPts val="1600"/>
              </a:spcBef>
              <a:spcAft>
                <a:spcPts val="0"/>
              </a:spcAft>
              <a:buSzPts val="300"/>
              <a:buNone/>
              <a:defRPr/>
            </a:lvl3pPr>
            <a:lvl4pPr marL="1828800" lvl="3" indent="-228600" algn="l">
              <a:lnSpc>
                <a:spcPct val="115000"/>
              </a:lnSpc>
              <a:spcBef>
                <a:spcPts val="1600"/>
              </a:spcBef>
              <a:spcAft>
                <a:spcPts val="0"/>
              </a:spcAft>
              <a:buSzPts val="300"/>
              <a:buNone/>
              <a:defRPr/>
            </a:lvl4pPr>
            <a:lvl5pPr marL="2286000" lvl="4" indent="-228600" algn="l">
              <a:lnSpc>
                <a:spcPct val="115000"/>
              </a:lnSpc>
              <a:spcBef>
                <a:spcPts val="1600"/>
              </a:spcBef>
              <a:spcAft>
                <a:spcPts val="0"/>
              </a:spcAft>
              <a:buSzPts val="300"/>
              <a:buNone/>
              <a:defRPr/>
            </a:lvl5pPr>
            <a:lvl6pPr marL="2743200" lvl="5" indent="-228600" algn="l">
              <a:lnSpc>
                <a:spcPct val="115000"/>
              </a:lnSpc>
              <a:spcBef>
                <a:spcPts val="1600"/>
              </a:spcBef>
              <a:spcAft>
                <a:spcPts val="0"/>
              </a:spcAft>
              <a:buSzPts val="300"/>
              <a:buNone/>
              <a:defRPr/>
            </a:lvl6pPr>
            <a:lvl7pPr marL="3200400" lvl="6" indent="-228600" algn="l">
              <a:lnSpc>
                <a:spcPct val="115000"/>
              </a:lnSpc>
              <a:spcBef>
                <a:spcPts val="1600"/>
              </a:spcBef>
              <a:spcAft>
                <a:spcPts val="0"/>
              </a:spcAft>
              <a:buSzPts val="300"/>
              <a:buNone/>
              <a:defRPr/>
            </a:lvl7pPr>
            <a:lvl8pPr marL="3657600" lvl="7" indent="-228600" algn="l">
              <a:lnSpc>
                <a:spcPct val="115000"/>
              </a:lnSpc>
              <a:spcBef>
                <a:spcPts val="1600"/>
              </a:spcBef>
              <a:spcAft>
                <a:spcPts val="0"/>
              </a:spcAft>
              <a:buSzPts val="300"/>
              <a:buNone/>
              <a:defRPr/>
            </a:lvl8pPr>
            <a:lvl9pPr marL="4114800" lvl="8" indent="-228600" algn="l">
              <a:lnSpc>
                <a:spcPct val="115000"/>
              </a:lnSpc>
              <a:spcBef>
                <a:spcPts val="1600"/>
              </a:spcBef>
              <a:spcAft>
                <a:spcPts val="1600"/>
              </a:spcAft>
              <a:buSzPts val="300"/>
              <a:buNone/>
              <a:defRPr/>
            </a:lvl9pPr>
          </a:lstStyle>
          <a:p>
            <a:endParaRPr/>
          </a:p>
        </p:txBody>
      </p:sp>
      <p:sp>
        <p:nvSpPr>
          <p:cNvPr id="93" name="Google Shape;93;p22"/>
          <p:cNvSpPr txBox="1">
            <a:spLocks noGrp="1"/>
          </p:cNvSpPr>
          <p:nvPr>
            <p:ph type="sldNum" idx="12"/>
          </p:nvPr>
        </p:nvSpPr>
        <p:spPr>
          <a:xfrm>
            <a:off x="8490250" y="4681009"/>
            <a:ext cx="548688" cy="393609"/>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311700" y="1255275"/>
            <a:ext cx="8520625" cy="1890609"/>
          </a:xfrm>
          <a:prstGeom prst="rect">
            <a:avLst/>
          </a:prstGeom>
          <a:noFill/>
          <a:ln>
            <a:noFill/>
          </a:ln>
        </p:spPr>
        <p:txBody>
          <a:bodyPr spcFirstLastPara="1" wrap="square" lIns="93125" tIns="93125" rIns="93125" bIns="93125" anchor="b" anchorCtr="0">
            <a:noAutofit/>
          </a:bodyPr>
          <a:lstStyle>
            <a:lvl1pPr lvl="0" algn="ctr">
              <a:lnSpc>
                <a:spcPct val="100000"/>
              </a:lnSpc>
              <a:spcBef>
                <a:spcPts val="0"/>
              </a:spcBef>
              <a:spcAft>
                <a:spcPts val="0"/>
              </a:spcAft>
              <a:buSzPts val="12200"/>
              <a:buNone/>
              <a:defRPr sz="12200"/>
            </a:lvl1pPr>
            <a:lvl2pPr lvl="1" algn="ctr">
              <a:spcBef>
                <a:spcPts val="0"/>
              </a:spcBef>
              <a:spcAft>
                <a:spcPts val="0"/>
              </a:spcAft>
              <a:buSzPts val="12200"/>
              <a:buNone/>
              <a:defRPr sz="12200"/>
            </a:lvl2pPr>
            <a:lvl3pPr lvl="2" algn="ctr">
              <a:spcBef>
                <a:spcPts val="0"/>
              </a:spcBef>
              <a:spcAft>
                <a:spcPts val="0"/>
              </a:spcAft>
              <a:buSzPts val="12200"/>
              <a:buNone/>
              <a:defRPr sz="12200"/>
            </a:lvl3pPr>
            <a:lvl4pPr lvl="3" algn="ctr">
              <a:spcBef>
                <a:spcPts val="0"/>
              </a:spcBef>
              <a:spcAft>
                <a:spcPts val="0"/>
              </a:spcAft>
              <a:buSzPts val="12200"/>
              <a:buNone/>
              <a:defRPr sz="12200"/>
            </a:lvl4pPr>
            <a:lvl5pPr lvl="4" algn="ctr">
              <a:spcBef>
                <a:spcPts val="0"/>
              </a:spcBef>
              <a:spcAft>
                <a:spcPts val="0"/>
              </a:spcAft>
              <a:buSzPts val="12200"/>
              <a:buNone/>
              <a:defRPr sz="12200"/>
            </a:lvl5pPr>
            <a:lvl6pPr lvl="5" algn="ctr">
              <a:spcBef>
                <a:spcPts val="0"/>
              </a:spcBef>
              <a:spcAft>
                <a:spcPts val="0"/>
              </a:spcAft>
              <a:buSzPts val="12200"/>
              <a:buNone/>
              <a:defRPr sz="12200"/>
            </a:lvl6pPr>
            <a:lvl7pPr lvl="6" algn="ctr">
              <a:spcBef>
                <a:spcPts val="0"/>
              </a:spcBef>
              <a:spcAft>
                <a:spcPts val="0"/>
              </a:spcAft>
              <a:buSzPts val="12200"/>
              <a:buNone/>
              <a:defRPr sz="12200"/>
            </a:lvl7pPr>
            <a:lvl8pPr lvl="7" algn="ctr">
              <a:spcBef>
                <a:spcPts val="0"/>
              </a:spcBef>
              <a:spcAft>
                <a:spcPts val="0"/>
              </a:spcAft>
              <a:buSzPts val="12200"/>
              <a:buNone/>
              <a:defRPr sz="12200"/>
            </a:lvl8pPr>
            <a:lvl9pPr lvl="8" algn="ctr">
              <a:spcBef>
                <a:spcPts val="0"/>
              </a:spcBef>
              <a:spcAft>
                <a:spcPts val="0"/>
              </a:spcAft>
              <a:buSzPts val="12200"/>
              <a:buNone/>
              <a:defRPr sz="12200"/>
            </a:lvl9pPr>
          </a:lstStyle>
          <a:p>
            <a:endParaRPr/>
          </a:p>
        </p:txBody>
      </p:sp>
      <p:sp>
        <p:nvSpPr>
          <p:cNvPr id="96" name="Google Shape;96;p23"/>
          <p:cNvSpPr txBox="1">
            <a:spLocks noGrp="1"/>
          </p:cNvSpPr>
          <p:nvPr>
            <p:ph type="body" idx="1"/>
          </p:nvPr>
        </p:nvSpPr>
        <p:spPr>
          <a:xfrm>
            <a:off x="311700" y="3228425"/>
            <a:ext cx="8520625" cy="1300781"/>
          </a:xfrm>
          <a:prstGeom prst="rect">
            <a:avLst/>
          </a:prstGeom>
          <a:noFill/>
          <a:ln>
            <a:noFill/>
          </a:ln>
        </p:spPr>
        <p:txBody>
          <a:bodyPr spcFirstLastPara="1" wrap="square" lIns="93125" tIns="93125" rIns="93125" bIns="93125" anchor="t" anchorCtr="0">
            <a:noAutofit/>
          </a:bodyPr>
          <a:lstStyle>
            <a:lvl1pPr marL="457200" lvl="0" indent="-228600" algn="ctr">
              <a:lnSpc>
                <a:spcPct val="115000"/>
              </a:lnSpc>
              <a:spcBef>
                <a:spcPts val="0"/>
              </a:spcBef>
              <a:spcAft>
                <a:spcPts val="0"/>
              </a:spcAft>
              <a:buSzPts val="1800"/>
              <a:buNone/>
              <a:defRPr/>
            </a:lvl1pPr>
            <a:lvl2pPr marL="914400" lvl="1" indent="-228600" algn="ctr">
              <a:lnSpc>
                <a:spcPct val="115000"/>
              </a:lnSpc>
              <a:spcBef>
                <a:spcPts val="1600"/>
              </a:spcBef>
              <a:spcAft>
                <a:spcPts val="0"/>
              </a:spcAft>
              <a:buSzPts val="1400"/>
              <a:buNone/>
              <a:defRPr/>
            </a:lvl2pPr>
            <a:lvl3pPr marL="1371600" lvl="2" indent="-228600" algn="ctr">
              <a:lnSpc>
                <a:spcPct val="115000"/>
              </a:lnSpc>
              <a:spcBef>
                <a:spcPts val="1600"/>
              </a:spcBef>
              <a:spcAft>
                <a:spcPts val="0"/>
              </a:spcAft>
              <a:buSzPts val="1400"/>
              <a:buNone/>
              <a:defRPr/>
            </a:lvl3pPr>
            <a:lvl4pPr marL="1828800" lvl="3" indent="-228600" algn="ctr">
              <a:lnSpc>
                <a:spcPct val="115000"/>
              </a:lnSpc>
              <a:spcBef>
                <a:spcPts val="1600"/>
              </a:spcBef>
              <a:spcAft>
                <a:spcPts val="0"/>
              </a:spcAft>
              <a:buSzPts val="1400"/>
              <a:buNone/>
              <a:defRPr/>
            </a:lvl4pPr>
            <a:lvl5pPr marL="2286000" lvl="4" indent="-228600" algn="ctr">
              <a:lnSpc>
                <a:spcPct val="115000"/>
              </a:lnSpc>
              <a:spcBef>
                <a:spcPts val="1600"/>
              </a:spcBef>
              <a:spcAft>
                <a:spcPts val="0"/>
              </a:spcAft>
              <a:buSzPts val="1400"/>
              <a:buNone/>
              <a:defRPr/>
            </a:lvl5pPr>
            <a:lvl6pPr marL="2743200" lvl="5" indent="-228600" algn="ctr">
              <a:lnSpc>
                <a:spcPct val="115000"/>
              </a:lnSpc>
              <a:spcBef>
                <a:spcPts val="1600"/>
              </a:spcBef>
              <a:spcAft>
                <a:spcPts val="0"/>
              </a:spcAft>
              <a:buSzPts val="1400"/>
              <a:buNone/>
              <a:defRPr/>
            </a:lvl6pPr>
            <a:lvl7pPr marL="3200400" lvl="6" indent="-228600" algn="ctr">
              <a:lnSpc>
                <a:spcPct val="115000"/>
              </a:lnSpc>
              <a:spcBef>
                <a:spcPts val="1600"/>
              </a:spcBef>
              <a:spcAft>
                <a:spcPts val="0"/>
              </a:spcAft>
              <a:buSzPts val="1400"/>
              <a:buNone/>
              <a:defRPr/>
            </a:lvl7pPr>
            <a:lvl8pPr marL="3657600" lvl="7" indent="-228600" algn="ctr">
              <a:lnSpc>
                <a:spcPct val="115000"/>
              </a:lnSpc>
              <a:spcBef>
                <a:spcPts val="1600"/>
              </a:spcBef>
              <a:spcAft>
                <a:spcPts val="0"/>
              </a:spcAft>
              <a:buSzPts val="1400"/>
              <a:buNone/>
              <a:defRPr/>
            </a:lvl8pPr>
            <a:lvl9pPr marL="4114800" lvl="8" indent="-228600" algn="ctr">
              <a:lnSpc>
                <a:spcPct val="115000"/>
              </a:lnSpc>
              <a:spcBef>
                <a:spcPts val="1600"/>
              </a:spcBef>
              <a:spcAft>
                <a:spcPts val="1600"/>
              </a:spcAft>
              <a:buSzPts val="1400"/>
              <a:buNone/>
              <a:defRPr/>
            </a:lvl9pPr>
          </a:lstStyle>
          <a:p>
            <a:endParaRPr/>
          </a:p>
        </p:txBody>
      </p:sp>
      <p:sp>
        <p:nvSpPr>
          <p:cNvPr id="97" name="Google Shape;97;p23"/>
          <p:cNvSpPr txBox="1">
            <a:spLocks noGrp="1"/>
          </p:cNvSpPr>
          <p:nvPr>
            <p:ph type="sldNum" idx="12"/>
          </p:nvPr>
        </p:nvSpPr>
        <p:spPr>
          <a:xfrm>
            <a:off x="8490250" y="4681009"/>
            <a:ext cx="548688" cy="393609"/>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90250" y="4681009"/>
            <a:ext cx="548688" cy="393609"/>
          </a:xfrm>
          <a:prstGeom prst="rect">
            <a:avLst/>
          </a:prstGeom>
          <a:noFill/>
          <a:ln>
            <a:noFill/>
          </a:ln>
        </p:spPr>
        <p:txBody>
          <a:bodyPr spcFirstLastPara="1" wrap="square" lIns="93125" tIns="93125" rIns="93125" bIns="93125" anchor="ctr" anchorCtr="0">
            <a:noAutofit/>
          </a:bodyPr>
          <a:lstStyle>
            <a:lvl1pPr marL="0" lvl="0" indent="0" algn="l">
              <a:lnSpc>
                <a:spcPct val="100000"/>
              </a:lnSpc>
              <a:spcBef>
                <a:spcPts val="0"/>
              </a:spcBef>
              <a:spcAft>
                <a:spcPts val="0"/>
              </a:spcAft>
              <a:buClr>
                <a:srgbClr val="000000"/>
              </a:buClr>
              <a:buSzPts val="300"/>
              <a:buFont typeface="Arial"/>
              <a:buNone/>
              <a:defRPr/>
            </a:lvl1pPr>
            <a:lvl2pPr marL="0" lvl="1" indent="0" algn="l">
              <a:lnSpc>
                <a:spcPct val="100000"/>
              </a:lnSpc>
              <a:spcBef>
                <a:spcPts val="0"/>
              </a:spcBef>
              <a:spcAft>
                <a:spcPts val="0"/>
              </a:spcAft>
              <a:buClr>
                <a:srgbClr val="000000"/>
              </a:buClr>
              <a:buSzPts val="300"/>
              <a:buFont typeface="Arial"/>
              <a:buNone/>
              <a:defRPr/>
            </a:lvl2pPr>
            <a:lvl3pPr marL="0" lvl="2" indent="0" algn="l">
              <a:lnSpc>
                <a:spcPct val="100000"/>
              </a:lnSpc>
              <a:spcBef>
                <a:spcPts val="0"/>
              </a:spcBef>
              <a:spcAft>
                <a:spcPts val="0"/>
              </a:spcAft>
              <a:buClr>
                <a:srgbClr val="000000"/>
              </a:buClr>
              <a:buSzPts val="300"/>
              <a:buFont typeface="Arial"/>
              <a:buNone/>
              <a:defRPr/>
            </a:lvl3pPr>
            <a:lvl4pPr marL="0" lvl="3" indent="0" algn="l">
              <a:lnSpc>
                <a:spcPct val="100000"/>
              </a:lnSpc>
              <a:spcBef>
                <a:spcPts val="0"/>
              </a:spcBef>
              <a:spcAft>
                <a:spcPts val="0"/>
              </a:spcAft>
              <a:buClr>
                <a:srgbClr val="000000"/>
              </a:buClr>
              <a:buSzPts val="300"/>
              <a:buFont typeface="Arial"/>
              <a:buNone/>
              <a:defRPr/>
            </a:lvl4pPr>
            <a:lvl5pPr marL="0" lvl="4" indent="0" algn="l">
              <a:lnSpc>
                <a:spcPct val="100000"/>
              </a:lnSpc>
              <a:spcBef>
                <a:spcPts val="0"/>
              </a:spcBef>
              <a:spcAft>
                <a:spcPts val="0"/>
              </a:spcAft>
              <a:buClr>
                <a:srgbClr val="000000"/>
              </a:buClr>
              <a:buSzPts val="300"/>
              <a:buFont typeface="Arial"/>
              <a:buNone/>
              <a:defRPr/>
            </a:lvl5pPr>
            <a:lvl6pPr marL="0" lvl="5" indent="0" algn="l">
              <a:lnSpc>
                <a:spcPct val="100000"/>
              </a:lnSpc>
              <a:spcBef>
                <a:spcPts val="0"/>
              </a:spcBef>
              <a:spcAft>
                <a:spcPts val="0"/>
              </a:spcAft>
              <a:buClr>
                <a:srgbClr val="000000"/>
              </a:buClr>
              <a:buSzPts val="300"/>
              <a:buFont typeface="Arial"/>
              <a:buNone/>
              <a:defRPr/>
            </a:lvl6pPr>
            <a:lvl7pPr marL="0" lvl="6" indent="0" algn="l">
              <a:lnSpc>
                <a:spcPct val="100000"/>
              </a:lnSpc>
              <a:spcBef>
                <a:spcPts val="0"/>
              </a:spcBef>
              <a:spcAft>
                <a:spcPts val="0"/>
              </a:spcAft>
              <a:buClr>
                <a:srgbClr val="000000"/>
              </a:buClr>
              <a:buSzPts val="300"/>
              <a:buFont typeface="Arial"/>
              <a:buNone/>
              <a:defRPr/>
            </a:lvl7pPr>
            <a:lvl8pPr marL="0" lvl="7" indent="0" algn="l">
              <a:lnSpc>
                <a:spcPct val="100000"/>
              </a:lnSpc>
              <a:spcBef>
                <a:spcPts val="0"/>
              </a:spcBef>
              <a:spcAft>
                <a:spcPts val="0"/>
              </a:spcAft>
              <a:buClr>
                <a:srgbClr val="000000"/>
              </a:buClr>
              <a:buSzPts val="300"/>
              <a:buFont typeface="Arial"/>
              <a:buNone/>
              <a:defRPr/>
            </a:lvl8pPr>
            <a:lvl9pPr marL="0" lvl="8" indent="0" algn="l">
              <a:lnSpc>
                <a:spcPct val="100000"/>
              </a:lnSpc>
              <a:spcBef>
                <a:spcPts val="0"/>
              </a:spcBef>
              <a:spcAft>
                <a:spcPts val="0"/>
              </a:spcAft>
              <a:buClr>
                <a:srgbClr val="000000"/>
              </a:buClr>
              <a:buSzPts val="3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25" cy="572719"/>
          </a:xfrm>
          <a:prstGeom prst="rect">
            <a:avLst/>
          </a:prstGeom>
          <a:noFill/>
          <a:ln>
            <a:noFill/>
          </a:ln>
        </p:spPr>
        <p:txBody>
          <a:bodyPr spcFirstLastPara="1" wrap="square" lIns="93125" tIns="93125" rIns="93125" bIns="93125" anchor="t" anchorCtr="0">
            <a:noAutofit/>
          </a:bodyPr>
          <a:lstStyle>
            <a:lvl1pPr marR="0" lvl="0" algn="l" rtl="0">
              <a:lnSpc>
                <a:spcPct val="100000"/>
              </a:lnSpc>
              <a:spcBef>
                <a:spcPts val="0"/>
              </a:spcBef>
              <a:spcAft>
                <a:spcPts val="0"/>
              </a:spcAft>
              <a:buClr>
                <a:schemeClr val="dk1"/>
              </a:buClr>
              <a:buSzPts val="3100"/>
              <a:buFont typeface="Oswald"/>
              <a:buNone/>
              <a:defRPr sz="3100" b="0" i="0" u="none" strike="noStrike" cap="none">
                <a:solidFill>
                  <a:schemeClr val="dk1"/>
                </a:solidFill>
                <a:latin typeface="Oswald"/>
                <a:ea typeface="Oswald"/>
                <a:cs typeface="Oswald"/>
                <a:sym typeface="Oswald"/>
              </a:defRPr>
            </a:lvl1pPr>
            <a:lvl2pPr lvl="1">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2pPr>
            <a:lvl3pPr lvl="2">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3pPr>
            <a:lvl4pPr lvl="3">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4pPr>
            <a:lvl5pPr lvl="4">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5pPr>
            <a:lvl6pPr lvl="5">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6pPr>
            <a:lvl7pPr lvl="6">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7pPr>
            <a:lvl8pPr lvl="7">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8pPr>
            <a:lvl9pPr lvl="8">
              <a:spcBef>
                <a:spcPts val="0"/>
              </a:spcBef>
              <a:spcAft>
                <a:spcPts val="0"/>
              </a:spcAft>
              <a:buClr>
                <a:schemeClr val="dk1"/>
              </a:buClr>
              <a:buSzPts val="3100"/>
              <a:buFont typeface="Oswald"/>
              <a:buNone/>
              <a:defRPr sz="3100">
                <a:solidFill>
                  <a:schemeClr val="dk1"/>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152475"/>
            <a:ext cx="8520625" cy="3416391"/>
          </a:xfrm>
          <a:prstGeom prst="rect">
            <a:avLst/>
          </a:prstGeom>
          <a:noFill/>
          <a:ln>
            <a:noFill/>
          </a:ln>
        </p:spPr>
        <p:txBody>
          <a:bodyPr spcFirstLastPara="1" wrap="square" lIns="93125" tIns="93125" rIns="93125" bIns="93125" anchor="t" anchorCtr="0">
            <a:noAutofit/>
          </a:bodyPr>
          <a:lstStyle>
            <a:lvl1pPr marL="457200" marR="0" lvl="0" indent="-228600" algn="l" rtl="0">
              <a:lnSpc>
                <a:spcPct val="115000"/>
              </a:lnSpc>
              <a:spcBef>
                <a:spcPts val="0"/>
              </a:spcBef>
              <a:spcAft>
                <a:spcPts val="0"/>
              </a:spcAft>
              <a:buClr>
                <a:schemeClr val="accent3"/>
              </a:buClr>
              <a:buSzPts val="1800"/>
              <a:buFont typeface="Average"/>
              <a:buNone/>
              <a:defRPr sz="1800" b="0" i="0" u="none" strike="noStrike" cap="none">
                <a:solidFill>
                  <a:schemeClr val="accent3"/>
                </a:solidFill>
                <a:latin typeface="Average"/>
                <a:ea typeface="Average"/>
                <a:cs typeface="Average"/>
                <a:sym typeface="Average"/>
              </a:defRPr>
            </a:lvl1pPr>
            <a:lvl2pPr marL="914400" marR="0" lvl="1" indent="-228600" algn="l" rtl="0">
              <a:lnSpc>
                <a:spcPct val="115000"/>
              </a:lnSpc>
              <a:spcBef>
                <a:spcPts val="1600"/>
              </a:spcBef>
              <a:spcAft>
                <a:spcPts val="0"/>
              </a:spcAft>
              <a:buClr>
                <a:schemeClr val="accent3"/>
              </a:buClr>
              <a:buSzPts val="1400"/>
              <a:buFont typeface="Average"/>
              <a:buNone/>
              <a:defRPr sz="1400" b="0" i="0" u="none" strike="noStrike" cap="none">
                <a:solidFill>
                  <a:schemeClr val="accent3"/>
                </a:solidFill>
                <a:latin typeface="Average"/>
                <a:ea typeface="Average"/>
                <a:cs typeface="Average"/>
                <a:sym typeface="Average"/>
              </a:defRPr>
            </a:lvl2pPr>
            <a:lvl3pPr marL="1371600" marR="0" lvl="2" indent="-228600" algn="l" rtl="0">
              <a:lnSpc>
                <a:spcPct val="115000"/>
              </a:lnSpc>
              <a:spcBef>
                <a:spcPts val="1600"/>
              </a:spcBef>
              <a:spcAft>
                <a:spcPts val="0"/>
              </a:spcAft>
              <a:buClr>
                <a:schemeClr val="accent3"/>
              </a:buClr>
              <a:buSzPts val="1400"/>
              <a:buFont typeface="Average"/>
              <a:buNone/>
              <a:defRPr sz="1400" b="0" i="0" u="none" strike="noStrike" cap="none">
                <a:solidFill>
                  <a:schemeClr val="accent3"/>
                </a:solidFill>
                <a:latin typeface="Average"/>
                <a:ea typeface="Average"/>
                <a:cs typeface="Average"/>
                <a:sym typeface="Average"/>
              </a:defRPr>
            </a:lvl3pPr>
            <a:lvl4pPr marL="1828800" marR="0" lvl="3" indent="-228600" algn="l" rtl="0">
              <a:lnSpc>
                <a:spcPct val="115000"/>
              </a:lnSpc>
              <a:spcBef>
                <a:spcPts val="1600"/>
              </a:spcBef>
              <a:spcAft>
                <a:spcPts val="0"/>
              </a:spcAft>
              <a:buClr>
                <a:schemeClr val="accent3"/>
              </a:buClr>
              <a:buSzPts val="1400"/>
              <a:buFont typeface="Average"/>
              <a:buNone/>
              <a:defRPr sz="1400" b="0" i="0" u="none" strike="noStrike" cap="none">
                <a:solidFill>
                  <a:schemeClr val="accent3"/>
                </a:solidFill>
                <a:latin typeface="Average"/>
                <a:ea typeface="Average"/>
                <a:cs typeface="Average"/>
                <a:sym typeface="Average"/>
              </a:defRPr>
            </a:lvl4pPr>
            <a:lvl5pPr marL="2286000" marR="0" lvl="4" indent="-228600" algn="l" rtl="0">
              <a:lnSpc>
                <a:spcPct val="115000"/>
              </a:lnSpc>
              <a:spcBef>
                <a:spcPts val="1600"/>
              </a:spcBef>
              <a:spcAft>
                <a:spcPts val="0"/>
              </a:spcAft>
              <a:buClr>
                <a:schemeClr val="accent3"/>
              </a:buClr>
              <a:buSzPts val="1400"/>
              <a:buFont typeface="Average"/>
              <a:buNone/>
              <a:defRPr sz="1400" b="0" i="0" u="none" strike="noStrike" cap="none">
                <a:solidFill>
                  <a:schemeClr val="accent3"/>
                </a:solidFill>
                <a:latin typeface="Average"/>
                <a:ea typeface="Average"/>
                <a:cs typeface="Average"/>
                <a:sym typeface="Average"/>
              </a:defRPr>
            </a:lvl5pPr>
            <a:lvl6pPr marL="2743200" marR="0" lvl="5" indent="-228600" algn="l" rtl="0">
              <a:lnSpc>
                <a:spcPct val="115000"/>
              </a:lnSpc>
              <a:spcBef>
                <a:spcPts val="1600"/>
              </a:spcBef>
              <a:spcAft>
                <a:spcPts val="0"/>
              </a:spcAft>
              <a:buClr>
                <a:schemeClr val="accent3"/>
              </a:buClr>
              <a:buSzPts val="1400"/>
              <a:buFont typeface="Average"/>
              <a:buNone/>
              <a:defRPr sz="1400" b="0" i="0" u="none" strike="noStrike" cap="none">
                <a:solidFill>
                  <a:schemeClr val="accent3"/>
                </a:solidFill>
                <a:latin typeface="Average"/>
                <a:ea typeface="Average"/>
                <a:cs typeface="Average"/>
                <a:sym typeface="Average"/>
              </a:defRPr>
            </a:lvl6pPr>
            <a:lvl7pPr marL="3200400" marR="0" lvl="6" indent="-228600" algn="l" rtl="0">
              <a:lnSpc>
                <a:spcPct val="115000"/>
              </a:lnSpc>
              <a:spcBef>
                <a:spcPts val="1600"/>
              </a:spcBef>
              <a:spcAft>
                <a:spcPts val="0"/>
              </a:spcAft>
              <a:buClr>
                <a:schemeClr val="accent3"/>
              </a:buClr>
              <a:buSzPts val="1400"/>
              <a:buFont typeface="Average"/>
              <a:buNone/>
              <a:defRPr sz="1400" b="0" i="0" u="none" strike="noStrike" cap="none">
                <a:solidFill>
                  <a:schemeClr val="accent3"/>
                </a:solidFill>
                <a:latin typeface="Average"/>
                <a:ea typeface="Average"/>
                <a:cs typeface="Average"/>
                <a:sym typeface="Average"/>
              </a:defRPr>
            </a:lvl7pPr>
            <a:lvl8pPr marL="3657600" marR="0" lvl="7" indent="-228600" algn="l" rtl="0">
              <a:lnSpc>
                <a:spcPct val="115000"/>
              </a:lnSpc>
              <a:spcBef>
                <a:spcPts val="1600"/>
              </a:spcBef>
              <a:spcAft>
                <a:spcPts val="0"/>
              </a:spcAft>
              <a:buClr>
                <a:schemeClr val="accent3"/>
              </a:buClr>
              <a:buSzPts val="1400"/>
              <a:buFont typeface="Average"/>
              <a:buNone/>
              <a:defRPr sz="1400" b="0" i="0" u="none" strike="noStrike" cap="none">
                <a:solidFill>
                  <a:schemeClr val="accent3"/>
                </a:solidFill>
                <a:latin typeface="Average"/>
                <a:ea typeface="Average"/>
                <a:cs typeface="Average"/>
                <a:sym typeface="Average"/>
              </a:defRPr>
            </a:lvl8pPr>
            <a:lvl9pPr marL="4114800" marR="0" lvl="8" indent="-228600" algn="l" rtl="0">
              <a:lnSpc>
                <a:spcPct val="115000"/>
              </a:lnSpc>
              <a:spcBef>
                <a:spcPts val="1600"/>
              </a:spcBef>
              <a:spcAft>
                <a:spcPts val="1600"/>
              </a:spcAft>
              <a:buClr>
                <a:schemeClr val="accent3"/>
              </a:buClr>
              <a:buSzPts val="1400"/>
              <a:buFont typeface="Average"/>
              <a:buNone/>
              <a:defRPr sz="1400" b="0" i="0" u="none" strike="noStrike" cap="none">
                <a:solidFill>
                  <a:schemeClr val="accent3"/>
                </a:solidFill>
                <a:latin typeface="Average"/>
                <a:ea typeface="Average"/>
                <a:cs typeface="Average"/>
                <a:sym typeface="Average"/>
              </a:defRPr>
            </a:lvl9pPr>
          </a:lstStyle>
          <a:p>
            <a:endParaRPr/>
          </a:p>
        </p:txBody>
      </p:sp>
      <p:sp>
        <p:nvSpPr>
          <p:cNvPr id="53" name="Google Shape;53;p13"/>
          <p:cNvSpPr txBox="1">
            <a:spLocks noGrp="1"/>
          </p:cNvSpPr>
          <p:nvPr>
            <p:ph type="sldNum" idx="12"/>
          </p:nvPr>
        </p:nvSpPr>
        <p:spPr>
          <a:xfrm>
            <a:off x="8490250" y="4681009"/>
            <a:ext cx="548688" cy="393609"/>
          </a:xfrm>
          <a:prstGeom prst="rect">
            <a:avLst/>
          </a:prstGeom>
          <a:noFill/>
          <a:ln>
            <a:noFill/>
          </a:ln>
        </p:spPr>
        <p:txBody>
          <a:bodyPr spcFirstLastPara="1" wrap="square" lIns="93125" tIns="93125" rIns="93125" bIns="93125" anchor="ctr" anchorCtr="0">
            <a:noAutofit/>
          </a:bodyPr>
          <a:lstStyle>
            <a:lvl1pPr marL="0" marR="0" lvl="0" indent="0" algn="r" rtl="0">
              <a:lnSpc>
                <a:spcPct val="100000"/>
              </a:lnSpc>
              <a:spcBef>
                <a:spcPts val="0"/>
              </a:spcBef>
              <a:spcAft>
                <a:spcPts val="0"/>
              </a:spcAft>
              <a:buClr>
                <a:schemeClr val="accent3"/>
              </a:buClr>
              <a:buSzPts val="1000"/>
              <a:buFont typeface="Average"/>
              <a:buNone/>
              <a:defRPr sz="10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chemeClr val="accent3"/>
              </a:buClr>
              <a:buSzPts val="1000"/>
              <a:buFont typeface="Average"/>
              <a:buNone/>
              <a:defRPr sz="10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chemeClr val="accent3"/>
              </a:buClr>
              <a:buSzPts val="1000"/>
              <a:buFont typeface="Average"/>
              <a:buNone/>
              <a:defRPr sz="10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chemeClr val="accent3"/>
              </a:buClr>
              <a:buSzPts val="1000"/>
              <a:buFont typeface="Average"/>
              <a:buNone/>
              <a:defRPr sz="10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chemeClr val="accent3"/>
              </a:buClr>
              <a:buSzPts val="1000"/>
              <a:buFont typeface="Average"/>
              <a:buNone/>
              <a:defRPr sz="10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chemeClr val="accent3"/>
              </a:buClr>
              <a:buSzPts val="1000"/>
              <a:buFont typeface="Average"/>
              <a:buNone/>
              <a:defRPr sz="10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chemeClr val="accent3"/>
              </a:buClr>
              <a:buSzPts val="1000"/>
              <a:buFont typeface="Average"/>
              <a:buNone/>
              <a:defRPr sz="10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chemeClr val="accent3"/>
              </a:buClr>
              <a:buSzPts val="1000"/>
              <a:buFont typeface="Average"/>
              <a:buNone/>
              <a:defRPr sz="10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chemeClr val="accent3"/>
              </a:buClr>
              <a:buSzPts val="1000"/>
              <a:buFont typeface="Average"/>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jp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4"/>
        <p:cNvGrpSpPr/>
        <p:nvPr/>
      </p:nvGrpSpPr>
      <p:grpSpPr>
        <a:xfrm>
          <a:off x="0" y="0"/>
          <a:ext cx="0" cy="0"/>
          <a:chOff x="0" y="0"/>
          <a:chExt cx="0" cy="0"/>
        </a:xfrm>
      </p:grpSpPr>
      <p:sp>
        <p:nvSpPr>
          <p:cNvPr id="105" name="Google Shape;105;p25"/>
          <p:cNvSpPr/>
          <p:nvPr/>
        </p:nvSpPr>
        <p:spPr>
          <a:xfrm>
            <a:off x="4063838" y="2693225"/>
            <a:ext cx="969600" cy="4014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5"/>
          <p:cNvSpPr txBox="1"/>
          <p:nvPr/>
        </p:nvSpPr>
        <p:spPr>
          <a:xfrm>
            <a:off x="950032" y="1"/>
            <a:ext cx="7243800" cy="793500"/>
          </a:xfrm>
          <a:prstGeom prst="rect">
            <a:avLst/>
          </a:prstGeom>
          <a:noFill/>
          <a:ln>
            <a:noFill/>
          </a:ln>
        </p:spPr>
        <p:txBody>
          <a:bodyPr spcFirstLastPara="1" wrap="square" lIns="17425" tIns="8700" rIns="17425" bIns="8700" anchor="t" anchorCtr="0">
            <a:noAutofit/>
          </a:bodyPr>
          <a:lstStyle/>
          <a:p>
            <a:pPr marL="0" marR="0" lvl="0" indent="0" algn="l" rtl="0">
              <a:lnSpc>
                <a:spcPct val="100000"/>
              </a:lnSpc>
              <a:spcBef>
                <a:spcPts val="0"/>
              </a:spcBef>
              <a:spcAft>
                <a:spcPts val="0"/>
              </a:spcAft>
              <a:buClr>
                <a:schemeClr val="dk1"/>
              </a:buClr>
              <a:buSzPts val="200"/>
              <a:buFont typeface="Arial"/>
              <a:buNone/>
            </a:pPr>
            <a:endParaRPr sz="200" b="1"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FFFF"/>
              </a:buClr>
              <a:buSzPts val="400"/>
              <a:buFont typeface="Arial Black"/>
              <a:buNone/>
            </a:pPr>
            <a:r>
              <a:rPr lang="en" sz="1500" b="1" dirty="0">
                <a:solidFill>
                  <a:srgbClr val="073763"/>
                </a:solidFill>
                <a:latin typeface="Times New Roman"/>
                <a:ea typeface="Times New Roman"/>
                <a:cs typeface="Times New Roman"/>
                <a:sym typeface="Times New Roman"/>
              </a:rPr>
              <a:t>Perceptions of Stuttering: Exploring the thoughts of middle school students in the United States and Italy  </a:t>
            </a:r>
            <a:endParaRPr sz="3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FFFF"/>
              </a:buClr>
              <a:buSzPts val="200"/>
              <a:buFont typeface="Arial Black"/>
              <a:buNone/>
            </a:pPr>
            <a:r>
              <a:rPr lang="en" sz="900" b="1" dirty="0">
                <a:solidFill>
                  <a:srgbClr val="073763"/>
                </a:solidFill>
                <a:latin typeface="Times New Roman"/>
                <a:ea typeface="Times New Roman"/>
                <a:cs typeface="Times New Roman"/>
                <a:sym typeface="Times New Roman"/>
              </a:rPr>
              <a:t>Amanda </a:t>
            </a:r>
            <a:r>
              <a:rPr lang="en" sz="900" b="1" dirty="0" err="1">
                <a:solidFill>
                  <a:srgbClr val="073763"/>
                </a:solidFill>
                <a:latin typeface="Times New Roman"/>
                <a:ea typeface="Times New Roman"/>
                <a:cs typeface="Times New Roman"/>
                <a:sym typeface="Times New Roman"/>
              </a:rPr>
              <a:t>Pluchino</a:t>
            </a:r>
            <a:r>
              <a:rPr lang="en" sz="900" b="1" dirty="0">
                <a:solidFill>
                  <a:srgbClr val="073763"/>
                </a:solidFill>
                <a:latin typeface="Times New Roman"/>
                <a:ea typeface="Times New Roman"/>
                <a:cs typeface="Times New Roman"/>
                <a:sym typeface="Times New Roman"/>
              </a:rPr>
              <a:t>, Caitlin </a:t>
            </a:r>
            <a:r>
              <a:rPr lang="en" sz="900" b="1" dirty="0" err="1">
                <a:solidFill>
                  <a:srgbClr val="073763"/>
                </a:solidFill>
                <a:latin typeface="Times New Roman"/>
                <a:ea typeface="Times New Roman"/>
                <a:cs typeface="Times New Roman"/>
                <a:sym typeface="Times New Roman"/>
              </a:rPr>
              <a:t>Smoler</a:t>
            </a:r>
            <a:r>
              <a:rPr lang="en" sz="900" b="1" dirty="0">
                <a:solidFill>
                  <a:srgbClr val="073763"/>
                </a:solidFill>
                <a:latin typeface="Times New Roman"/>
                <a:ea typeface="Times New Roman"/>
                <a:cs typeface="Times New Roman"/>
                <a:sym typeface="Times New Roman"/>
              </a:rPr>
              <a:t>, Katie Snedeker, Paula Thomson</a:t>
            </a:r>
            <a:r>
              <a:rPr lang="en" sz="900" b="1" i="0" u="none" strike="noStrike" cap="none" dirty="0">
                <a:solidFill>
                  <a:srgbClr val="073763"/>
                </a:solidFill>
                <a:latin typeface="Times New Roman"/>
                <a:ea typeface="Times New Roman"/>
                <a:cs typeface="Times New Roman"/>
                <a:sym typeface="Times New Roman"/>
              </a:rPr>
              <a:t/>
            </a:r>
            <a:br>
              <a:rPr lang="en" sz="900" b="1" i="0" u="none" strike="noStrike" cap="none" dirty="0">
                <a:solidFill>
                  <a:srgbClr val="073763"/>
                </a:solidFill>
                <a:latin typeface="Times New Roman"/>
                <a:ea typeface="Times New Roman"/>
                <a:cs typeface="Times New Roman"/>
                <a:sym typeface="Times New Roman"/>
              </a:rPr>
            </a:br>
            <a:r>
              <a:rPr lang="en" sz="1100" b="1" i="0" u="none" strike="noStrike" cap="none" dirty="0">
                <a:solidFill>
                  <a:srgbClr val="073763"/>
                </a:solidFill>
                <a:latin typeface="Times New Roman"/>
                <a:ea typeface="Times New Roman"/>
                <a:cs typeface="Times New Roman"/>
                <a:sym typeface="Times New Roman"/>
              </a:rPr>
              <a:t>Monmouth University Graduate Students Speech-Language Pathology</a:t>
            </a:r>
            <a:endParaRPr sz="3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FFFF"/>
              </a:buClr>
              <a:buSzPts val="300"/>
              <a:buFont typeface="Arial Black"/>
              <a:buNone/>
            </a:pPr>
            <a:r>
              <a:rPr lang="en" sz="1100" b="1" i="0" u="none" strike="noStrike" cap="none" dirty="0">
                <a:solidFill>
                  <a:srgbClr val="073763"/>
                </a:solidFill>
                <a:latin typeface="Times New Roman"/>
                <a:ea typeface="Times New Roman"/>
                <a:cs typeface="Times New Roman"/>
                <a:sym typeface="Times New Roman"/>
              </a:rPr>
              <a:t>School of Education</a:t>
            </a:r>
            <a:endParaRPr sz="300" dirty="0">
              <a:latin typeface="Times New Roman"/>
              <a:ea typeface="Times New Roman"/>
              <a:cs typeface="Times New Roman"/>
              <a:sym typeface="Times New Roman"/>
            </a:endParaRPr>
          </a:p>
        </p:txBody>
      </p:sp>
      <p:sp>
        <p:nvSpPr>
          <p:cNvPr id="107" name="Google Shape;107;p25"/>
          <p:cNvSpPr txBox="1"/>
          <p:nvPr/>
        </p:nvSpPr>
        <p:spPr>
          <a:xfrm>
            <a:off x="2437213" y="2424713"/>
            <a:ext cx="2079600" cy="268500"/>
          </a:xfrm>
          <a:prstGeom prst="rect">
            <a:avLst/>
          </a:prstGeom>
          <a:gradFill>
            <a:gsLst>
              <a:gs pos="0">
                <a:srgbClr val="D4E5F5"/>
              </a:gs>
              <a:gs pos="100000">
                <a:srgbClr val="70A4D5"/>
              </a:gs>
            </a:gsLst>
            <a:lin ang="5400012" scaled="0"/>
          </a:gradFill>
          <a:ln>
            <a:noFill/>
          </a:ln>
        </p:spPr>
        <p:txBody>
          <a:bodyPr spcFirstLastPara="1" wrap="square" lIns="17425" tIns="8700" rIns="17425" bIns="8700" anchor="t" anchorCtr="0">
            <a:noAutofit/>
          </a:bodyPr>
          <a:lstStyle/>
          <a:p>
            <a:pPr marL="0" marR="0" lvl="0" indent="0" algn="ctr" rtl="0">
              <a:lnSpc>
                <a:spcPct val="100000"/>
              </a:lnSpc>
              <a:spcBef>
                <a:spcPts val="0"/>
              </a:spcBef>
              <a:spcAft>
                <a:spcPts val="0"/>
              </a:spcAft>
              <a:buClr>
                <a:srgbClr val="F8F8F8"/>
              </a:buClr>
              <a:buSzPts val="300"/>
              <a:buFont typeface="Arial Narrow"/>
              <a:buNone/>
            </a:pPr>
            <a:r>
              <a:rPr lang="en" sz="1100" b="1" i="0" u="none" strike="noStrike" cap="none">
                <a:solidFill>
                  <a:srgbClr val="073763"/>
                </a:solidFill>
                <a:latin typeface="Times New Roman"/>
                <a:ea typeface="Times New Roman"/>
                <a:cs typeface="Times New Roman"/>
                <a:sym typeface="Times New Roman"/>
              </a:rPr>
              <a:t>Purpose</a:t>
            </a:r>
            <a:r>
              <a:rPr lang="en" sz="1400" b="1" i="0" u="none" strike="noStrike" cap="none">
                <a:solidFill>
                  <a:srgbClr val="073763"/>
                </a:solidFill>
                <a:latin typeface="Times New Roman"/>
                <a:ea typeface="Times New Roman"/>
                <a:cs typeface="Times New Roman"/>
                <a:sym typeface="Times New Roman"/>
              </a:rPr>
              <a:t> </a:t>
            </a:r>
            <a:endParaRPr sz="300">
              <a:latin typeface="Times New Roman"/>
              <a:ea typeface="Times New Roman"/>
              <a:cs typeface="Times New Roman"/>
              <a:sym typeface="Times New Roman"/>
            </a:endParaRPr>
          </a:p>
        </p:txBody>
      </p:sp>
      <p:sp>
        <p:nvSpPr>
          <p:cNvPr id="108" name="Google Shape;108;p25"/>
          <p:cNvSpPr txBox="1"/>
          <p:nvPr/>
        </p:nvSpPr>
        <p:spPr>
          <a:xfrm>
            <a:off x="2437225" y="2785500"/>
            <a:ext cx="2079600" cy="1547700"/>
          </a:xfrm>
          <a:prstGeom prst="rect">
            <a:avLst/>
          </a:prstGeom>
          <a:solidFill>
            <a:srgbClr val="FFFFFF"/>
          </a:solidFill>
          <a:ln>
            <a:noFill/>
          </a:ln>
        </p:spPr>
        <p:txBody>
          <a:bodyPr spcFirstLastPara="1" wrap="square" lIns="87325" tIns="87325" rIns="87325" bIns="87325" anchor="t" anchorCtr="0">
            <a:noAutofit/>
          </a:bodyPr>
          <a:lstStyle/>
          <a:p>
            <a:pPr marL="0" marR="0" lvl="0" indent="0" algn="l" rtl="0">
              <a:lnSpc>
                <a:spcPct val="100000"/>
              </a:lnSpc>
              <a:spcBef>
                <a:spcPts val="0"/>
              </a:spcBef>
              <a:spcAft>
                <a:spcPts val="0"/>
              </a:spcAft>
              <a:buClr>
                <a:schemeClr val="dk1"/>
              </a:buClr>
              <a:buSzPts val="100"/>
              <a:buFont typeface="Arial Narrow"/>
              <a:buNone/>
            </a:pPr>
            <a:r>
              <a:rPr lang="en" sz="550">
                <a:latin typeface="Times New Roman"/>
                <a:ea typeface="Times New Roman"/>
                <a:cs typeface="Times New Roman"/>
                <a:sym typeface="Times New Roman"/>
              </a:rPr>
              <a:t>The purpose of this study is to extend international research by gaining the perspectives of middle school-age children who stutter and who do not stutter in the United States and Italy. Past research has focused on the perceptions of adults who stutter and do not stutter (i.e., teachers, parents, university students), along with elementary-aged students who do not stutter and school-aged children who stutter. The perceptions of stuttering have been evaluated in South Egypt and Poland, and comparisons have been made within-country and between-country throughout Europe, in addition to a comparison of the perceptions of preschoolers who do not stutter in the United States and Turkey. Although it has been noted that there is a significant amount of negative attitudes regarding stuttering by the age of six or seven in Italy (Bernardini et al., 2008), a comparison of the perceptions of middle-school aged children, both PWS and those who do not stutter, within the United States and Italy have not yet been studied. </a:t>
            </a:r>
            <a:endParaRPr sz="550">
              <a:latin typeface="Times New Roman"/>
              <a:ea typeface="Times New Roman"/>
              <a:cs typeface="Times New Roman"/>
              <a:sym typeface="Times New Roman"/>
            </a:endParaRPr>
          </a:p>
        </p:txBody>
      </p:sp>
      <p:pic>
        <p:nvPicPr>
          <p:cNvPr id="109" name="Google Shape;109;p25" descr="MonBird.png"/>
          <p:cNvPicPr preferRelativeResize="0"/>
          <p:nvPr/>
        </p:nvPicPr>
        <p:blipFill rotWithShape="1">
          <a:blip r:embed="rId5">
            <a:alphaModFix/>
          </a:blip>
          <a:srcRect/>
          <a:stretch/>
        </p:blipFill>
        <p:spPr>
          <a:xfrm>
            <a:off x="7483985" y="-38750"/>
            <a:ext cx="1572914" cy="793500"/>
          </a:xfrm>
          <a:prstGeom prst="rect">
            <a:avLst/>
          </a:prstGeom>
          <a:noFill/>
          <a:ln>
            <a:noFill/>
          </a:ln>
        </p:spPr>
      </p:pic>
      <p:sp>
        <p:nvSpPr>
          <p:cNvPr id="110" name="Google Shape;110;p25"/>
          <p:cNvSpPr txBox="1"/>
          <p:nvPr/>
        </p:nvSpPr>
        <p:spPr>
          <a:xfrm>
            <a:off x="200250" y="677113"/>
            <a:ext cx="2064300" cy="194400"/>
          </a:xfrm>
          <a:prstGeom prst="rect">
            <a:avLst/>
          </a:prstGeom>
          <a:gradFill>
            <a:gsLst>
              <a:gs pos="0">
                <a:srgbClr val="D4E5F5"/>
              </a:gs>
              <a:gs pos="100000">
                <a:srgbClr val="70A4D5"/>
              </a:gs>
            </a:gsLst>
            <a:lin ang="5400012" scaled="0"/>
          </a:gradFill>
          <a:ln>
            <a:noFill/>
          </a:ln>
        </p:spPr>
        <p:txBody>
          <a:bodyPr spcFirstLastPara="1" wrap="square" lIns="17425" tIns="8700" rIns="17425" bIns="8700" anchor="t" anchorCtr="0">
            <a:noAutofit/>
          </a:bodyPr>
          <a:lstStyle/>
          <a:p>
            <a:pPr marL="0" marR="0" lvl="0" indent="0" algn="ctr" rtl="0">
              <a:lnSpc>
                <a:spcPct val="100000"/>
              </a:lnSpc>
              <a:spcBef>
                <a:spcPts val="0"/>
              </a:spcBef>
              <a:spcAft>
                <a:spcPts val="0"/>
              </a:spcAft>
              <a:buClr>
                <a:srgbClr val="F8F8F8"/>
              </a:buClr>
              <a:buSzPts val="300"/>
              <a:buFont typeface="Arial Narrow"/>
              <a:buNone/>
            </a:pPr>
            <a:r>
              <a:rPr lang="en" sz="1100" b="1">
                <a:solidFill>
                  <a:srgbClr val="073763"/>
                </a:solidFill>
                <a:latin typeface="Times New Roman"/>
                <a:ea typeface="Times New Roman"/>
                <a:cs typeface="Times New Roman"/>
                <a:sym typeface="Times New Roman"/>
              </a:rPr>
              <a:t>Stuttering </a:t>
            </a:r>
            <a:endParaRPr sz="300">
              <a:latin typeface="Times New Roman"/>
              <a:ea typeface="Times New Roman"/>
              <a:cs typeface="Times New Roman"/>
              <a:sym typeface="Times New Roman"/>
            </a:endParaRPr>
          </a:p>
        </p:txBody>
      </p:sp>
      <p:pic>
        <p:nvPicPr>
          <p:cNvPr id="111" name="Google Shape;111;p25" descr="Monmouth Logo.png"/>
          <p:cNvPicPr preferRelativeResize="0"/>
          <p:nvPr/>
        </p:nvPicPr>
        <p:blipFill rotWithShape="1">
          <a:blip r:embed="rId6">
            <a:alphaModFix/>
          </a:blip>
          <a:srcRect/>
          <a:stretch/>
        </p:blipFill>
        <p:spPr>
          <a:xfrm>
            <a:off x="234750" y="47475"/>
            <a:ext cx="621050" cy="621050"/>
          </a:xfrm>
          <a:prstGeom prst="rect">
            <a:avLst/>
          </a:prstGeom>
          <a:noFill/>
          <a:ln>
            <a:noFill/>
          </a:ln>
        </p:spPr>
      </p:pic>
      <p:sp>
        <p:nvSpPr>
          <p:cNvPr id="112" name="Google Shape;112;p25"/>
          <p:cNvSpPr txBox="1"/>
          <p:nvPr/>
        </p:nvSpPr>
        <p:spPr>
          <a:xfrm>
            <a:off x="177300" y="927198"/>
            <a:ext cx="2079600" cy="1234200"/>
          </a:xfrm>
          <a:prstGeom prst="rect">
            <a:avLst/>
          </a:prstGeom>
          <a:solidFill>
            <a:srgbClr val="FFFFFF"/>
          </a:solidFill>
          <a:ln>
            <a:noFill/>
          </a:ln>
        </p:spPr>
        <p:txBody>
          <a:bodyPr spcFirstLastPara="1" wrap="square" lIns="87325" tIns="87325" rIns="87325" bIns="87325" anchor="t" anchorCtr="0">
            <a:noAutofit/>
          </a:bodyPr>
          <a:lstStyle/>
          <a:p>
            <a:pPr marL="0" lvl="0" indent="0" algn="l" rtl="0">
              <a:lnSpc>
                <a:spcPct val="100000"/>
              </a:lnSpc>
              <a:spcBef>
                <a:spcPts val="0"/>
              </a:spcBef>
              <a:spcAft>
                <a:spcPts val="0"/>
              </a:spcAft>
              <a:buNone/>
            </a:pPr>
            <a:r>
              <a:rPr lang="en" sz="500">
                <a:highlight>
                  <a:srgbClr val="FFFFFF"/>
                </a:highlight>
                <a:latin typeface="Times New Roman"/>
                <a:ea typeface="Times New Roman"/>
                <a:cs typeface="Times New Roman"/>
                <a:sym typeface="Times New Roman"/>
              </a:rPr>
              <a:t>Approximately five to ten percent of all children will stutter for some period in their life, lasting from a few weeks to several years (NIDCD, 2017). While some children will recover by age seven or eight, one out of every 100 children will be left with long-term stuttering (NIDCD, 2017).</a:t>
            </a:r>
            <a:r>
              <a:rPr lang="en" sz="500">
                <a:latin typeface="Times New Roman"/>
                <a:ea typeface="Times New Roman"/>
                <a:cs typeface="Times New Roman"/>
                <a:sym typeface="Times New Roman"/>
              </a:rPr>
              <a:t> It is essential to research perceptions of stuttering so that researchers, speech-language pathologists (SLPs), and other professionals may better understand the effects of words and actions towards people who stutter (PWS).  Middle-school age students are not widely represented for their perspectives on stuttering; education on the topic and insight into social-emotional perspectives related to stuttering may prove important for social interactions and increased confidence within this age range. A comparison between middle-school age children in the United States and Italy may reveal differences in social-emotional perspectives, possibly due to past education and personal opinions formulated on stuttering.</a:t>
            </a:r>
            <a:endParaRPr sz="500">
              <a:solidFill>
                <a:srgbClr val="073763"/>
              </a:solidFill>
              <a:latin typeface="Century Gothic"/>
              <a:ea typeface="Century Gothic"/>
              <a:cs typeface="Century Gothic"/>
              <a:sym typeface="Century Gothic"/>
            </a:endParaRPr>
          </a:p>
        </p:txBody>
      </p:sp>
      <p:sp>
        <p:nvSpPr>
          <p:cNvPr id="113" name="Google Shape;113;p25"/>
          <p:cNvSpPr txBox="1"/>
          <p:nvPr/>
        </p:nvSpPr>
        <p:spPr>
          <a:xfrm>
            <a:off x="2437222" y="4671409"/>
            <a:ext cx="2079600" cy="369000"/>
          </a:xfrm>
          <a:prstGeom prst="rect">
            <a:avLst/>
          </a:prstGeom>
          <a:solidFill>
            <a:srgbClr val="FFFFFF"/>
          </a:solidFill>
          <a:ln>
            <a:noFill/>
          </a:ln>
        </p:spPr>
        <p:txBody>
          <a:bodyPr spcFirstLastPara="1" wrap="square" lIns="87325" tIns="87325" rIns="87325" bIns="87325" anchor="t" anchorCtr="0">
            <a:noAutofit/>
          </a:bodyPr>
          <a:lstStyle/>
          <a:p>
            <a:pPr marL="0" marR="0" lvl="0" indent="0" algn="l" rtl="0">
              <a:lnSpc>
                <a:spcPct val="100000"/>
              </a:lnSpc>
              <a:spcBef>
                <a:spcPts val="0"/>
              </a:spcBef>
              <a:spcAft>
                <a:spcPts val="0"/>
              </a:spcAft>
              <a:buNone/>
            </a:pPr>
            <a:r>
              <a:rPr lang="en" sz="550">
                <a:latin typeface="Times New Roman"/>
                <a:ea typeface="Times New Roman"/>
                <a:cs typeface="Times New Roman"/>
                <a:sym typeface="Times New Roman"/>
              </a:rPr>
              <a:t>When evaluating the perceptions of stuttering between the United States and Italy, how do the perceptions of middle-school aged students compare between the two countries? </a:t>
            </a:r>
            <a:endParaRPr sz="550">
              <a:latin typeface="Times New Roman"/>
              <a:ea typeface="Times New Roman"/>
              <a:cs typeface="Times New Roman"/>
              <a:sym typeface="Times New Roman"/>
            </a:endParaRPr>
          </a:p>
        </p:txBody>
      </p:sp>
      <p:sp>
        <p:nvSpPr>
          <p:cNvPr id="114" name="Google Shape;114;p25"/>
          <p:cNvSpPr txBox="1"/>
          <p:nvPr/>
        </p:nvSpPr>
        <p:spPr>
          <a:xfrm>
            <a:off x="177300" y="2194025"/>
            <a:ext cx="2079600" cy="230700"/>
          </a:xfrm>
          <a:prstGeom prst="rect">
            <a:avLst/>
          </a:prstGeom>
          <a:gradFill>
            <a:gsLst>
              <a:gs pos="0">
                <a:srgbClr val="D4E5F5"/>
              </a:gs>
              <a:gs pos="100000">
                <a:srgbClr val="70A4D5"/>
              </a:gs>
            </a:gsLst>
            <a:lin ang="5400012" scaled="0"/>
          </a:gradFill>
          <a:ln>
            <a:noFill/>
          </a:ln>
        </p:spPr>
        <p:txBody>
          <a:bodyPr spcFirstLastPara="1" wrap="square" lIns="17425" tIns="8700" rIns="17425" bIns="8700" anchor="t" anchorCtr="0">
            <a:noAutofit/>
          </a:bodyPr>
          <a:lstStyle/>
          <a:p>
            <a:pPr marL="0" marR="0" lvl="0" indent="0" algn="ctr" rtl="0">
              <a:lnSpc>
                <a:spcPct val="100000"/>
              </a:lnSpc>
              <a:spcBef>
                <a:spcPts val="0"/>
              </a:spcBef>
              <a:spcAft>
                <a:spcPts val="0"/>
              </a:spcAft>
              <a:buClr>
                <a:srgbClr val="F8F8F8"/>
              </a:buClr>
              <a:buSzPts val="300"/>
              <a:buFont typeface="Arial Narrow"/>
              <a:buNone/>
            </a:pPr>
            <a:endParaRPr sz="300"/>
          </a:p>
          <a:p>
            <a:pPr marL="0" marR="0" lvl="0" indent="0" algn="ctr" rtl="0">
              <a:lnSpc>
                <a:spcPct val="100000"/>
              </a:lnSpc>
              <a:spcBef>
                <a:spcPts val="0"/>
              </a:spcBef>
              <a:spcAft>
                <a:spcPts val="0"/>
              </a:spcAft>
              <a:buClr>
                <a:srgbClr val="F8F8F8"/>
              </a:buClr>
              <a:buSzPts val="1100"/>
              <a:buFont typeface="Arial Narrow"/>
              <a:buNone/>
            </a:pPr>
            <a:r>
              <a:rPr lang="en" sz="1100" b="1">
                <a:solidFill>
                  <a:srgbClr val="073763"/>
                </a:solidFill>
                <a:latin typeface="Times New Roman"/>
                <a:ea typeface="Times New Roman"/>
                <a:cs typeface="Times New Roman"/>
                <a:sym typeface="Times New Roman"/>
              </a:rPr>
              <a:t>Literature Review Findings</a:t>
            </a:r>
            <a:endParaRPr sz="1100" b="1" i="0" u="none" strike="noStrike" cap="none">
              <a:solidFill>
                <a:srgbClr val="073763"/>
              </a:solidFill>
              <a:latin typeface="Times New Roman"/>
              <a:ea typeface="Times New Roman"/>
              <a:cs typeface="Times New Roman"/>
              <a:sym typeface="Times New Roman"/>
            </a:endParaRPr>
          </a:p>
        </p:txBody>
      </p:sp>
      <p:sp>
        <p:nvSpPr>
          <p:cNvPr id="115" name="Google Shape;115;p25"/>
          <p:cNvSpPr txBox="1"/>
          <p:nvPr/>
        </p:nvSpPr>
        <p:spPr>
          <a:xfrm>
            <a:off x="2437222" y="4386942"/>
            <a:ext cx="2079600" cy="230700"/>
          </a:xfrm>
          <a:prstGeom prst="rect">
            <a:avLst/>
          </a:prstGeom>
          <a:gradFill>
            <a:gsLst>
              <a:gs pos="0">
                <a:srgbClr val="D4E5F5"/>
              </a:gs>
              <a:gs pos="100000">
                <a:srgbClr val="70A4D5"/>
              </a:gs>
            </a:gsLst>
            <a:lin ang="5400012" scaled="0"/>
          </a:gradFill>
          <a:ln>
            <a:noFill/>
          </a:ln>
        </p:spPr>
        <p:txBody>
          <a:bodyPr spcFirstLastPara="1" wrap="square" lIns="17425" tIns="8700" rIns="17425" bIns="8700" anchor="t" anchorCtr="0">
            <a:noAutofit/>
          </a:bodyPr>
          <a:lstStyle/>
          <a:p>
            <a:pPr marL="0" marR="0" lvl="0" indent="0" algn="ctr" rtl="0">
              <a:lnSpc>
                <a:spcPct val="100000"/>
              </a:lnSpc>
              <a:spcBef>
                <a:spcPts val="0"/>
              </a:spcBef>
              <a:spcAft>
                <a:spcPts val="0"/>
              </a:spcAft>
              <a:buClr>
                <a:srgbClr val="F8F8F8"/>
              </a:buClr>
              <a:buSzPts val="300"/>
              <a:buFont typeface="Arial Narrow"/>
              <a:buNone/>
            </a:pPr>
            <a:r>
              <a:rPr lang="en" sz="1100" b="1" i="0" u="none" strike="noStrike" cap="none">
                <a:solidFill>
                  <a:srgbClr val="073763"/>
                </a:solidFill>
                <a:latin typeface="Times New Roman"/>
                <a:ea typeface="Times New Roman"/>
                <a:cs typeface="Times New Roman"/>
                <a:sym typeface="Times New Roman"/>
              </a:rPr>
              <a:t>Research Question</a:t>
            </a:r>
            <a:r>
              <a:rPr lang="en" sz="1400" b="1" i="0" u="none" strike="noStrike" cap="none">
                <a:solidFill>
                  <a:srgbClr val="073763"/>
                </a:solidFill>
                <a:latin typeface="Times New Roman"/>
                <a:ea typeface="Times New Roman"/>
                <a:cs typeface="Times New Roman"/>
                <a:sym typeface="Times New Roman"/>
              </a:rPr>
              <a:t> </a:t>
            </a:r>
            <a:endParaRPr sz="300">
              <a:latin typeface="Times New Roman"/>
              <a:ea typeface="Times New Roman"/>
              <a:cs typeface="Times New Roman"/>
              <a:sym typeface="Times New Roman"/>
            </a:endParaRPr>
          </a:p>
        </p:txBody>
      </p:sp>
      <p:sp>
        <p:nvSpPr>
          <p:cNvPr id="116" name="Google Shape;116;p25"/>
          <p:cNvSpPr txBox="1"/>
          <p:nvPr/>
        </p:nvSpPr>
        <p:spPr>
          <a:xfrm>
            <a:off x="6908513" y="3153298"/>
            <a:ext cx="2079600" cy="230700"/>
          </a:xfrm>
          <a:prstGeom prst="rect">
            <a:avLst/>
          </a:prstGeom>
          <a:gradFill>
            <a:gsLst>
              <a:gs pos="0">
                <a:srgbClr val="D4E5F5"/>
              </a:gs>
              <a:gs pos="100000">
                <a:srgbClr val="70A4D5"/>
              </a:gs>
            </a:gsLst>
            <a:lin ang="5400012" scaled="0"/>
          </a:gradFill>
          <a:ln>
            <a:noFill/>
          </a:ln>
        </p:spPr>
        <p:txBody>
          <a:bodyPr spcFirstLastPara="1" wrap="square" lIns="17425" tIns="8700" rIns="17425" bIns="8700" anchor="t" anchorCtr="0">
            <a:noAutofit/>
          </a:bodyPr>
          <a:lstStyle/>
          <a:p>
            <a:pPr marL="0" marR="0" lvl="0" indent="0" algn="ctr" rtl="0">
              <a:lnSpc>
                <a:spcPct val="100000"/>
              </a:lnSpc>
              <a:spcBef>
                <a:spcPts val="0"/>
              </a:spcBef>
              <a:spcAft>
                <a:spcPts val="0"/>
              </a:spcAft>
              <a:buClr>
                <a:srgbClr val="F8F8F8"/>
              </a:buClr>
              <a:buSzPts val="300"/>
              <a:buFont typeface="Arial Narrow"/>
              <a:buNone/>
            </a:pPr>
            <a:r>
              <a:rPr lang="en" sz="1100" b="1" i="0" u="none" strike="noStrike" cap="none">
                <a:solidFill>
                  <a:srgbClr val="073763"/>
                </a:solidFill>
                <a:latin typeface="Times New Roman"/>
                <a:ea typeface="Times New Roman"/>
                <a:cs typeface="Times New Roman"/>
                <a:sym typeface="Times New Roman"/>
              </a:rPr>
              <a:t>Selected References</a:t>
            </a:r>
            <a:r>
              <a:rPr lang="en" sz="1100" b="1" i="0" u="none" strike="noStrike" cap="none">
                <a:solidFill>
                  <a:srgbClr val="073763"/>
                </a:solidFill>
                <a:latin typeface="Century Gothic"/>
                <a:ea typeface="Century Gothic"/>
                <a:cs typeface="Century Gothic"/>
                <a:sym typeface="Century Gothic"/>
              </a:rPr>
              <a:t> </a:t>
            </a:r>
            <a:r>
              <a:rPr lang="en" sz="1400" b="1" i="0" u="none" strike="noStrike" cap="none">
                <a:solidFill>
                  <a:srgbClr val="073763"/>
                </a:solidFill>
                <a:latin typeface="Century Gothic"/>
                <a:ea typeface="Century Gothic"/>
                <a:cs typeface="Century Gothic"/>
                <a:sym typeface="Century Gothic"/>
              </a:rPr>
              <a:t> </a:t>
            </a:r>
            <a:endParaRPr sz="300"/>
          </a:p>
        </p:txBody>
      </p:sp>
      <p:sp>
        <p:nvSpPr>
          <p:cNvPr id="117" name="Google Shape;117;p25"/>
          <p:cNvSpPr txBox="1"/>
          <p:nvPr/>
        </p:nvSpPr>
        <p:spPr>
          <a:xfrm>
            <a:off x="6908513" y="3422749"/>
            <a:ext cx="2079600" cy="1720750"/>
          </a:xfrm>
          <a:prstGeom prst="rect">
            <a:avLst/>
          </a:prstGeom>
          <a:solidFill>
            <a:srgbClr val="FFFFFF"/>
          </a:solidFill>
          <a:ln>
            <a:noFill/>
          </a:ln>
        </p:spPr>
        <p:txBody>
          <a:bodyPr spcFirstLastPara="1" wrap="square" lIns="87325" tIns="87325" rIns="87325" bIns="87325" anchor="t" anchorCtr="0">
            <a:noAutofit/>
          </a:bodyPr>
          <a:lstStyle/>
          <a:p>
            <a:pPr marL="0" marR="0" lvl="0" indent="0" algn="l" rtl="0">
              <a:lnSpc>
                <a:spcPct val="100000"/>
              </a:lnSpc>
              <a:spcBef>
                <a:spcPts val="0"/>
              </a:spcBef>
              <a:spcAft>
                <a:spcPts val="0"/>
              </a:spcAft>
              <a:buNone/>
            </a:pPr>
            <a:r>
              <a:rPr lang="en" sz="400" dirty="0">
                <a:latin typeface="Times New Roman"/>
                <a:ea typeface="Times New Roman"/>
                <a:cs typeface="Times New Roman"/>
                <a:sym typeface="Times New Roman"/>
              </a:rPr>
              <a:t>Bajaj, G., Anil, M. A., Varghese, A., Bhat, J. S., </a:t>
            </a:r>
            <a:r>
              <a:rPr lang="en" sz="400" dirty="0" err="1">
                <a:latin typeface="Times New Roman"/>
                <a:ea typeface="Times New Roman"/>
                <a:cs typeface="Times New Roman"/>
                <a:sym typeface="Times New Roman"/>
              </a:rPr>
              <a:t>Sheth</a:t>
            </a:r>
            <a:r>
              <a:rPr lang="en" sz="400" dirty="0">
                <a:latin typeface="Times New Roman"/>
                <a:ea typeface="Times New Roman"/>
                <a:cs typeface="Times New Roman"/>
                <a:sym typeface="Times New Roman"/>
              </a:rPr>
              <a:t>, P., &amp; </a:t>
            </a:r>
            <a:r>
              <a:rPr lang="en" sz="400" dirty="0" err="1">
                <a:latin typeface="Times New Roman"/>
                <a:ea typeface="Times New Roman"/>
                <a:cs typeface="Times New Roman"/>
                <a:sym typeface="Times New Roman"/>
              </a:rPr>
              <a:t>Hoode</a:t>
            </a:r>
            <a:r>
              <a:rPr lang="en" sz="400" dirty="0">
                <a:latin typeface="Times New Roman"/>
                <a:ea typeface="Times New Roman"/>
                <a:cs typeface="Times New Roman"/>
                <a:sym typeface="Times New Roman"/>
              </a:rPr>
              <a:t>, A. (2017). Me, my stuttering, and them! Effect of self-disclosure of stuttering on listener perception.</a:t>
            </a:r>
            <a:r>
              <a:rPr lang="en" sz="400" i="1" dirty="0">
                <a:latin typeface="Times New Roman"/>
                <a:ea typeface="Times New Roman"/>
                <a:cs typeface="Times New Roman"/>
                <a:sym typeface="Times New Roman"/>
              </a:rPr>
              <a:t> Rehabilitation Process and Outcome, 6</a:t>
            </a:r>
            <a:r>
              <a:rPr lang="en" sz="400" dirty="0">
                <a:latin typeface="Times New Roman"/>
                <a:ea typeface="Times New Roman"/>
                <a:cs typeface="Times New Roman"/>
                <a:sym typeface="Times New Roman"/>
              </a:rPr>
              <a:t>, 1-10. https://</a:t>
            </a:r>
            <a:r>
              <a:rPr lang="en" sz="400" dirty="0" err="1">
                <a:latin typeface="Times New Roman"/>
                <a:ea typeface="Times New Roman"/>
                <a:cs typeface="Times New Roman"/>
                <a:sym typeface="Times New Roman"/>
              </a:rPr>
              <a:t>doi.org</a:t>
            </a:r>
            <a:r>
              <a:rPr lang="en" sz="400" dirty="0">
                <a:latin typeface="Times New Roman"/>
                <a:ea typeface="Times New Roman"/>
                <a:cs typeface="Times New Roman"/>
                <a:sym typeface="Times New Roman"/>
              </a:rPr>
              <a:t>/10.1177/1179572717732996</a:t>
            </a:r>
            <a:endParaRPr sz="4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4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400" dirty="0" err="1">
                <a:latin typeface="Times New Roman"/>
                <a:ea typeface="Times New Roman"/>
                <a:cs typeface="Times New Roman"/>
                <a:sym typeface="Times New Roman"/>
              </a:rPr>
              <a:t>Bernardini</a:t>
            </a:r>
            <a:r>
              <a:rPr lang="en" sz="400" dirty="0">
                <a:latin typeface="Times New Roman"/>
                <a:ea typeface="Times New Roman"/>
                <a:cs typeface="Times New Roman"/>
                <a:sym typeface="Times New Roman"/>
              </a:rPr>
              <a:t>, S., </a:t>
            </a:r>
            <a:r>
              <a:rPr lang="en" sz="400" dirty="0" err="1">
                <a:latin typeface="Times New Roman"/>
                <a:ea typeface="Times New Roman"/>
                <a:cs typeface="Times New Roman"/>
                <a:sym typeface="Times New Roman"/>
              </a:rPr>
              <a:t>Vanryckeghem</a:t>
            </a:r>
            <a:r>
              <a:rPr lang="en" sz="400" dirty="0">
                <a:latin typeface="Times New Roman"/>
                <a:ea typeface="Times New Roman"/>
                <a:cs typeface="Times New Roman"/>
                <a:sym typeface="Times New Roman"/>
              </a:rPr>
              <a:t>, M., </a:t>
            </a:r>
            <a:r>
              <a:rPr lang="en" sz="400" dirty="0" err="1">
                <a:latin typeface="Times New Roman"/>
                <a:ea typeface="Times New Roman"/>
                <a:cs typeface="Times New Roman"/>
                <a:sym typeface="Times New Roman"/>
              </a:rPr>
              <a:t>Brutten</a:t>
            </a:r>
            <a:r>
              <a:rPr lang="en" sz="400" dirty="0">
                <a:latin typeface="Times New Roman"/>
                <a:ea typeface="Times New Roman"/>
                <a:cs typeface="Times New Roman"/>
                <a:sym typeface="Times New Roman"/>
              </a:rPr>
              <a:t>, G. J., </a:t>
            </a:r>
            <a:r>
              <a:rPr lang="en" sz="400" dirty="0" err="1">
                <a:latin typeface="Times New Roman"/>
                <a:ea typeface="Times New Roman"/>
                <a:cs typeface="Times New Roman"/>
                <a:sym typeface="Times New Roman"/>
              </a:rPr>
              <a:t>Cocco</a:t>
            </a:r>
            <a:r>
              <a:rPr lang="en" sz="400" dirty="0">
                <a:latin typeface="Times New Roman"/>
                <a:ea typeface="Times New Roman"/>
                <a:cs typeface="Times New Roman"/>
                <a:sym typeface="Times New Roman"/>
              </a:rPr>
              <a:t>, L., &amp; </a:t>
            </a:r>
            <a:r>
              <a:rPr lang="en" sz="400" dirty="0" err="1">
                <a:latin typeface="Times New Roman"/>
                <a:ea typeface="Times New Roman"/>
                <a:cs typeface="Times New Roman"/>
                <a:sym typeface="Times New Roman"/>
              </a:rPr>
              <a:t>Zmarich</a:t>
            </a:r>
            <a:r>
              <a:rPr lang="en" sz="400" dirty="0">
                <a:latin typeface="Times New Roman"/>
                <a:ea typeface="Times New Roman"/>
                <a:cs typeface="Times New Roman"/>
                <a:sym typeface="Times New Roman"/>
              </a:rPr>
              <a:t>, C. (2009). Communication attitude of Italian children who do and do not stutter. </a:t>
            </a:r>
            <a:r>
              <a:rPr lang="en" sz="400" i="1" dirty="0">
                <a:latin typeface="Times New Roman"/>
                <a:ea typeface="Times New Roman"/>
                <a:cs typeface="Times New Roman"/>
                <a:sym typeface="Times New Roman"/>
              </a:rPr>
              <a:t>Journal of Communication Disorders, 42</a:t>
            </a:r>
            <a:r>
              <a:rPr lang="en" sz="400" dirty="0">
                <a:latin typeface="Times New Roman"/>
                <a:ea typeface="Times New Roman"/>
                <a:cs typeface="Times New Roman"/>
                <a:sym typeface="Times New Roman"/>
              </a:rPr>
              <a:t>(2), 155-161. https://</a:t>
            </a:r>
            <a:r>
              <a:rPr lang="en" sz="400" dirty="0" err="1">
                <a:latin typeface="Times New Roman"/>
                <a:ea typeface="Times New Roman"/>
                <a:cs typeface="Times New Roman"/>
                <a:sym typeface="Times New Roman"/>
              </a:rPr>
              <a:t>doi.org</a:t>
            </a:r>
            <a:r>
              <a:rPr lang="en" sz="400" dirty="0">
                <a:latin typeface="Times New Roman"/>
                <a:ea typeface="Times New Roman"/>
                <a:cs typeface="Times New Roman"/>
                <a:sym typeface="Times New Roman"/>
              </a:rPr>
              <a:t>/10.1016/j.jcomdis.2008.10.003</a:t>
            </a:r>
            <a:endParaRPr sz="4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400" dirty="0">
              <a:latin typeface="Times New Roman"/>
              <a:ea typeface="Times New Roman"/>
              <a:cs typeface="Times New Roman"/>
              <a:sym typeface="Times New Roman"/>
            </a:endParaRPr>
          </a:p>
          <a:p>
            <a:pPr marL="0" lvl="0" indent="0" algn="l" rtl="0">
              <a:spcBef>
                <a:spcPts val="0"/>
              </a:spcBef>
              <a:spcAft>
                <a:spcPts val="0"/>
              </a:spcAft>
              <a:buNone/>
            </a:pPr>
            <a:r>
              <a:rPr lang="en" sz="400" dirty="0" err="1">
                <a:latin typeface="Times New Roman"/>
                <a:ea typeface="Times New Roman"/>
                <a:cs typeface="Times New Roman"/>
                <a:sym typeface="Times New Roman"/>
              </a:rPr>
              <a:t>Boey</a:t>
            </a:r>
            <a:r>
              <a:rPr lang="en" sz="400" dirty="0">
                <a:latin typeface="Times New Roman"/>
                <a:ea typeface="Times New Roman"/>
                <a:cs typeface="Times New Roman"/>
                <a:sym typeface="Times New Roman"/>
              </a:rPr>
              <a:t>, R. A., Van de </a:t>
            </a:r>
            <a:r>
              <a:rPr lang="en" sz="400" dirty="0" err="1">
                <a:latin typeface="Times New Roman"/>
                <a:ea typeface="Times New Roman"/>
                <a:cs typeface="Times New Roman"/>
                <a:sym typeface="Times New Roman"/>
              </a:rPr>
              <a:t>Heyning</a:t>
            </a:r>
            <a:r>
              <a:rPr lang="en" sz="400" dirty="0">
                <a:latin typeface="Times New Roman"/>
                <a:ea typeface="Times New Roman"/>
                <a:cs typeface="Times New Roman"/>
                <a:sym typeface="Times New Roman"/>
              </a:rPr>
              <a:t>, P. H., </a:t>
            </a:r>
            <a:r>
              <a:rPr lang="en" sz="400" dirty="0" err="1">
                <a:latin typeface="Times New Roman"/>
                <a:ea typeface="Times New Roman"/>
                <a:cs typeface="Times New Roman"/>
                <a:sym typeface="Times New Roman"/>
              </a:rPr>
              <a:t>Wuyts</a:t>
            </a:r>
            <a:r>
              <a:rPr lang="en" sz="400" dirty="0">
                <a:latin typeface="Times New Roman"/>
                <a:ea typeface="Times New Roman"/>
                <a:cs typeface="Times New Roman"/>
                <a:sym typeface="Times New Roman"/>
              </a:rPr>
              <a:t>, F. L., </a:t>
            </a:r>
            <a:r>
              <a:rPr lang="en" sz="400" dirty="0" err="1">
                <a:latin typeface="Times New Roman"/>
                <a:ea typeface="Times New Roman"/>
                <a:cs typeface="Times New Roman"/>
                <a:sym typeface="Times New Roman"/>
              </a:rPr>
              <a:t>Heylen</a:t>
            </a:r>
            <a:r>
              <a:rPr lang="en" sz="400" dirty="0">
                <a:latin typeface="Times New Roman"/>
                <a:ea typeface="Times New Roman"/>
                <a:cs typeface="Times New Roman"/>
                <a:sym typeface="Times New Roman"/>
              </a:rPr>
              <a:t>, L., Stoop, R., &amp; De </a:t>
            </a:r>
            <a:r>
              <a:rPr lang="en" sz="400" dirty="0" err="1">
                <a:latin typeface="Times New Roman"/>
                <a:ea typeface="Times New Roman"/>
                <a:cs typeface="Times New Roman"/>
                <a:sym typeface="Times New Roman"/>
              </a:rPr>
              <a:t>Bodt</a:t>
            </a:r>
            <a:r>
              <a:rPr lang="en" sz="400" dirty="0">
                <a:latin typeface="Times New Roman"/>
                <a:ea typeface="Times New Roman"/>
                <a:cs typeface="Times New Roman"/>
                <a:sym typeface="Times New Roman"/>
              </a:rPr>
              <a:t>, M. S. (2009). Awareness and reactions of young stuttering children aged 2-7 years old towards their speech disfluency. </a:t>
            </a:r>
            <a:r>
              <a:rPr lang="en" sz="400" i="1" dirty="0">
                <a:latin typeface="Times New Roman"/>
                <a:ea typeface="Times New Roman"/>
                <a:cs typeface="Times New Roman"/>
                <a:sym typeface="Times New Roman"/>
              </a:rPr>
              <a:t>Journal of Communication Disorders</a:t>
            </a:r>
            <a:r>
              <a:rPr lang="en" sz="400" dirty="0">
                <a:latin typeface="Times New Roman"/>
                <a:ea typeface="Times New Roman"/>
                <a:cs typeface="Times New Roman"/>
                <a:sym typeface="Times New Roman"/>
              </a:rPr>
              <a:t>, </a:t>
            </a:r>
            <a:r>
              <a:rPr lang="en" sz="400" i="1" dirty="0">
                <a:latin typeface="Times New Roman"/>
                <a:ea typeface="Times New Roman"/>
                <a:cs typeface="Times New Roman"/>
                <a:sym typeface="Times New Roman"/>
              </a:rPr>
              <a:t>42</a:t>
            </a:r>
            <a:r>
              <a:rPr lang="en" sz="400" dirty="0">
                <a:latin typeface="Times New Roman"/>
                <a:ea typeface="Times New Roman"/>
                <a:cs typeface="Times New Roman"/>
                <a:sym typeface="Times New Roman"/>
              </a:rPr>
              <a:t>(5), 334-346. https://</a:t>
            </a:r>
            <a:r>
              <a:rPr lang="en" sz="400" dirty="0" err="1">
                <a:latin typeface="Times New Roman"/>
                <a:ea typeface="Times New Roman"/>
                <a:cs typeface="Times New Roman"/>
                <a:sym typeface="Times New Roman"/>
              </a:rPr>
              <a:t>doi.org</a:t>
            </a:r>
            <a:r>
              <a:rPr lang="en" sz="400" dirty="0">
                <a:latin typeface="Times New Roman"/>
                <a:ea typeface="Times New Roman"/>
                <a:cs typeface="Times New Roman"/>
                <a:sym typeface="Times New Roman"/>
              </a:rPr>
              <a:t>/10.1016/j.jcomdis.2009.03.002</a:t>
            </a:r>
            <a:endParaRPr sz="400" dirty="0">
              <a:latin typeface="Times New Roman"/>
              <a:ea typeface="Times New Roman"/>
              <a:cs typeface="Times New Roman"/>
              <a:sym typeface="Times New Roman"/>
            </a:endParaRPr>
          </a:p>
          <a:p>
            <a:pPr marL="0" lvl="0" indent="0" algn="l" rtl="0">
              <a:spcBef>
                <a:spcPts val="0"/>
              </a:spcBef>
              <a:spcAft>
                <a:spcPts val="0"/>
              </a:spcAft>
              <a:buNone/>
            </a:pPr>
            <a:endParaRPr sz="4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400" dirty="0" err="1">
                <a:latin typeface="Times New Roman"/>
                <a:ea typeface="Times New Roman"/>
                <a:cs typeface="Times New Roman"/>
                <a:sym typeface="Times New Roman"/>
              </a:rPr>
              <a:t>Guttorsmen</a:t>
            </a:r>
            <a:r>
              <a:rPr lang="en" sz="400" dirty="0">
                <a:latin typeface="Times New Roman"/>
                <a:ea typeface="Times New Roman"/>
                <a:cs typeface="Times New Roman"/>
                <a:sym typeface="Times New Roman"/>
              </a:rPr>
              <a:t>, L.S., </a:t>
            </a:r>
            <a:r>
              <a:rPr lang="en" sz="400" dirty="0" err="1">
                <a:latin typeface="Times New Roman"/>
                <a:ea typeface="Times New Roman"/>
                <a:cs typeface="Times New Roman"/>
                <a:sym typeface="Times New Roman"/>
              </a:rPr>
              <a:t>Yaruss</a:t>
            </a:r>
            <a:r>
              <a:rPr lang="en" sz="400" dirty="0">
                <a:latin typeface="Times New Roman"/>
                <a:ea typeface="Times New Roman"/>
                <a:cs typeface="Times New Roman"/>
                <a:sym typeface="Times New Roman"/>
              </a:rPr>
              <a:t>, J. S., &amp; </a:t>
            </a:r>
            <a:r>
              <a:rPr lang="en" sz="400" dirty="0" err="1">
                <a:latin typeface="Times New Roman"/>
                <a:ea typeface="Times New Roman"/>
                <a:cs typeface="Times New Roman"/>
                <a:sym typeface="Times New Roman"/>
              </a:rPr>
              <a:t>Næss</a:t>
            </a:r>
            <a:r>
              <a:rPr lang="en" sz="400" dirty="0">
                <a:latin typeface="Times New Roman"/>
                <a:ea typeface="Times New Roman"/>
                <a:cs typeface="Times New Roman"/>
                <a:sym typeface="Times New Roman"/>
              </a:rPr>
              <a:t>, K. B. (2020). Caregivers’ perceptions of stuttering impact in young children: Agreement in mothers’, fathers’ and teachers’ ratings. </a:t>
            </a:r>
            <a:r>
              <a:rPr lang="en" sz="400" i="1" dirty="0">
                <a:latin typeface="Times New Roman"/>
                <a:ea typeface="Times New Roman"/>
                <a:cs typeface="Times New Roman"/>
                <a:sym typeface="Times New Roman"/>
              </a:rPr>
              <a:t>Journal of Communication Disorders, 86,</a:t>
            </a:r>
            <a:r>
              <a:rPr lang="en" sz="400" dirty="0">
                <a:latin typeface="Times New Roman"/>
                <a:ea typeface="Times New Roman"/>
                <a:cs typeface="Times New Roman"/>
                <a:sym typeface="Times New Roman"/>
              </a:rPr>
              <a:t> 106001. https://</a:t>
            </a:r>
            <a:r>
              <a:rPr lang="en" sz="400" dirty="0" err="1">
                <a:latin typeface="Times New Roman"/>
                <a:ea typeface="Times New Roman"/>
                <a:cs typeface="Times New Roman"/>
                <a:sym typeface="Times New Roman"/>
              </a:rPr>
              <a:t>doi.org</a:t>
            </a:r>
            <a:r>
              <a:rPr lang="en" sz="400" dirty="0">
                <a:latin typeface="Times New Roman"/>
                <a:ea typeface="Times New Roman"/>
                <a:cs typeface="Times New Roman"/>
                <a:sym typeface="Times New Roman"/>
              </a:rPr>
              <a:t>/10.1016/j.jcomdis.2020.106001</a:t>
            </a:r>
            <a:endParaRPr sz="4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4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400" dirty="0">
                <a:latin typeface="Times New Roman"/>
                <a:ea typeface="Times New Roman"/>
                <a:cs typeface="Times New Roman"/>
                <a:sym typeface="Times New Roman"/>
              </a:rPr>
              <a:t>National Institute on Deafness and Other Communication Disorders (2020). NIDCD Fact Sheet: Stuttering [educational post]. Retrieved March 30, 2021, from https://</a:t>
            </a:r>
            <a:r>
              <a:rPr lang="en" sz="400" dirty="0" err="1">
                <a:latin typeface="Times New Roman"/>
                <a:ea typeface="Times New Roman"/>
                <a:cs typeface="Times New Roman"/>
                <a:sym typeface="Times New Roman"/>
              </a:rPr>
              <a:t>www.nidcd.nih.gov</a:t>
            </a:r>
            <a:r>
              <a:rPr lang="en" sz="400" dirty="0">
                <a:latin typeface="Times New Roman"/>
                <a:ea typeface="Times New Roman"/>
                <a:cs typeface="Times New Roman"/>
                <a:sym typeface="Times New Roman"/>
              </a:rPr>
              <a:t>/sites/default/files/Documents/health/voice/</a:t>
            </a:r>
            <a:r>
              <a:rPr lang="en" sz="400" dirty="0" err="1">
                <a:latin typeface="Times New Roman"/>
                <a:ea typeface="Times New Roman"/>
                <a:cs typeface="Times New Roman"/>
                <a:sym typeface="Times New Roman"/>
              </a:rPr>
              <a:t>StutteringFactSheet.pdf</a:t>
            </a:r>
            <a:endParaRPr sz="400"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400" dirty="0">
              <a:latin typeface="Times New Roman"/>
              <a:ea typeface="Times New Roman"/>
              <a:cs typeface="Times New Roman"/>
              <a:sym typeface="Times New Roman"/>
            </a:endParaRPr>
          </a:p>
          <a:p>
            <a:pPr marL="0" lvl="0" indent="0" algn="l" rtl="0">
              <a:spcBef>
                <a:spcPts val="0"/>
              </a:spcBef>
              <a:spcAft>
                <a:spcPts val="0"/>
              </a:spcAft>
              <a:buNone/>
            </a:pPr>
            <a:r>
              <a:rPr lang="en" sz="400" dirty="0">
                <a:latin typeface="Times New Roman"/>
                <a:ea typeface="Times New Roman"/>
                <a:cs typeface="Times New Roman"/>
                <a:sym typeface="Times New Roman"/>
              </a:rPr>
              <a:t>Weidner, M. E., St Louis, K. O., </a:t>
            </a:r>
            <a:r>
              <a:rPr lang="en" sz="400" dirty="0" err="1">
                <a:latin typeface="Times New Roman"/>
                <a:ea typeface="Times New Roman"/>
                <a:cs typeface="Times New Roman"/>
                <a:sym typeface="Times New Roman"/>
              </a:rPr>
              <a:t>Nakisci</a:t>
            </a:r>
            <a:r>
              <a:rPr lang="en" sz="400" dirty="0">
                <a:latin typeface="Times New Roman"/>
                <a:ea typeface="Times New Roman"/>
                <a:cs typeface="Times New Roman"/>
                <a:sym typeface="Times New Roman"/>
              </a:rPr>
              <a:t>, E., &amp; </a:t>
            </a:r>
            <a:r>
              <a:rPr lang="en" sz="400" dirty="0" err="1">
                <a:latin typeface="Times New Roman"/>
                <a:ea typeface="Times New Roman"/>
                <a:cs typeface="Times New Roman"/>
                <a:sym typeface="Times New Roman"/>
              </a:rPr>
              <a:t>Ozdemir</a:t>
            </a:r>
            <a:r>
              <a:rPr lang="en" sz="400" dirty="0">
                <a:latin typeface="Times New Roman"/>
                <a:ea typeface="Times New Roman"/>
                <a:cs typeface="Times New Roman"/>
                <a:sym typeface="Times New Roman"/>
              </a:rPr>
              <a:t>, R. S. (2017). A comparison of attitudes towards stuttering of non-stuttering preschoolers in the United States and Turkey.</a:t>
            </a:r>
            <a:r>
              <a:rPr lang="en" sz="400" i="1" dirty="0">
                <a:latin typeface="Times New Roman"/>
                <a:ea typeface="Times New Roman"/>
                <a:cs typeface="Times New Roman"/>
                <a:sym typeface="Times New Roman"/>
              </a:rPr>
              <a:t> The South African Journal of Communication Disorders,</a:t>
            </a:r>
            <a:r>
              <a:rPr lang="en" sz="400" dirty="0">
                <a:latin typeface="Times New Roman"/>
                <a:ea typeface="Times New Roman"/>
                <a:cs typeface="Times New Roman"/>
                <a:sym typeface="Times New Roman"/>
              </a:rPr>
              <a:t> </a:t>
            </a:r>
            <a:r>
              <a:rPr lang="en" sz="400" i="1" dirty="0">
                <a:latin typeface="Times New Roman"/>
                <a:ea typeface="Times New Roman"/>
                <a:cs typeface="Times New Roman"/>
                <a:sym typeface="Times New Roman"/>
              </a:rPr>
              <a:t>64</a:t>
            </a:r>
            <a:r>
              <a:rPr lang="en" sz="400" dirty="0">
                <a:latin typeface="Times New Roman"/>
                <a:ea typeface="Times New Roman"/>
                <a:cs typeface="Times New Roman"/>
                <a:sym typeface="Times New Roman"/>
              </a:rPr>
              <a:t>(1). https://</a:t>
            </a:r>
            <a:r>
              <a:rPr lang="en" sz="400" dirty="0" err="1">
                <a:latin typeface="Times New Roman"/>
                <a:ea typeface="Times New Roman"/>
                <a:cs typeface="Times New Roman"/>
                <a:sym typeface="Times New Roman"/>
              </a:rPr>
              <a:t>doi.org</a:t>
            </a:r>
            <a:r>
              <a:rPr lang="en" sz="400" dirty="0">
                <a:latin typeface="Times New Roman"/>
                <a:ea typeface="Times New Roman"/>
                <a:cs typeface="Times New Roman"/>
                <a:sym typeface="Times New Roman"/>
              </a:rPr>
              <a:t>/10.4102/sajcd.v64il.178 </a:t>
            </a:r>
            <a:endParaRPr sz="400" dirty="0">
              <a:highlight>
                <a:srgbClr val="FFFF00"/>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400" u="sng" dirty="0">
              <a:solidFill>
                <a:srgbClr val="954F72"/>
              </a:solidFill>
              <a:latin typeface="Times New Roman"/>
              <a:ea typeface="Times New Roman"/>
              <a:cs typeface="Times New Roman"/>
              <a:sym typeface="Times New Roman"/>
            </a:endParaRPr>
          </a:p>
          <a:p>
            <a:pPr marL="0" lvl="0" indent="0" algn="l" rtl="0">
              <a:spcBef>
                <a:spcPts val="0"/>
              </a:spcBef>
              <a:spcAft>
                <a:spcPts val="0"/>
              </a:spcAft>
              <a:buNone/>
            </a:pPr>
            <a:endParaRPr sz="400" dirty="0">
              <a:latin typeface="Times New Roman"/>
              <a:ea typeface="Times New Roman"/>
              <a:cs typeface="Times New Roman"/>
              <a:sym typeface="Times New Roman"/>
            </a:endParaRPr>
          </a:p>
          <a:p>
            <a:pPr marL="0" marR="0" lvl="0" indent="0" algn="l" rtl="0">
              <a:lnSpc>
                <a:spcPct val="200000"/>
              </a:lnSpc>
              <a:spcBef>
                <a:spcPts val="0"/>
              </a:spcBef>
              <a:spcAft>
                <a:spcPts val="0"/>
              </a:spcAft>
              <a:buClr>
                <a:srgbClr val="000000"/>
              </a:buClr>
              <a:buSzPts val="200"/>
              <a:buFont typeface="Arial"/>
              <a:buNone/>
            </a:pPr>
            <a:endParaRPr sz="400" dirty="0">
              <a:latin typeface="Times New Roman"/>
              <a:ea typeface="Times New Roman"/>
              <a:cs typeface="Times New Roman"/>
              <a:sym typeface="Times New Roman"/>
            </a:endParaRPr>
          </a:p>
        </p:txBody>
      </p:sp>
      <p:sp>
        <p:nvSpPr>
          <p:cNvPr id="118" name="Google Shape;118;p25"/>
          <p:cNvSpPr txBox="1"/>
          <p:nvPr/>
        </p:nvSpPr>
        <p:spPr>
          <a:xfrm>
            <a:off x="6908525" y="677125"/>
            <a:ext cx="2079600" cy="435600"/>
          </a:xfrm>
          <a:prstGeom prst="rect">
            <a:avLst/>
          </a:prstGeom>
          <a:gradFill>
            <a:gsLst>
              <a:gs pos="0">
                <a:srgbClr val="D4E5F5"/>
              </a:gs>
              <a:gs pos="100000">
                <a:srgbClr val="70A4D5"/>
              </a:gs>
            </a:gsLst>
            <a:lin ang="5400012" scaled="0"/>
          </a:gradFill>
          <a:ln>
            <a:noFill/>
          </a:ln>
        </p:spPr>
        <p:txBody>
          <a:bodyPr spcFirstLastPara="1" wrap="square" lIns="17425" tIns="8700" rIns="17425" bIns="8700" anchor="t" anchorCtr="0">
            <a:noAutofit/>
          </a:bodyPr>
          <a:lstStyle/>
          <a:p>
            <a:pPr marL="0" lvl="0" indent="0" algn="ctr" rtl="0">
              <a:spcBef>
                <a:spcPts val="0"/>
              </a:spcBef>
              <a:spcAft>
                <a:spcPts val="0"/>
              </a:spcAft>
              <a:buClr>
                <a:srgbClr val="F8F8F8"/>
              </a:buClr>
              <a:buSzPts val="300"/>
              <a:buFont typeface="Arial Narrow"/>
              <a:buNone/>
            </a:pPr>
            <a:r>
              <a:rPr lang="en" sz="1100" b="1">
                <a:solidFill>
                  <a:srgbClr val="073763"/>
                </a:solidFill>
                <a:latin typeface="Times New Roman"/>
                <a:ea typeface="Times New Roman"/>
                <a:cs typeface="Times New Roman"/>
                <a:sym typeface="Times New Roman"/>
              </a:rPr>
              <a:t>Survey</a:t>
            </a:r>
            <a:endParaRPr sz="300">
              <a:latin typeface="Times New Roman"/>
              <a:ea typeface="Times New Roman"/>
              <a:cs typeface="Times New Roman"/>
              <a:sym typeface="Times New Roman"/>
            </a:endParaRPr>
          </a:p>
          <a:p>
            <a:pPr marL="0" lvl="0" indent="0" algn="ctr" rtl="0">
              <a:spcBef>
                <a:spcPts val="0"/>
              </a:spcBef>
              <a:spcAft>
                <a:spcPts val="0"/>
              </a:spcAft>
              <a:buClr>
                <a:srgbClr val="F8F8F8"/>
              </a:buClr>
              <a:buSzPts val="300"/>
              <a:buFont typeface="Arial Narrow"/>
              <a:buNone/>
            </a:pPr>
            <a:r>
              <a:rPr lang="en" sz="1100" b="1">
                <a:solidFill>
                  <a:srgbClr val="073763"/>
                </a:solidFill>
                <a:latin typeface="Times New Roman"/>
                <a:ea typeface="Times New Roman"/>
                <a:cs typeface="Times New Roman"/>
                <a:sym typeface="Times New Roman"/>
              </a:rPr>
              <a:t>Questions</a:t>
            </a:r>
            <a:endParaRPr sz="1100" b="1">
              <a:solidFill>
                <a:srgbClr val="073763"/>
              </a:solidFill>
              <a:latin typeface="Times New Roman"/>
              <a:ea typeface="Times New Roman"/>
              <a:cs typeface="Times New Roman"/>
              <a:sym typeface="Times New Roman"/>
            </a:endParaRPr>
          </a:p>
        </p:txBody>
      </p:sp>
      <p:sp>
        <p:nvSpPr>
          <p:cNvPr id="119" name="Google Shape;119;p25"/>
          <p:cNvSpPr txBox="1"/>
          <p:nvPr/>
        </p:nvSpPr>
        <p:spPr>
          <a:xfrm>
            <a:off x="6908525" y="1172325"/>
            <a:ext cx="2079600" cy="1949100"/>
          </a:xfrm>
          <a:prstGeom prst="rect">
            <a:avLst/>
          </a:prstGeom>
          <a:solidFill>
            <a:srgbClr val="FFFFFF"/>
          </a:solidFill>
          <a:ln>
            <a:noFill/>
          </a:ln>
        </p:spPr>
        <p:txBody>
          <a:bodyPr spcFirstLastPara="1" wrap="square" lIns="87325" tIns="87325" rIns="87325" bIns="87325" anchor="t" anchorCtr="0">
            <a:noAutofit/>
          </a:bodyPr>
          <a:lstStyle/>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Do you identify as a person who stutters? </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Do you know someone who stutters?</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How do you feel when you stutter?</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How do you feel when you hear someone stutter? </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How would you react when having a conversation with someone who stutters? </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How do others react when you stutter? </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How do you feel about public speaking as a person who stutters?</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On a scale of 1-10, how comfortable are you talking to someone who stutters? </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Do you think people who stutter get bullied?</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Do you get bullied as a person who stutters?</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Would you be friends with someone who stutters?</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Describe any positive and/or negative experiences you have with stuttering. </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Do you get distracted when talking to someone who stutters?</a:t>
            </a:r>
            <a:endParaRPr sz="500">
              <a:latin typeface="Times New Roman"/>
              <a:ea typeface="Times New Roman"/>
              <a:cs typeface="Times New Roman"/>
              <a:sym typeface="Times New Roman"/>
            </a:endParaRPr>
          </a:p>
          <a:p>
            <a:pPr marL="457200" lvl="0" indent="-260350" algn="l" rtl="0">
              <a:spcBef>
                <a:spcPts val="0"/>
              </a:spcBef>
              <a:spcAft>
                <a:spcPts val="0"/>
              </a:spcAft>
              <a:buSzPts val="500"/>
              <a:buFont typeface="Times New Roman"/>
              <a:buAutoNum type="arabicPeriod"/>
            </a:pPr>
            <a:r>
              <a:rPr lang="en" sz="500">
                <a:latin typeface="Times New Roman"/>
                <a:ea typeface="Times New Roman"/>
                <a:cs typeface="Times New Roman"/>
                <a:sym typeface="Times New Roman"/>
              </a:rPr>
              <a:t>On a scale of 1-10, how knowledgeable do you feel about stuttering?</a:t>
            </a:r>
            <a:endParaRPr sz="500">
              <a:latin typeface="Times New Roman"/>
              <a:ea typeface="Times New Roman"/>
              <a:cs typeface="Times New Roman"/>
              <a:sym typeface="Times New Roman"/>
            </a:endParaRPr>
          </a:p>
          <a:p>
            <a:pPr marL="0" lvl="0" indent="0" algn="l" rtl="0">
              <a:spcBef>
                <a:spcPts val="0"/>
              </a:spcBef>
              <a:spcAft>
                <a:spcPts val="0"/>
              </a:spcAft>
              <a:buNone/>
            </a:pPr>
            <a:r>
              <a:rPr lang="en" sz="500">
                <a:latin typeface="Times New Roman"/>
                <a:ea typeface="Times New Roman"/>
                <a:cs typeface="Times New Roman"/>
                <a:sym typeface="Times New Roman"/>
              </a:rPr>
              <a:t/>
            </a:r>
            <a:br>
              <a:rPr lang="en" sz="500">
                <a:latin typeface="Times New Roman"/>
                <a:ea typeface="Times New Roman"/>
                <a:cs typeface="Times New Roman"/>
                <a:sym typeface="Times New Roman"/>
              </a:rPr>
            </a:br>
            <a:r>
              <a:rPr lang="en" sz="500">
                <a:latin typeface="Times New Roman"/>
                <a:ea typeface="Times New Roman"/>
                <a:cs typeface="Times New Roman"/>
                <a:sym typeface="Times New Roman"/>
              </a:rPr>
              <a:t>*Note: Some of these questions are open-ended and multiple choice. Participants will indicate if they are a person who stutters in specific questions.</a:t>
            </a:r>
            <a:endParaRPr sz="500">
              <a:latin typeface="Times New Roman"/>
              <a:ea typeface="Times New Roman"/>
              <a:cs typeface="Times New Roman"/>
              <a:sym typeface="Times New Roman"/>
            </a:endParaRPr>
          </a:p>
        </p:txBody>
      </p:sp>
      <p:sp>
        <p:nvSpPr>
          <p:cNvPr id="120" name="Google Shape;120;p25"/>
          <p:cNvSpPr txBox="1"/>
          <p:nvPr/>
        </p:nvSpPr>
        <p:spPr>
          <a:xfrm>
            <a:off x="4626350" y="981250"/>
            <a:ext cx="2127300" cy="401400"/>
          </a:xfrm>
          <a:prstGeom prst="rect">
            <a:avLst/>
          </a:prstGeom>
          <a:gradFill>
            <a:gsLst>
              <a:gs pos="0">
                <a:srgbClr val="D4E5F5"/>
              </a:gs>
              <a:gs pos="100000">
                <a:srgbClr val="70A4D5"/>
              </a:gs>
            </a:gsLst>
            <a:lin ang="5400012" scaled="0"/>
          </a:gradFill>
          <a:ln>
            <a:noFill/>
          </a:ln>
        </p:spPr>
        <p:txBody>
          <a:bodyPr spcFirstLastPara="1" wrap="square" lIns="17425" tIns="8700" rIns="17425" bIns="8700" anchor="t" anchorCtr="0">
            <a:noAutofit/>
          </a:bodyPr>
          <a:lstStyle/>
          <a:p>
            <a:pPr marL="0" marR="0" lvl="0" indent="0" algn="ctr" rtl="0">
              <a:lnSpc>
                <a:spcPct val="100000"/>
              </a:lnSpc>
              <a:spcBef>
                <a:spcPts val="0"/>
              </a:spcBef>
              <a:spcAft>
                <a:spcPts val="0"/>
              </a:spcAft>
              <a:buClr>
                <a:srgbClr val="F8F8F8"/>
              </a:buClr>
              <a:buSzPts val="300"/>
              <a:buFont typeface="Arial Narrow"/>
              <a:buNone/>
            </a:pPr>
            <a:r>
              <a:rPr lang="en" sz="1100" b="1" i="0" u="none" strike="noStrike" cap="none">
                <a:solidFill>
                  <a:srgbClr val="073763"/>
                </a:solidFill>
                <a:latin typeface="Times New Roman"/>
                <a:ea typeface="Times New Roman"/>
                <a:cs typeface="Times New Roman"/>
                <a:sym typeface="Times New Roman"/>
              </a:rPr>
              <a:t>Proposed </a:t>
            </a:r>
            <a:endParaRPr sz="30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8F8F8"/>
              </a:buClr>
              <a:buSzPts val="300"/>
              <a:buFont typeface="Arial Narrow"/>
              <a:buNone/>
            </a:pPr>
            <a:r>
              <a:rPr lang="en" sz="1100" b="1" i="0" u="none" strike="noStrike" cap="none">
                <a:solidFill>
                  <a:srgbClr val="073763"/>
                </a:solidFill>
                <a:latin typeface="Times New Roman"/>
                <a:ea typeface="Times New Roman"/>
                <a:cs typeface="Times New Roman"/>
                <a:sym typeface="Times New Roman"/>
              </a:rPr>
              <a:t>Methodology</a:t>
            </a:r>
            <a:r>
              <a:rPr lang="en" sz="1400" b="1" i="0" u="none" strike="noStrike" cap="none">
                <a:solidFill>
                  <a:srgbClr val="073763"/>
                </a:solidFill>
                <a:latin typeface="Century Gothic"/>
                <a:ea typeface="Century Gothic"/>
                <a:cs typeface="Century Gothic"/>
                <a:sym typeface="Century Gothic"/>
              </a:rPr>
              <a:t> </a:t>
            </a:r>
            <a:endParaRPr sz="300"/>
          </a:p>
        </p:txBody>
      </p:sp>
      <p:sp>
        <p:nvSpPr>
          <p:cNvPr id="121" name="Google Shape;121;p25"/>
          <p:cNvSpPr txBox="1"/>
          <p:nvPr/>
        </p:nvSpPr>
        <p:spPr>
          <a:xfrm>
            <a:off x="4603700" y="1461226"/>
            <a:ext cx="2172600" cy="1949100"/>
          </a:xfrm>
          <a:prstGeom prst="rect">
            <a:avLst/>
          </a:prstGeom>
          <a:solidFill>
            <a:srgbClr val="FFFFFF"/>
          </a:solidFill>
          <a:ln>
            <a:noFill/>
          </a:ln>
        </p:spPr>
        <p:txBody>
          <a:bodyPr spcFirstLastPara="1" wrap="square" lIns="87325" tIns="87325" rIns="87325" bIns="87325" anchor="t" anchorCtr="0">
            <a:noAutofit/>
          </a:bodyPr>
          <a:lstStyle/>
          <a:p>
            <a:pPr marL="0" lvl="0" indent="0" algn="l" rtl="0">
              <a:spcBef>
                <a:spcPts val="0"/>
              </a:spcBef>
              <a:spcAft>
                <a:spcPts val="0"/>
              </a:spcAft>
              <a:buNone/>
            </a:pPr>
            <a:r>
              <a:rPr lang="en" sz="450">
                <a:latin typeface="Times New Roman"/>
                <a:ea typeface="Times New Roman"/>
                <a:cs typeface="Times New Roman"/>
                <a:sym typeface="Times New Roman"/>
              </a:rPr>
              <a:t>Based on the goals of this study, a comparative research design, focusing on two groups, is an appropriate research methodology. This methodology is used to gain a better understanding of different perceptions across different countries or cultures. From these discoveries, attempts can be made by the research team to interpret those perceptions throughout the United States and Italy, understanding the personal lens of their participants, and formulate conclusions from those findings. </a:t>
            </a:r>
            <a:endParaRPr sz="45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45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450">
                <a:latin typeface="Times New Roman"/>
                <a:ea typeface="Times New Roman"/>
                <a:cs typeface="Times New Roman"/>
                <a:sym typeface="Times New Roman"/>
              </a:rPr>
              <a:t>We will be sending the online survey link to middle schools throughout the United States and Italy, where the schools will be sending it home. </a:t>
            </a:r>
            <a:endParaRPr sz="45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45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450">
                <a:latin typeface="Times New Roman"/>
                <a:ea typeface="Times New Roman"/>
                <a:cs typeface="Times New Roman"/>
                <a:sym typeface="Times New Roman"/>
              </a:rPr>
              <a:t>The investigators anticipate that in each country, approximately 50 middle-schoolers who stutter and 60 middle-schoolers who do not stutter will complete the online survey.</a:t>
            </a:r>
            <a:endParaRPr sz="45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45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450">
                <a:latin typeface="Times New Roman"/>
                <a:ea typeface="Times New Roman"/>
                <a:cs typeface="Times New Roman"/>
                <a:sym typeface="Times New Roman"/>
              </a:rPr>
              <a:t>The participants will be able to access the survey (and the consent form) through a direct link to the survey, itself (e.g., Qualtrics direct link). When a participant launches the Qualtrics direct link, they will be presented with a letter of consent. </a:t>
            </a:r>
            <a:endParaRPr sz="45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45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450">
                <a:latin typeface="Times New Roman"/>
                <a:ea typeface="Times New Roman"/>
                <a:cs typeface="Times New Roman"/>
                <a:sym typeface="Times New Roman"/>
              </a:rPr>
              <a:t>Consent will be provided when the participant selects continue. Upon providing consent, the participant will be presented with the survey. The participant will be shown one question at a time and the participant can skip any question at any time by selecting continue. </a:t>
            </a:r>
            <a:endParaRPr sz="45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45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 sz="450">
                <a:latin typeface="Times New Roman"/>
                <a:ea typeface="Times New Roman"/>
                <a:cs typeface="Times New Roman"/>
                <a:sym typeface="Times New Roman"/>
              </a:rPr>
              <a:t>At the completion of the survey, the participant will be shown a thank you message and may close the Qualtrics link at that time. </a:t>
            </a:r>
            <a:endParaRPr sz="450" b="1" u="sng">
              <a:latin typeface="Times New Roman"/>
              <a:ea typeface="Times New Roman"/>
              <a:cs typeface="Times New Roman"/>
              <a:sym typeface="Times New Roman"/>
            </a:endParaRPr>
          </a:p>
        </p:txBody>
      </p:sp>
      <p:sp>
        <p:nvSpPr>
          <p:cNvPr id="122" name="Google Shape;122;p25"/>
          <p:cNvSpPr txBox="1"/>
          <p:nvPr/>
        </p:nvSpPr>
        <p:spPr>
          <a:xfrm>
            <a:off x="177300" y="2492775"/>
            <a:ext cx="2064300" cy="2617800"/>
          </a:xfrm>
          <a:prstGeom prst="rect">
            <a:avLst/>
          </a:prstGeom>
          <a:solidFill>
            <a:srgbClr val="FFFFFF"/>
          </a:solidFill>
          <a:ln>
            <a:noFill/>
          </a:ln>
        </p:spPr>
        <p:txBody>
          <a:bodyPr spcFirstLastPara="1" wrap="square" lIns="87325" tIns="87325" rIns="87325" bIns="87325" anchor="t" anchorCtr="0">
            <a:noAutofit/>
          </a:bodyPr>
          <a:lstStyle/>
          <a:p>
            <a:pPr marL="0" marR="0" lvl="0" indent="0" algn="l" rtl="0">
              <a:lnSpc>
                <a:spcPct val="100000"/>
              </a:lnSpc>
              <a:spcBef>
                <a:spcPts val="0"/>
              </a:spcBef>
              <a:spcAft>
                <a:spcPts val="0"/>
              </a:spcAft>
              <a:buClr>
                <a:srgbClr val="000000"/>
              </a:buClr>
              <a:buSzPts val="200"/>
              <a:buFont typeface="Arial"/>
              <a:buNone/>
            </a:pPr>
            <a:r>
              <a:rPr lang="en" sz="500" b="1">
                <a:highlight>
                  <a:srgbClr val="FFFFFF"/>
                </a:highlight>
                <a:latin typeface="Times New Roman"/>
                <a:ea typeface="Times New Roman"/>
                <a:cs typeface="Times New Roman"/>
                <a:sym typeface="Times New Roman"/>
              </a:rPr>
              <a:t>Worldwide Comparisons</a:t>
            </a:r>
            <a:endParaRPr sz="500" b="1">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
              <a:buFont typeface="Arial"/>
              <a:buNone/>
            </a:pPr>
            <a:r>
              <a:rPr lang="en" sz="500">
                <a:highlight>
                  <a:srgbClr val="FFFFFF"/>
                </a:highlight>
                <a:latin typeface="Times New Roman"/>
                <a:ea typeface="Times New Roman"/>
                <a:cs typeface="Times New Roman"/>
                <a:sym typeface="Times New Roman"/>
              </a:rPr>
              <a:t>In Europe, more positive attitudes regarding stuttering were present from regions in Norway and Sweden, while more negative attitudes were present in Italy, similar to those of Middle Eastern participants. Participants in the United States and Turkey expressed more negative attitudes towards the traits and personalities of PWS, but more positive attitudes toward the potential of PWS (Weidner et al., 2017). </a:t>
            </a:r>
            <a:endParaRPr sz="500">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
              <a:buFont typeface="Arial"/>
              <a:buNone/>
            </a:pPr>
            <a:endParaRPr sz="500">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
              <a:buFont typeface="Arial"/>
              <a:buNone/>
            </a:pPr>
            <a:r>
              <a:rPr lang="en" sz="500" b="1">
                <a:highlight>
                  <a:srgbClr val="FFFFFF"/>
                </a:highlight>
                <a:latin typeface="Times New Roman"/>
                <a:ea typeface="Times New Roman"/>
                <a:cs typeface="Times New Roman"/>
                <a:sym typeface="Times New Roman"/>
              </a:rPr>
              <a:t>Adult Perceptions of Stuttering</a:t>
            </a:r>
            <a:endParaRPr sz="500" b="1">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
              <a:buFont typeface="Arial"/>
              <a:buNone/>
            </a:pPr>
            <a:r>
              <a:rPr lang="en" sz="500">
                <a:highlight>
                  <a:srgbClr val="FFFFFF"/>
                </a:highlight>
                <a:latin typeface="Times New Roman"/>
                <a:ea typeface="Times New Roman"/>
                <a:cs typeface="Times New Roman"/>
                <a:sym typeface="Times New Roman"/>
              </a:rPr>
              <a:t>Research has shown that perceptions on stuttering may change when individuals disclose their stutter to others (Bajaj et al., 2017). Perceptions of stuttering from the teacher and parent population are crucial in understanding social-emotional impact on the mental health of the child.</a:t>
            </a:r>
            <a:endParaRPr sz="500">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
              <a:buFont typeface="Arial"/>
              <a:buNone/>
            </a:pPr>
            <a:endParaRPr sz="500">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
              <a:buFont typeface="Arial"/>
              <a:buNone/>
            </a:pPr>
            <a:r>
              <a:rPr lang="en" sz="500" b="1">
                <a:highlight>
                  <a:srgbClr val="FFFFFF"/>
                </a:highlight>
                <a:latin typeface="Times New Roman"/>
                <a:ea typeface="Times New Roman"/>
                <a:cs typeface="Times New Roman"/>
                <a:sym typeface="Times New Roman"/>
              </a:rPr>
              <a:t>Social-emotional Effects</a:t>
            </a:r>
            <a:endParaRPr sz="500" b="1">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
              <a:buFont typeface="Arial"/>
              <a:buNone/>
            </a:pPr>
            <a:r>
              <a:rPr lang="en" sz="500">
                <a:highlight>
                  <a:srgbClr val="FFFFFF"/>
                </a:highlight>
                <a:latin typeface="Times New Roman"/>
                <a:ea typeface="Times New Roman"/>
                <a:cs typeface="Times New Roman"/>
                <a:sym typeface="Times New Roman"/>
              </a:rPr>
              <a:t>Children have a harder time coping with things that make them seem different from their peers, and oftentimes children who stutter are bullied, experience symptoms of anxiety, and tend to shy away from conversations (Bajaj et al., 2017). Children with a mild stutter may exhibit severe restriction in everyday social participation. Researchers have found that the reaction of a listener to a child who stutters (CWS) can greatly affect attitudes and self-esteem levels. </a:t>
            </a:r>
            <a:endParaRPr sz="500" b="1">
              <a:highlight>
                <a:srgbClr val="FFFF00"/>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
              <a:buFont typeface="Arial"/>
              <a:buNone/>
            </a:pPr>
            <a:endParaRPr sz="500">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
              <a:buFont typeface="Arial"/>
              <a:buNone/>
            </a:pPr>
            <a:r>
              <a:rPr lang="en" sz="500" b="1">
                <a:highlight>
                  <a:srgbClr val="FFFFFF"/>
                </a:highlight>
                <a:latin typeface="Times New Roman"/>
                <a:ea typeface="Times New Roman"/>
                <a:cs typeface="Times New Roman"/>
                <a:sym typeface="Times New Roman"/>
              </a:rPr>
              <a:t>Children’s Perceptions of Stuttering  </a:t>
            </a:r>
            <a:endParaRPr sz="500" b="1">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500">
                <a:latin typeface="Times New Roman"/>
                <a:ea typeface="Times New Roman"/>
                <a:cs typeface="Times New Roman"/>
                <a:sym typeface="Times New Roman"/>
              </a:rPr>
              <a:t>Throughout recent years, stuttering research has become a substantial way for SLPs and other professionals to learn more about stuttering and its onset/effects. The perceptions of people who stutter are dependent on the age, sex, and geographic location of these individuals. There is a variety of information regarding young children’s awareness and perceptions of stuttering, as “awareness has been an important factor in theories of onset and development of stuttering” (Boey et al., 2009, p. 334).</a:t>
            </a:r>
            <a:endParaRPr sz="500">
              <a:latin typeface="Times New Roman"/>
              <a:ea typeface="Times New Roman"/>
              <a:cs typeface="Times New Roman"/>
              <a:sym typeface="Times New Roman"/>
            </a:endParaRPr>
          </a:p>
        </p:txBody>
      </p:sp>
      <p:pic>
        <p:nvPicPr>
          <p:cNvPr id="123" name="Google Shape;123;p25"/>
          <p:cNvPicPr preferRelativeResize="0"/>
          <p:nvPr/>
        </p:nvPicPr>
        <p:blipFill>
          <a:blip r:embed="rId7">
            <a:alphaModFix/>
          </a:blip>
          <a:stretch>
            <a:fillRect/>
          </a:stretch>
        </p:blipFill>
        <p:spPr>
          <a:xfrm>
            <a:off x="5121047" y="3488901"/>
            <a:ext cx="1049197" cy="698525"/>
          </a:xfrm>
          <a:prstGeom prst="rect">
            <a:avLst/>
          </a:prstGeom>
          <a:noFill/>
          <a:ln w="9525" cap="flat" cmpd="sng">
            <a:solidFill>
              <a:srgbClr val="0000FF"/>
            </a:solidFill>
            <a:prstDash val="solid"/>
            <a:round/>
            <a:headEnd type="none" w="sm" len="sm"/>
            <a:tailEnd type="none" w="sm" len="sm"/>
          </a:ln>
        </p:spPr>
      </p:pic>
      <p:pic>
        <p:nvPicPr>
          <p:cNvPr id="124" name="Google Shape;124;p25"/>
          <p:cNvPicPr preferRelativeResize="0"/>
          <p:nvPr/>
        </p:nvPicPr>
        <p:blipFill>
          <a:blip r:embed="rId8">
            <a:alphaModFix/>
          </a:blip>
          <a:stretch>
            <a:fillRect/>
          </a:stretch>
        </p:blipFill>
        <p:spPr>
          <a:xfrm>
            <a:off x="2856950" y="1718100"/>
            <a:ext cx="1206889" cy="566737"/>
          </a:xfrm>
          <a:prstGeom prst="rect">
            <a:avLst/>
          </a:prstGeom>
          <a:noFill/>
          <a:ln w="9525" cap="flat" cmpd="sng">
            <a:solidFill>
              <a:srgbClr val="0000FF"/>
            </a:solidFill>
            <a:prstDash val="solid"/>
            <a:round/>
            <a:headEnd type="none" w="sm" len="sm"/>
            <a:tailEnd type="none" w="sm" len="sm"/>
          </a:ln>
        </p:spPr>
      </p:pic>
      <p:pic>
        <p:nvPicPr>
          <p:cNvPr id="125" name="Google Shape;125;p25"/>
          <p:cNvPicPr preferRelativeResize="0"/>
          <p:nvPr/>
        </p:nvPicPr>
        <p:blipFill>
          <a:blip r:embed="rId9">
            <a:alphaModFix/>
          </a:blip>
          <a:stretch>
            <a:fillRect/>
          </a:stretch>
        </p:blipFill>
        <p:spPr>
          <a:xfrm>
            <a:off x="5121125" y="4341877"/>
            <a:ext cx="1049054" cy="698525"/>
          </a:xfrm>
          <a:prstGeom prst="rect">
            <a:avLst/>
          </a:prstGeom>
          <a:noFill/>
          <a:ln w="9525" cap="flat" cmpd="sng">
            <a:solidFill>
              <a:srgbClr val="0000FF"/>
            </a:solidFill>
            <a:prstDash val="solid"/>
            <a:round/>
            <a:headEnd type="none" w="sm" len="sm"/>
            <a:tailEnd type="none" w="sm" len="sm"/>
          </a:ln>
        </p:spPr>
      </p:pic>
      <p:pic>
        <p:nvPicPr>
          <p:cNvPr id="126" name="Google Shape;126;p25"/>
          <p:cNvPicPr preferRelativeResize="0"/>
          <p:nvPr/>
        </p:nvPicPr>
        <p:blipFill>
          <a:blip r:embed="rId10">
            <a:alphaModFix/>
          </a:blip>
          <a:stretch>
            <a:fillRect/>
          </a:stretch>
        </p:blipFill>
        <p:spPr>
          <a:xfrm>
            <a:off x="2872472" y="1016897"/>
            <a:ext cx="1209126" cy="621050"/>
          </a:xfrm>
          <a:prstGeom prst="rect">
            <a:avLst/>
          </a:prstGeom>
          <a:noFill/>
          <a:ln w="9525" cap="flat" cmpd="sng">
            <a:solidFill>
              <a:srgbClr val="0000FF"/>
            </a:solidFill>
            <a:prstDash val="solid"/>
            <a:round/>
            <a:headEnd type="none" w="sm" len="sm"/>
            <a:tailEnd type="none" w="sm" len="sm"/>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21538" y="167624"/>
            <a:ext cx="812800" cy="812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35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1470</Words>
  <Application>Microsoft Office PowerPoint</Application>
  <PresentationFormat>On-screen Show (16:9)</PresentationFormat>
  <Paragraphs>67</Paragraphs>
  <Slides>1</Slides>
  <Notes>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Arial Narrow</vt:lpstr>
      <vt:lpstr>Average</vt:lpstr>
      <vt:lpstr>Century Gothic</vt:lpstr>
      <vt:lpstr>Oswald</vt:lpstr>
      <vt:lpstr>Times New Roman</vt:lpstr>
      <vt:lpstr>Simple Light</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Robert</dc:creator>
  <cp:lastModifiedBy>Robert Smith</cp:lastModifiedBy>
  <cp:revision>5</cp:revision>
  <dcterms:modified xsi:type="dcterms:W3CDTF">2021-04-15T13:48:20Z</dcterms:modified>
</cp:coreProperties>
</file>