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4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40233600" cy="329184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3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5613" indent="1588" algn="l" rtl="0" eaLnBrk="0" fontAlgn="base" hangingPunct="0">
      <a:spcBef>
        <a:spcPct val="0"/>
      </a:spcBef>
      <a:spcAft>
        <a:spcPct val="0"/>
      </a:spcAft>
      <a:defRPr sz="23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2813" indent="1588" algn="l" rtl="0" eaLnBrk="0" fontAlgn="base" hangingPunct="0">
      <a:spcBef>
        <a:spcPct val="0"/>
      </a:spcBef>
      <a:spcAft>
        <a:spcPct val="0"/>
      </a:spcAft>
      <a:defRPr sz="23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0013" indent="1588" algn="l" rtl="0" eaLnBrk="0" fontAlgn="base" hangingPunct="0">
      <a:spcBef>
        <a:spcPct val="0"/>
      </a:spcBef>
      <a:spcAft>
        <a:spcPct val="0"/>
      </a:spcAft>
      <a:defRPr sz="23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7213" indent="1588" algn="l" rtl="0" eaLnBrk="0" fontAlgn="base" hangingPunct="0">
      <a:spcBef>
        <a:spcPct val="0"/>
      </a:spcBef>
      <a:spcAft>
        <a:spcPct val="0"/>
      </a:spcAft>
      <a:defRPr sz="23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3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3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3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3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68">
          <p15:clr>
            <a:srgbClr val="A4A3A4"/>
          </p15:clr>
        </p15:guide>
        <p15:guide id="2" pos="1267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6936"/>
    <p:restoredTop sz="99647" autoAdjust="0"/>
  </p:normalViewPr>
  <p:slideViewPr>
    <p:cSldViewPr>
      <p:cViewPr varScale="1">
        <p:scale>
          <a:sx n="24" d="100"/>
          <a:sy n="24" d="100"/>
        </p:scale>
        <p:origin x="704" y="240"/>
      </p:cViewPr>
      <p:guideLst>
        <p:guide orient="horz" pos="10368"/>
        <p:guide pos="12672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47AB2538-935D-FD45-AB1F-A9DAB28A1C66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9638" y="4343400"/>
            <a:ext cx="5038725" cy="41195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623" tIns="44517" rIns="90623" bIns="445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BCDB88F3-1F39-CC40-8B5A-8A2389789038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33500" y="684213"/>
            <a:ext cx="4191000" cy="3429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4927" algn="l" defTabSz="91396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741912" algn="l" defTabSz="91396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198897" algn="l" defTabSz="91396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3655881" algn="l" defTabSz="91396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>
            <a:extLst>
              <a:ext uri="{FF2B5EF4-FFF2-40B4-BE49-F238E27FC236}">
                <a16:creationId xmlns:a16="http://schemas.microsoft.com/office/drawing/2014/main" id="{6FB1D710-82C3-7A41-9BEA-9E57D344DB7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>
            <a:extLst>
              <a:ext uri="{FF2B5EF4-FFF2-40B4-BE49-F238E27FC236}">
                <a16:creationId xmlns:a16="http://schemas.microsoft.com/office/drawing/2014/main" id="{17985F40-3102-324D-8D15-1547CFAC57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17520" y="10226042"/>
            <a:ext cx="34198560" cy="70561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35040" y="18653760"/>
            <a:ext cx="28163520" cy="8412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089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1791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2686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3582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447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537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626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7164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29074C-02D7-4347-83DB-14FB6D4A1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CE982B-6B3A-C044-AAD7-D55B99D97381}" type="datetimeFigureOut">
              <a:rPr lang="en-US"/>
              <a:pPr>
                <a:defRPr/>
              </a:pPr>
              <a:t>4/15/21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138134-4315-8E4A-BE67-20EFAAAD5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90A369-31EF-B44B-8A88-08D953A23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2C3937-064E-3D41-B4C2-12EFE207E6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2930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74B2BF-412D-1845-BEEF-D37BC370D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582C2E-8519-D645-AC37-4163934D4C59}" type="datetimeFigureOut">
              <a:rPr lang="en-US"/>
              <a:pPr>
                <a:defRPr/>
              </a:pPr>
              <a:t>4/15/21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52D1DD-7B37-9442-9D8A-093231BB8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502D87-BEA5-4E46-82D7-E8935C74D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B695DD-1D5E-A142-895B-2BC69ECCCE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7562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9169360" y="1318270"/>
            <a:ext cx="9052560" cy="2808732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11680" y="1318270"/>
            <a:ext cx="26487120" cy="280873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372105-1F54-E141-BA4E-A24B28B0F3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A00470-0AF1-4646-90EB-F3FBFD10C589}" type="datetimeFigureOut">
              <a:rPr lang="en-US"/>
              <a:pPr>
                <a:defRPr/>
              </a:pPr>
              <a:t>4/15/21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B92E7F-8D27-FB4A-8B75-E27D1700D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6BF6FB-8671-E248-9C37-E903DD396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F7EBED-2023-1E45-8221-64B97A064A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068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1638" y="944570"/>
            <a:ext cx="34197926" cy="32464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19202" y="5486400"/>
            <a:ext cx="18897600" cy="26517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20269200" y="5486400"/>
            <a:ext cx="18897600" cy="265176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181965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BFABB5-A2DB-DA4B-977D-989ACA836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43300F-DADC-AE4F-8BA0-3D6816A505DA}" type="datetimeFigureOut">
              <a:rPr lang="en-US"/>
              <a:pPr>
                <a:defRPr/>
              </a:pPr>
              <a:t>4/15/21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271E12-0B7E-5A42-85CA-584C941D3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BAB817-6741-2641-8BCF-36D3A8025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FAF72-57F6-F042-A47A-C3B5D4B1BD9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5013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8177" y="21153122"/>
            <a:ext cx="34198560" cy="6537960"/>
          </a:xfrm>
        </p:spPr>
        <p:txBody>
          <a:bodyPr anchor="t"/>
          <a:lstStyle>
            <a:lvl1pPr algn="l">
              <a:defRPr sz="18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78177" y="13952229"/>
            <a:ext cx="34198560" cy="7200898"/>
          </a:xfrm>
        </p:spPr>
        <p:txBody>
          <a:bodyPr anchor="b"/>
          <a:lstStyle>
            <a:lvl1pPr marL="0" indent="0">
              <a:buNone/>
              <a:defRPr sz="9100">
                <a:solidFill>
                  <a:schemeClr val="tx1">
                    <a:tint val="75000"/>
                  </a:schemeClr>
                </a:solidFill>
              </a:defRPr>
            </a:lvl1pPr>
            <a:lvl2pPr marL="2089555" indent="0">
              <a:buNone/>
              <a:defRPr sz="8200">
                <a:solidFill>
                  <a:schemeClr val="tx1">
                    <a:tint val="75000"/>
                  </a:schemeClr>
                </a:solidFill>
              </a:defRPr>
            </a:lvl2pPr>
            <a:lvl3pPr marL="4179105" indent="0">
              <a:buNone/>
              <a:defRPr sz="7300">
                <a:solidFill>
                  <a:schemeClr val="tx1">
                    <a:tint val="75000"/>
                  </a:schemeClr>
                </a:solidFill>
              </a:defRPr>
            </a:lvl3pPr>
            <a:lvl4pPr marL="626866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4pPr>
            <a:lvl5pPr marL="8358211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5pPr>
            <a:lvl6pPr marL="10447766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6pPr>
            <a:lvl7pPr marL="1253732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7pPr>
            <a:lvl8pPr marL="14626875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8pPr>
            <a:lvl9pPr marL="16716426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E207C2-2290-8B4D-8DD9-85F064C148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5DD475-C6B7-AA49-AB73-91C16053F080}" type="datetimeFigureOut">
              <a:rPr lang="en-US"/>
              <a:pPr>
                <a:defRPr/>
              </a:pPr>
              <a:t>4/15/21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98F42F-11C1-364F-93C6-D20398382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C6B78E-ABEC-A64E-A83E-C90A6959B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54E78F-3157-0143-BD2C-17E75D446A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5850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11680" y="7680967"/>
            <a:ext cx="17769840" cy="21724622"/>
          </a:xfrm>
        </p:spPr>
        <p:txBody>
          <a:bodyPr/>
          <a:lstStyle>
            <a:lvl1pPr>
              <a:defRPr sz="12800"/>
            </a:lvl1pPr>
            <a:lvl2pPr>
              <a:defRPr sz="110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452080" y="7680967"/>
            <a:ext cx="17769840" cy="21724622"/>
          </a:xfrm>
        </p:spPr>
        <p:txBody>
          <a:bodyPr/>
          <a:lstStyle>
            <a:lvl1pPr>
              <a:defRPr sz="12800"/>
            </a:lvl1pPr>
            <a:lvl2pPr>
              <a:defRPr sz="110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5C2453F-CF59-7248-B77F-7F203794F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436FE6-09CD-0F4E-A821-3C8F96BCD9E2}" type="datetimeFigureOut">
              <a:rPr lang="en-US"/>
              <a:pPr>
                <a:defRPr/>
              </a:pPr>
              <a:t>4/15/21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DA2CA5B-19BE-564E-8F66-1578CB868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F716B23-2D4C-C745-B7CD-8CACB7F68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3CA9E-A68D-0D4B-8735-D5D65B12C9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8767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1680" y="7368542"/>
            <a:ext cx="17776827" cy="3070858"/>
          </a:xfrm>
        </p:spPr>
        <p:txBody>
          <a:bodyPr anchor="b"/>
          <a:lstStyle>
            <a:lvl1pPr marL="0" indent="0">
              <a:buNone/>
              <a:defRPr sz="11000" b="1"/>
            </a:lvl1pPr>
            <a:lvl2pPr marL="2089555" indent="0">
              <a:buNone/>
              <a:defRPr sz="9100" b="1"/>
            </a:lvl2pPr>
            <a:lvl3pPr marL="4179105" indent="0">
              <a:buNone/>
              <a:defRPr sz="8200" b="1"/>
            </a:lvl3pPr>
            <a:lvl4pPr marL="6268660" indent="0">
              <a:buNone/>
              <a:defRPr sz="7300" b="1"/>
            </a:lvl4pPr>
            <a:lvl5pPr marL="8358211" indent="0">
              <a:buNone/>
              <a:defRPr sz="7300" b="1"/>
            </a:lvl5pPr>
            <a:lvl6pPr marL="10447766" indent="0">
              <a:buNone/>
              <a:defRPr sz="7300" b="1"/>
            </a:lvl6pPr>
            <a:lvl7pPr marL="12537320" indent="0">
              <a:buNone/>
              <a:defRPr sz="7300" b="1"/>
            </a:lvl7pPr>
            <a:lvl8pPr marL="14626875" indent="0">
              <a:buNone/>
              <a:defRPr sz="7300" b="1"/>
            </a:lvl8pPr>
            <a:lvl9pPr marL="16716426" indent="0">
              <a:buNone/>
              <a:defRPr sz="7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11680" y="10439400"/>
            <a:ext cx="17776827" cy="18966182"/>
          </a:xfrm>
        </p:spPr>
        <p:txBody>
          <a:bodyPr/>
          <a:lstStyle>
            <a:lvl1pPr>
              <a:defRPr sz="110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0438112" y="7368542"/>
            <a:ext cx="17783810" cy="3070858"/>
          </a:xfrm>
        </p:spPr>
        <p:txBody>
          <a:bodyPr anchor="b"/>
          <a:lstStyle>
            <a:lvl1pPr marL="0" indent="0">
              <a:buNone/>
              <a:defRPr sz="11000" b="1"/>
            </a:lvl1pPr>
            <a:lvl2pPr marL="2089555" indent="0">
              <a:buNone/>
              <a:defRPr sz="9100" b="1"/>
            </a:lvl2pPr>
            <a:lvl3pPr marL="4179105" indent="0">
              <a:buNone/>
              <a:defRPr sz="8200" b="1"/>
            </a:lvl3pPr>
            <a:lvl4pPr marL="6268660" indent="0">
              <a:buNone/>
              <a:defRPr sz="7300" b="1"/>
            </a:lvl4pPr>
            <a:lvl5pPr marL="8358211" indent="0">
              <a:buNone/>
              <a:defRPr sz="7300" b="1"/>
            </a:lvl5pPr>
            <a:lvl6pPr marL="10447766" indent="0">
              <a:buNone/>
              <a:defRPr sz="7300" b="1"/>
            </a:lvl6pPr>
            <a:lvl7pPr marL="12537320" indent="0">
              <a:buNone/>
              <a:defRPr sz="7300" b="1"/>
            </a:lvl7pPr>
            <a:lvl8pPr marL="14626875" indent="0">
              <a:buNone/>
              <a:defRPr sz="7300" b="1"/>
            </a:lvl8pPr>
            <a:lvl9pPr marL="16716426" indent="0">
              <a:buNone/>
              <a:defRPr sz="7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438112" y="10439400"/>
            <a:ext cx="17783810" cy="18966182"/>
          </a:xfrm>
        </p:spPr>
        <p:txBody>
          <a:bodyPr/>
          <a:lstStyle>
            <a:lvl1pPr>
              <a:defRPr sz="110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51F6EF5-9B7E-A54D-B6C5-C6250B27A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AFA9FD-EF13-A641-B320-B7CF93F98B58}" type="datetimeFigureOut">
              <a:rPr lang="en-US"/>
              <a:pPr>
                <a:defRPr/>
              </a:pPr>
              <a:t>4/15/21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4120290-D586-374C-AB8E-B9B560715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058B493-52DD-E940-ADC4-5CF10D017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87BC22-B041-F944-85B0-556960DA93D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9661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592CF8-AA28-A44E-A140-C96D0281A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7FCD5-4378-F047-9F12-E822ECCC2729}" type="datetimeFigureOut">
              <a:rPr lang="en-US"/>
              <a:pPr>
                <a:defRPr/>
              </a:pPr>
              <a:t>4/15/21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3A51BFB-E10E-8D4D-8770-4643008E5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B8180D7-F8A2-0144-9238-5D287B626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8F8F35-C568-F941-95D9-09BFE93F8A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2045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9FEBCD3A-77CB-0449-A90F-860F08021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B4BCC0-9E42-A54D-AA9F-7DB8B84BBF62}" type="datetimeFigureOut">
              <a:rPr lang="en-US"/>
              <a:pPr>
                <a:defRPr/>
              </a:pPr>
              <a:t>4/15/21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8FE7BEFB-28A1-5D4A-A435-9C0EF918E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1A023BB-B626-AA4F-80E9-ECD1DD8C8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EF4343-E31B-6948-9609-7B688B2D49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7238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1687" y="1310640"/>
            <a:ext cx="13236577" cy="5577840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30220" y="1310647"/>
            <a:ext cx="22491700" cy="28094942"/>
          </a:xfrm>
        </p:spPr>
        <p:txBody>
          <a:bodyPr/>
          <a:lstStyle>
            <a:lvl1pPr>
              <a:defRPr sz="14600"/>
            </a:lvl1pPr>
            <a:lvl2pPr>
              <a:defRPr sz="12800"/>
            </a:lvl2pPr>
            <a:lvl3pPr>
              <a:defRPr sz="11000"/>
            </a:lvl3pPr>
            <a:lvl4pPr>
              <a:defRPr sz="9100"/>
            </a:lvl4pPr>
            <a:lvl5pPr>
              <a:defRPr sz="9100"/>
            </a:lvl5pPr>
            <a:lvl6pPr>
              <a:defRPr sz="9100"/>
            </a:lvl6pPr>
            <a:lvl7pPr>
              <a:defRPr sz="9100"/>
            </a:lvl7pPr>
            <a:lvl8pPr>
              <a:defRPr sz="9100"/>
            </a:lvl8pPr>
            <a:lvl9pPr>
              <a:defRPr sz="9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1687" y="6888487"/>
            <a:ext cx="13236577" cy="22517102"/>
          </a:xfrm>
        </p:spPr>
        <p:txBody>
          <a:bodyPr/>
          <a:lstStyle>
            <a:lvl1pPr marL="0" indent="0">
              <a:buNone/>
              <a:defRPr sz="6400"/>
            </a:lvl1pPr>
            <a:lvl2pPr marL="2089555" indent="0">
              <a:buNone/>
              <a:defRPr sz="5500"/>
            </a:lvl2pPr>
            <a:lvl3pPr marL="4179105" indent="0">
              <a:buNone/>
              <a:defRPr sz="4600"/>
            </a:lvl3pPr>
            <a:lvl4pPr marL="6268660" indent="0">
              <a:buNone/>
              <a:defRPr sz="4100"/>
            </a:lvl4pPr>
            <a:lvl5pPr marL="8358211" indent="0">
              <a:buNone/>
              <a:defRPr sz="4100"/>
            </a:lvl5pPr>
            <a:lvl6pPr marL="10447766" indent="0">
              <a:buNone/>
              <a:defRPr sz="4100"/>
            </a:lvl6pPr>
            <a:lvl7pPr marL="12537320" indent="0">
              <a:buNone/>
              <a:defRPr sz="4100"/>
            </a:lvl7pPr>
            <a:lvl8pPr marL="14626875" indent="0">
              <a:buNone/>
              <a:defRPr sz="4100"/>
            </a:lvl8pPr>
            <a:lvl9pPr marL="16716426" indent="0">
              <a:buNone/>
              <a:defRPr sz="4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CC095C0-E3AE-1443-B242-AE3FCB843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ADAAE8-DF12-D243-8B50-78A7929B5052}" type="datetimeFigureOut">
              <a:rPr lang="en-US"/>
              <a:pPr>
                <a:defRPr/>
              </a:pPr>
              <a:t>4/15/21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1A659E8-47AE-774F-9EC9-C9A87822B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3D44920-FAEB-8D49-9291-2D328BCB2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705A03-02A9-8543-A994-04075E2E50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90252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86067" y="23042880"/>
            <a:ext cx="24140160" cy="2720342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886067" y="2941320"/>
            <a:ext cx="24140160" cy="19751040"/>
          </a:xfrm>
        </p:spPr>
        <p:txBody>
          <a:bodyPr rtlCol="0">
            <a:normAutofit/>
          </a:bodyPr>
          <a:lstStyle>
            <a:lvl1pPr marL="0" indent="0">
              <a:buNone/>
              <a:defRPr sz="14600"/>
            </a:lvl1pPr>
            <a:lvl2pPr marL="2089555" indent="0">
              <a:buNone/>
              <a:defRPr sz="12800"/>
            </a:lvl2pPr>
            <a:lvl3pPr marL="4179105" indent="0">
              <a:buNone/>
              <a:defRPr sz="11000"/>
            </a:lvl3pPr>
            <a:lvl4pPr marL="6268660" indent="0">
              <a:buNone/>
              <a:defRPr sz="9100"/>
            </a:lvl4pPr>
            <a:lvl5pPr marL="8358211" indent="0">
              <a:buNone/>
              <a:defRPr sz="9100"/>
            </a:lvl5pPr>
            <a:lvl6pPr marL="10447766" indent="0">
              <a:buNone/>
              <a:defRPr sz="9100"/>
            </a:lvl6pPr>
            <a:lvl7pPr marL="12537320" indent="0">
              <a:buNone/>
              <a:defRPr sz="9100"/>
            </a:lvl7pPr>
            <a:lvl8pPr marL="14626875" indent="0">
              <a:buNone/>
              <a:defRPr sz="9100"/>
            </a:lvl8pPr>
            <a:lvl9pPr marL="16716426" indent="0">
              <a:buNone/>
              <a:defRPr sz="91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86067" y="25763222"/>
            <a:ext cx="24140160" cy="3863338"/>
          </a:xfrm>
        </p:spPr>
        <p:txBody>
          <a:bodyPr/>
          <a:lstStyle>
            <a:lvl1pPr marL="0" indent="0">
              <a:buNone/>
              <a:defRPr sz="6400"/>
            </a:lvl1pPr>
            <a:lvl2pPr marL="2089555" indent="0">
              <a:buNone/>
              <a:defRPr sz="5500"/>
            </a:lvl2pPr>
            <a:lvl3pPr marL="4179105" indent="0">
              <a:buNone/>
              <a:defRPr sz="4600"/>
            </a:lvl3pPr>
            <a:lvl4pPr marL="6268660" indent="0">
              <a:buNone/>
              <a:defRPr sz="4100"/>
            </a:lvl4pPr>
            <a:lvl5pPr marL="8358211" indent="0">
              <a:buNone/>
              <a:defRPr sz="4100"/>
            </a:lvl5pPr>
            <a:lvl6pPr marL="10447766" indent="0">
              <a:buNone/>
              <a:defRPr sz="4100"/>
            </a:lvl6pPr>
            <a:lvl7pPr marL="12537320" indent="0">
              <a:buNone/>
              <a:defRPr sz="4100"/>
            </a:lvl7pPr>
            <a:lvl8pPr marL="14626875" indent="0">
              <a:buNone/>
              <a:defRPr sz="4100"/>
            </a:lvl8pPr>
            <a:lvl9pPr marL="16716426" indent="0">
              <a:buNone/>
              <a:defRPr sz="4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90D610F-C5F6-014F-84FF-B76317E2D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5D97CF-37F3-0D47-9F43-656367E82CC6}" type="datetimeFigureOut">
              <a:rPr lang="en-US"/>
              <a:pPr>
                <a:defRPr/>
              </a:pPr>
              <a:t>4/15/21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F5554D5-D0D9-9C43-99F6-62A1CFAA2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1989428-94FA-FD44-A2D2-AA0721ECD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57F38D-BB25-F748-A376-32839D0C7C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5023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CC302572-565D-3C4E-BC9B-9FFDDB5E5D7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2011363" y="1317625"/>
            <a:ext cx="36210875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17913" tIns="208954" rIns="417913" bIns="20895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E5BDBCDD-801C-874E-870B-61DABAFBB8C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2011363" y="7680325"/>
            <a:ext cx="36210875" cy="2172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17913" tIns="208954" rIns="417913" bIns="2089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047D9C-9881-9B4A-A94B-0971C18A37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011363" y="30510163"/>
            <a:ext cx="9388475" cy="1752600"/>
          </a:xfrm>
          <a:prstGeom prst="rect">
            <a:avLst/>
          </a:prstGeom>
        </p:spPr>
        <p:txBody>
          <a:bodyPr vert="horz" lIns="417913" tIns="208954" rIns="417913" bIns="208954" rtlCol="0" anchor="ctr"/>
          <a:lstStyle>
            <a:lvl1pPr algn="l" eaLnBrk="1" hangingPunct="1">
              <a:defRPr sz="5500">
                <a:solidFill>
                  <a:schemeClr val="tx1">
                    <a:tint val="75000"/>
                  </a:schemeClr>
                </a:solidFill>
                <a:latin typeface="Times New Roman" pitchFamily="1" charset="0"/>
              </a:defRPr>
            </a:lvl1pPr>
          </a:lstStyle>
          <a:p>
            <a:pPr>
              <a:defRPr/>
            </a:pPr>
            <a:fld id="{EE97CF78-A352-D64F-86E6-6CA8F5AF5446}" type="datetimeFigureOut">
              <a:rPr lang="en-US"/>
              <a:pPr>
                <a:defRPr/>
              </a:pPr>
              <a:t>4/15/21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08BEDD-72B7-7D40-9FB1-83AB6D8DFB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746163" y="30510163"/>
            <a:ext cx="12741275" cy="1752600"/>
          </a:xfrm>
          <a:prstGeom prst="rect">
            <a:avLst/>
          </a:prstGeom>
        </p:spPr>
        <p:txBody>
          <a:bodyPr vert="horz" lIns="417913" tIns="208954" rIns="417913" bIns="208954" rtlCol="0" anchor="ctr"/>
          <a:lstStyle>
            <a:lvl1pPr algn="ctr" eaLnBrk="1" hangingPunct="1">
              <a:defRPr sz="5500">
                <a:solidFill>
                  <a:schemeClr val="tx1">
                    <a:tint val="75000"/>
                  </a:schemeClr>
                </a:solidFill>
                <a:latin typeface="Times New Roman" pitchFamily="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C5E1B7-D9F0-D943-BB6D-1209999C7A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8833763" y="30510163"/>
            <a:ext cx="9388475" cy="1752600"/>
          </a:xfrm>
          <a:prstGeom prst="rect">
            <a:avLst/>
          </a:prstGeom>
        </p:spPr>
        <p:txBody>
          <a:bodyPr vert="horz" wrap="square" lIns="417913" tIns="208954" rIns="417913" bIns="208954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55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DD888B3-28BF-7340-94C1-D8BC8DCABF6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  <p:sldLayoutId id="2147483868" r:id="rId12"/>
  </p:sldLayoutIdLst>
  <p:txStyles>
    <p:titleStyle>
      <a:lvl1pPr algn="ctr" defTabSz="4178300" rtl="0" eaLnBrk="0" fontAlgn="base" hangingPunct="0">
        <a:spcBef>
          <a:spcPct val="0"/>
        </a:spcBef>
        <a:spcAft>
          <a:spcPct val="0"/>
        </a:spcAft>
        <a:defRPr sz="201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178300" rtl="0" eaLnBrk="0" fontAlgn="base" hangingPunct="0">
        <a:spcBef>
          <a:spcPct val="0"/>
        </a:spcBef>
        <a:spcAft>
          <a:spcPct val="0"/>
        </a:spcAft>
        <a:defRPr sz="20100">
          <a:solidFill>
            <a:schemeClr val="tx1"/>
          </a:solidFill>
          <a:latin typeface="Calibri" pitchFamily="34" charset="0"/>
        </a:defRPr>
      </a:lvl2pPr>
      <a:lvl3pPr algn="ctr" defTabSz="4178300" rtl="0" eaLnBrk="0" fontAlgn="base" hangingPunct="0">
        <a:spcBef>
          <a:spcPct val="0"/>
        </a:spcBef>
        <a:spcAft>
          <a:spcPct val="0"/>
        </a:spcAft>
        <a:defRPr sz="20100">
          <a:solidFill>
            <a:schemeClr val="tx1"/>
          </a:solidFill>
          <a:latin typeface="Calibri" pitchFamily="34" charset="0"/>
        </a:defRPr>
      </a:lvl3pPr>
      <a:lvl4pPr algn="ctr" defTabSz="4178300" rtl="0" eaLnBrk="0" fontAlgn="base" hangingPunct="0">
        <a:spcBef>
          <a:spcPct val="0"/>
        </a:spcBef>
        <a:spcAft>
          <a:spcPct val="0"/>
        </a:spcAft>
        <a:defRPr sz="20100">
          <a:solidFill>
            <a:schemeClr val="tx1"/>
          </a:solidFill>
          <a:latin typeface="Calibri" pitchFamily="34" charset="0"/>
        </a:defRPr>
      </a:lvl4pPr>
      <a:lvl5pPr algn="ctr" defTabSz="4178300" rtl="0" eaLnBrk="0" fontAlgn="base" hangingPunct="0">
        <a:spcBef>
          <a:spcPct val="0"/>
        </a:spcBef>
        <a:spcAft>
          <a:spcPct val="0"/>
        </a:spcAft>
        <a:defRPr sz="20100">
          <a:solidFill>
            <a:schemeClr val="tx1"/>
          </a:solidFill>
          <a:latin typeface="Calibri" pitchFamily="34" charset="0"/>
        </a:defRPr>
      </a:lvl5pPr>
      <a:lvl6pPr marL="457200" algn="ctr" defTabSz="4178300" rtl="0" fontAlgn="base">
        <a:spcBef>
          <a:spcPct val="0"/>
        </a:spcBef>
        <a:spcAft>
          <a:spcPct val="0"/>
        </a:spcAft>
        <a:defRPr sz="20100">
          <a:solidFill>
            <a:schemeClr val="tx1"/>
          </a:solidFill>
          <a:latin typeface="Calibri" pitchFamily="34" charset="0"/>
        </a:defRPr>
      </a:lvl6pPr>
      <a:lvl7pPr marL="914400" algn="ctr" defTabSz="4178300" rtl="0" fontAlgn="base">
        <a:spcBef>
          <a:spcPct val="0"/>
        </a:spcBef>
        <a:spcAft>
          <a:spcPct val="0"/>
        </a:spcAft>
        <a:defRPr sz="20100">
          <a:solidFill>
            <a:schemeClr val="tx1"/>
          </a:solidFill>
          <a:latin typeface="Calibri" pitchFamily="34" charset="0"/>
        </a:defRPr>
      </a:lvl7pPr>
      <a:lvl8pPr marL="1371600" algn="ctr" defTabSz="4178300" rtl="0" fontAlgn="base">
        <a:spcBef>
          <a:spcPct val="0"/>
        </a:spcBef>
        <a:spcAft>
          <a:spcPct val="0"/>
        </a:spcAft>
        <a:defRPr sz="20100">
          <a:solidFill>
            <a:schemeClr val="tx1"/>
          </a:solidFill>
          <a:latin typeface="Calibri" pitchFamily="34" charset="0"/>
        </a:defRPr>
      </a:lvl8pPr>
      <a:lvl9pPr marL="1828800" algn="ctr" defTabSz="4178300" rtl="0" fontAlgn="base">
        <a:spcBef>
          <a:spcPct val="0"/>
        </a:spcBef>
        <a:spcAft>
          <a:spcPct val="0"/>
        </a:spcAft>
        <a:defRPr sz="20100">
          <a:solidFill>
            <a:schemeClr val="tx1"/>
          </a:solidFill>
          <a:latin typeface="Calibri" pitchFamily="34" charset="0"/>
        </a:defRPr>
      </a:lvl9pPr>
    </p:titleStyle>
    <p:bodyStyle>
      <a:lvl1pPr marL="1566863" indent="-1566863" algn="l" defTabSz="41783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600" kern="1200">
          <a:solidFill>
            <a:schemeClr val="tx1"/>
          </a:solidFill>
          <a:latin typeface="+mn-lt"/>
          <a:ea typeface="+mn-ea"/>
          <a:cs typeface="+mn-cs"/>
        </a:defRPr>
      </a:lvl1pPr>
      <a:lvl2pPr marL="3394075" indent="-1304925" algn="l" defTabSz="41783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800" kern="1200">
          <a:solidFill>
            <a:schemeClr val="tx1"/>
          </a:solidFill>
          <a:latin typeface="+mn-lt"/>
          <a:ea typeface="+mn-ea"/>
          <a:cs typeface="+mn-cs"/>
        </a:defRPr>
      </a:lvl2pPr>
      <a:lvl3pPr marL="5222875" indent="-1044575" algn="l" defTabSz="41783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3pPr>
      <a:lvl4pPr marL="7312025" indent="-1044575" algn="l" defTabSz="41783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9100" kern="1200">
          <a:solidFill>
            <a:schemeClr val="tx1"/>
          </a:solidFill>
          <a:latin typeface="+mn-lt"/>
          <a:ea typeface="+mn-ea"/>
          <a:cs typeface="+mn-cs"/>
        </a:defRPr>
      </a:lvl4pPr>
      <a:lvl5pPr marL="9402763" indent="-1044575" algn="l" defTabSz="41783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9100" kern="1200">
          <a:solidFill>
            <a:schemeClr val="tx1"/>
          </a:solidFill>
          <a:latin typeface="+mn-lt"/>
          <a:ea typeface="+mn-ea"/>
          <a:cs typeface="+mn-cs"/>
        </a:defRPr>
      </a:lvl5pPr>
      <a:lvl6pPr marL="11492541" indent="-1044775" algn="l" defTabSz="4179105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6pPr>
      <a:lvl7pPr marL="13582096" indent="-1044775" algn="l" defTabSz="4179105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7pPr>
      <a:lvl8pPr marL="15671651" indent="-1044775" algn="l" defTabSz="4179105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8pPr>
      <a:lvl9pPr marL="17761206" indent="-1044775" algn="l" defTabSz="4179105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179105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1pPr>
      <a:lvl2pPr marL="2089555" algn="l" defTabSz="4179105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2pPr>
      <a:lvl3pPr marL="4179105" algn="l" defTabSz="4179105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3pPr>
      <a:lvl4pPr marL="6268660" algn="l" defTabSz="4179105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4pPr>
      <a:lvl5pPr marL="8358211" algn="l" defTabSz="4179105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5pPr>
      <a:lvl6pPr marL="10447766" algn="l" defTabSz="4179105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6pPr>
      <a:lvl7pPr marL="12537320" algn="l" defTabSz="4179105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7pPr>
      <a:lvl8pPr marL="14626875" algn="l" defTabSz="4179105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8pPr>
      <a:lvl9pPr marL="16716426" algn="l" defTabSz="4179105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image" Target="../media/image1.jpeg"/><Relationship Id="rId10" Type="http://schemas.openxmlformats.org/officeDocument/2006/relationships/image" Target="../media/image6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DA276C72-EE31-1546-8259-F9942CCCAD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27150" y="5127625"/>
            <a:ext cx="12331700" cy="2498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96" tIns="45700" rIns="91396" bIns="4570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14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9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9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300">
              <a:latin typeface="Times New Roman" panose="02020603050405020304" pitchFamily="18" charset="0"/>
            </a:endParaRP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DCD435D7-459E-8C4A-8C98-8790AFF31C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505200" y="2971800"/>
            <a:ext cx="34197925" cy="4038600"/>
          </a:xfrm>
        </p:spPr>
        <p:txBody>
          <a:bodyPr rtlCol="0">
            <a:normAutofit fontScale="90000"/>
          </a:bodyPr>
          <a:lstStyle/>
          <a:p>
            <a:pPr defTabSz="4179105" eaLnBrk="1" fontAlgn="auto" hangingPunct="1">
              <a:spcAft>
                <a:spcPts val="0"/>
              </a:spcAft>
              <a:defRPr/>
            </a:pPr>
            <a:br>
              <a:rPr lang="en-US" b="1" dirty="0">
                <a:latin typeface="Arial" charset="0"/>
              </a:rPr>
            </a:br>
            <a:br>
              <a:rPr lang="en-US" sz="1200" b="1" dirty="0">
                <a:latin typeface="Arial" charset="0"/>
              </a:rPr>
            </a:br>
            <a:br>
              <a:rPr lang="en-US" sz="1200" b="1" dirty="0">
                <a:latin typeface="Arial" charset="0"/>
              </a:rPr>
            </a:br>
            <a:br>
              <a:rPr lang="en-US" sz="1200" b="1" dirty="0">
                <a:latin typeface="Arial" charset="0"/>
              </a:rPr>
            </a:br>
            <a:br>
              <a:rPr lang="en-US" sz="1200" b="1" dirty="0">
                <a:latin typeface="Arial" charset="0"/>
              </a:rPr>
            </a:br>
            <a:br>
              <a:rPr lang="en-US" sz="1200" b="1" dirty="0">
                <a:latin typeface="Arial" charset="0"/>
              </a:rPr>
            </a:br>
            <a:r>
              <a:rPr lang="en-US" sz="5600" b="1" i="1" dirty="0">
                <a:latin typeface="Arial" charset="0"/>
              </a:rPr>
              <a:t>Matt Rossetti</a:t>
            </a:r>
            <a:br>
              <a:rPr lang="en-US" sz="4400" i="1" dirty="0">
                <a:latin typeface="Arial" charset="0"/>
              </a:rPr>
            </a:br>
            <a:r>
              <a:rPr lang="en-US" sz="4400" b="1" dirty="0">
                <a:latin typeface="Arial" charset="0"/>
              </a:rPr>
              <a:t>Monmouth University</a:t>
            </a:r>
            <a:br>
              <a:rPr lang="en-US" b="1" dirty="0">
                <a:latin typeface="Arial" charset="0"/>
              </a:rPr>
            </a:br>
            <a:r>
              <a:rPr lang="en-US" b="1" dirty="0">
                <a:latin typeface="Arial" charset="0"/>
              </a:rPr>
              <a:t> </a:t>
            </a:r>
            <a:br>
              <a:rPr lang="en-US" b="1" dirty="0">
                <a:latin typeface="Arial" charset="0"/>
              </a:rPr>
            </a:br>
            <a:endParaRPr lang="en-US" b="1" dirty="0">
              <a:latin typeface="Arial" charset="0"/>
            </a:endParaRPr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7AC32759-5EAA-AB48-A7CF-DE3DDA8C272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857250" y="8378825"/>
            <a:ext cx="14325600" cy="18110200"/>
          </a:xfrm>
          <a:ln w="127000">
            <a:solidFill>
              <a:schemeClr val="accent6">
                <a:lumMod val="75000"/>
              </a:schemeClr>
            </a:solidFill>
          </a:ln>
        </p:spPr>
        <p:txBody>
          <a:bodyPr rtlCol="0">
            <a:noAutofit/>
          </a:bodyPr>
          <a:lstStyle/>
          <a:p>
            <a:pPr marL="0" indent="0" algn="ctr" defTabSz="4179105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5400" b="1" i="1" u="sng" dirty="0">
                <a:solidFill>
                  <a:srgbClr val="7030A0"/>
                </a:solidFill>
              </a:rPr>
              <a:t>Setting</a:t>
            </a:r>
          </a:p>
          <a:p>
            <a:pPr marL="0" indent="0" defTabSz="4179105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5400" i="1" dirty="0">
                <a:solidFill>
                  <a:srgbClr val="0070C0"/>
                </a:solidFill>
              </a:rPr>
              <a:t>Overview of Community</a:t>
            </a:r>
          </a:p>
          <a:p>
            <a:pPr marL="0" indent="-457200" defTabSz="4179105" eaLnBrk="1" fontAlgn="auto" hangingPunct="1">
              <a:spcBef>
                <a:spcPts val="0"/>
              </a:spcBef>
              <a:spcAft>
                <a:spcPts val="0"/>
              </a:spcAft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5400" dirty="0"/>
              <a:t>Long Branch</a:t>
            </a:r>
          </a:p>
          <a:p>
            <a:pPr marL="0" indent="-457200" defTabSz="4179105" eaLnBrk="1" fontAlgn="auto" hangingPunct="1">
              <a:spcBef>
                <a:spcPts val="0"/>
              </a:spcBef>
              <a:spcAft>
                <a:spcPts val="0"/>
              </a:spcAft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5400" dirty="0"/>
              <a:t>Monmouth County</a:t>
            </a:r>
          </a:p>
          <a:p>
            <a:pPr marL="0" indent="-457200" defTabSz="4179105" eaLnBrk="1" fontAlgn="auto" hangingPunct="1">
              <a:spcBef>
                <a:spcPts val="0"/>
              </a:spcBef>
              <a:spcAft>
                <a:spcPts val="0"/>
              </a:spcAft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5400" dirty="0"/>
              <a:t>30,516 population in Long Branch </a:t>
            </a:r>
          </a:p>
          <a:p>
            <a:pPr marL="0" indent="-457200" defTabSz="4179105" eaLnBrk="1" fontAlgn="auto" hangingPunct="1">
              <a:spcBef>
                <a:spcPts val="0"/>
              </a:spcBef>
              <a:spcAft>
                <a:spcPts val="0"/>
              </a:spcAft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endParaRPr lang="en-US" sz="5400" dirty="0"/>
          </a:p>
          <a:p>
            <a:pPr marL="0" indent="-457200" defTabSz="4179105" eaLnBrk="1" fontAlgn="auto" hangingPunct="1">
              <a:spcBef>
                <a:spcPts val="0"/>
              </a:spcBef>
              <a:spcAft>
                <a:spcPts val="0"/>
              </a:spcAft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endParaRPr lang="en-US" sz="5400" dirty="0"/>
          </a:p>
          <a:p>
            <a:pPr marL="0" indent="0" defTabSz="4179105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5400" i="1" dirty="0">
                <a:solidFill>
                  <a:srgbClr val="0070C0"/>
                </a:solidFill>
              </a:rPr>
              <a:t>Overview of School</a:t>
            </a:r>
          </a:p>
          <a:p>
            <a:pPr marL="0" indent="-457200" defTabSz="4179105" eaLnBrk="1" fontAlgn="auto" hangingPunct="1">
              <a:spcBef>
                <a:spcPts val="0"/>
              </a:spcBef>
              <a:spcAft>
                <a:spcPts val="0"/>
              </a:spcAft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5400" dirty="0"/>
              <a:t>Anastasia Elementary School</a:t>
            </a:r>
          </a:p>
          <a:p>
            <a:pPr marL="0" indent="-457200" defTabSz="4179105" eaLnBrk="1" fontAlgn="auto" hangingPunct="1">
              <a:spcBef>
                <a:spcPts val="0"/>
              </a:spcBef>
              <a:spcAft>
                <a:spcPts val="0"/>
              </a:spcAft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5400" dirty="0"/>
              <a:t>Grades k-5</a:t>
            </a:r>
          </a:p>
          <a:p>
            <a:pPr marL="0" indent="-457200" defTabSz="4179105" eaLnBrk="1" fontAlgn="auto" hangingPunct="1">
              <a:spcBef>
                <a:spcPts val="0"/>
              </a:spcBef>
              <a:spcAft>
                <a:spcPts val="0"/>
              </a:spcAft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5400" dirty="0"/>
              <a:t>581 students </a:t>
            </a:r>
          </a:p>
          <a:p>
            <a:pPr marL="0" indent="-457200" defTabSz="4179105" eaLnBrk="1" fontAlgn="auto" hangingPunct="1">
              <a:spcBef>
                <a:spcPts val="0"/>
              </a:spcBef>
              <a:spcAft>
                <a:spcPts val="0"/>
              </a:spcAft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5400" dirty="0"/>
              <a:t>Student/Teacher Ratio= 10:1</a:t>
            </a:r>
          </a:p>
          <a:p>
            <a:pPr marL="0" indent="-457200" defTabSz="4179105" eaLnBrk="1" fontAlgn="auto" hangingPunct="1">
              <a:spcBef>
                <a:spcPts val="0"/>
              </a:spcBef>
              <a:spcAft>
                <a:spcPts val="0"/>
              </a:spcAft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endParaRPr lang="en-US" sz="5400" dirty="0"/>
          </a:p>
          <a:p>
            <a:pPr marL="0" indent="-457200" defTabSz="4179105" eaLnBrk="1" fontAlgn="auto" hangingPunct="1">
              <a:spcBef>
                <a:spcPts val="0"/>
              </a:spcBef>
              <a:spcAft>
                <a:spcPts val="0"/>
              </a:spcAft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endParaRPr lang="en-US" sz="5400" dirty="0"/>
          </a:p>
          <a:p>
            <a:pPr marL="0" indent="0" defTabSz="4179105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5400" i="1" dirty="0">
                <a:solidFill>
                  <a:srgbClr val="0070C0"/>
                </a:solidFill>
              </a:rPr>
              <a:t>Overview of Classroom</a:t>
            </a:r>
          </a:p>
          <a:p>
            <a:pPr marL="0" indent="-457200" defTabSz="4179105" eaLnBrk="1" fontAlgn="auto" hangingPunct="1">
              <a:spcBef>
                <a:spcPts val="0"/>
              </a:spcBef>
              <a:spcAft>
                <a:spcPts val="0"/>
              </a:spcAft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5400" dirty="0"/>
              <a:t>Grade 5</a:t>
            </a:r>
          </a:p>
          <a:p>
            <a:pPr marL="0" indent="-457200" defTabSz="4179105" eaLnBrk="1" fontAlgn="auto" hangingPunct="1">
              <a:spcBef>
                <a:spcPts val="0"/>
              </a:spcBef>
              <a:spcAft>
                <a:spcPts val="0"/>
              </a:spcAft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5400" dirty="0"/>
              <a:t>8 students total</a:t>
            </a:r>
          </a:p>
          <a:p>
            <a:pPr marL="0" indent="-457200" defTabSz="4179105" eaLnBrk="1" fontAlgn="auto" hangingPunct="1">
              <a:spcBef>
                <a:spcPts val="0"/>
              </a:spcBef>
              <a:spcAft>
                <a:spcPts val="0"/>
              </a:spcAft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5400" dirty="0"/>
              <a:t>Seesaw (app)</a:t>
            </a:r>
          </a:p>
          <a:p>
            <a:pPr marL="0" indent="-457200" defTabSz="4179105" eaLnBrk="1" fontAlgn="auto" hangingPunct="1">
              <a:spcBef>
                <a:spcPts val="0"/>
              </a:spcBef>
              <a:spcAft>
                <a:spcPts val="0"/>
              </a:spcAft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5400" dirty="0"/>
              <a:t>Some students online zoom / some in person </a:t>
            </a:r>
          </a:p>
          <a:p>
            <a:pPr marL="0" indent="-457200" defTabSz="4179105" eaLnBrk="1" fontAlgn="auto" hangingPunct="1">
              <a:spcBef>
                <a:spcPts val="0"/>
              </a:spcBef>
              <a:spcAft>
                <a:spcPts val="0"/>
              </a:spcAft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5400" dirty="0"/>
              <a:t>Technology- computer/ tablets </a:t>
            </a:r>
          </a:p>
          <a:p>
            <a:pPr marL="0" indent="0" defTabSz="4179105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endParaRPr lang="en-US" sz="5400" dirty="0"/>
          </a:p>
        </p:txBody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288C3186-DE23-9544-A279-E1256F8E86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84400" y="6172200"/>
            <a:ext cx="11963400" cy="26136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404619" tIns="203107" rIns="404619" bIns="203107"/>
          <a:lstStyle/>
          <a:p>
            <a:pPr marL="456985" lvl="1" indent="0" eaLnBrk="1" hangingPunct="1">
              <a:defRPr/>
            </a:pPr>
            <a:endParaRPr lang="en-US" sz="4600" b="1" i="1" u="sng" dirty="0">
              <a:solidFill>
                <a:schemeClr val="tx2"/>
              </a:solidFill>
              <a:latin typeface="Arial" charset="0"/>
            </a:endParaRPr>
          </a:p>
          <a:p>
            <a:pPr marL="1091687" lvl="1" indent="-583928">
              <a:lnSpc>
                <a:spcPct val="90000"/>
              </a:lnSpc>
              <a:spcBef>
                <a:spcPct val="20000"/>
              </a:spcBef>
              <a:buSzPct val="100000"/>
              <a:buFontTx/>
              <a:buChar char="•"/>
              <a:defRPr/>
            </a:pPr>
            <a:endParaRPr lang="en-US" sz="3700" dirty="0">
              <a:latin typeface="Arial" charset="0"/>
            </a:endParaRPr>
          </a:p>
          <a:p>
            <a:pPr marL="1091687" lvl="1" indent="-583928">
              <a:lnSpc>
                <a:spcPct val="90000"/>
              </a:lnSpc>
              <a:spcBef>
                <a:spcPct val="20000"/>
              </a:spcBef>
              <a:buSzPct val="100000"/>
              <a:buFontTx/>
              <a:buChar char="•"/>
              <a:defRPr/>
            </a:pPr>
            <a:endParaRPr lang="en-US" sz="3200" dirty="0">
              <a:latin typeface="Arial" charset="0"/>
            </a:endParaRPr>
          </a:p>
          <a:p>
            <a:pPr marL="1091687" lvl="1" indent="-583928" eaLnBrk="1" hangingPunct="1">
              <a:spcBef>
                <a:spcPct val="20000"/>
              </a:spcBef>
              <a:defRPr/>
            </a:pPr>
            <a:endParaRPr lang="en-US" sz="3200" dirty="0">
              <a:latin typeface="Arial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SzPct val="100000"/>
              <a:defRPr/>
            </a:pPr>
            <a:r>
              <a:rPr lang="en-US" sz="3200" dirty="0">
                <a:latin typeface="Arial" charset="0"/>
              </a:rPr>
              <a:t>	</a:t>
            </a:r>
            <a:endParaRPr lang="en-US" sz="2700" b="1" i="1" u="sng" dirty="0">
              <a:solidFill>
                <a:schemeClr val="tx2"/>
              </a:solidFill>
              <a:latin typeface="Arial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buSzPct val="100000"/>
              <a:defRPr/>
            </a:pPr>
            <a:endParaRPr lang="en-US" sz="2700" b="1" i="1" u="sng" dirty="0">
              <a:solidFill>
                <a:schemeClr val="tx2"/>
              </a:solidFill>
              <a:latin typeface="Arial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buSzPct val="100000"/>
              <a:defRPr/>
            </a:pPr>
            <a:endParaRPr lang="en-US" sz="2700" b="1" i="1" u="sng" dirty="0">
              <a:solidFill>
                <a:schemeClr val="tx2"/>
              </a:solidFill>
              <a:latin typeface="Arial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buSzPct val="100000"/>
              <a:defRPr/>
            </a:pPr>
            <a:endParaRPr lang="en-US" sz="2700" b="1" i="1" u="sng" dirty="0">
              <a:solidFill>
                <a:schemeClr val="tx2"/>
              </a:solidFill>
              <a:latin typeface="Arial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buSzPct val="100000"/>
              <a:defRPr/>
            </a:pPr>
            <a:endParaRPr lang="en-US" sz="2700" b="1" i="1" u="sng" dirty="0">
              <a:solidFill>
                <a:schemeClr val="tx2"/>
              </a:solidFill>
              <a:latin typeface="Arial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buSzPct val="100000"/>
              <a:defRPr/>
            </a:pPr>
            <a:endParaRPr lang="en-US" sz="2700" b="1" i="1" u="sng" dirty="0">
              <a:solidFill>
                <a:schemeClr val="tx2"/>
              </a:solidFill>
              <a:latin typeface="Arial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buSzPct val="100000"/>
              <a:defRPr/>
            </a:pPr>
            <a:endParaRPr lang="en-US" sz="2700" b="1" i="1" u="sng" dirty="0">
              <a:solidFill>
                <a:schemeClr val="tx2"/>
              </a:solidFill>
              <a:latin typeface="Arial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buSzPct val="100000"/>
              <a:defRPr/>
            </a:pPr>
            <a:endParaRPr lang="en-US" sz="2700" b="1" i="1" u="sng" dirty="0">
              <a:solidFill>
                <a:schemeClr val="tx2"/>
              </a:solidFill>
              <a:latin typeface="Arial" charset="0"/>
            </a:endParaRPr>
          </a:p>
          <a:p>
            <a:pPr>
              <a:spcBef>
                <a:spcPct val="20000"/>
              </a:spcBef>
              <a:defRPr/>
            </a:pPr>
            <a:endParaRPr lang="en-US" sz="2700" dirty="0">
              <a:latin typeface="Arial" charset="0"/>
            </a:endParaRPr>
          </a:p>
        </p:txBody>
      </p:sp>
      <p:sp>
        <p:nvSpPr>
          <p:cNvPr id="2054" name="Text Box 151">
            <a:extLst>
              <a:ext uri="{FF2B5EF4-FFF2-40B4-BE49-F238E27FC236}">
                <a16:creationId xmlns:a16="http://schemas.microsoft.com/office/drawing/2014/main" id="{C1D87B01-25BB-EB42-8618-C63FC15367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87725" y="15136813"/>
            <a:ext cx="10731500" cy="13139737"/>
          </a:xfrm>
          <a:prstGeom prst="rect">
            <a:avLst/>
          </a:prstGeom>
          <a:noFill/>
          <a:ln w="127000">
            <a:solidFill>
              <a:schemeClr val="accent6">
                <a:lumMod val="75000"/>
              </a:schemeClr>
            </a:solidFill>
            <a:prstDash val="dash"/>
            <a:miter lim="800000"/>
            <a:headEnd/>
            <a:tailEnd/>
          </a:ln>
        </p:spPr>
        <p:txBody>
          <a:bodyPr lIns="91396" tIns="45700" rIns="91396" bIns="45700">
            <a:spAutoFit/>
          </a:bodyPr>
          <a:lstStyle/>
          <a:p>
            <a:pPr marL="456985" indent="-456985" algn="ctr" defTabSz="4179105" eaLnBrk="1" fontAlgn="auto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5400" b="1" i="1" u="sng" dirty="0">
                <a:solidFill>
                  <a:srgbClr val="7030A0"/>
                </a:solidFill>
                <a:latin typeface="Calibri"/>
              </a:rPr>
              <a:t>Description of Students</a:t>
            </a:r>
            <a:endParaRPr lang="en-US" sz="5400" b="1" dirty="0">
              <a:solidFill>
                <a:srgbClr val="7030A0"/>
              </a:solidFill>
              <a:latin typeface="Calibri"/>
              <a:cs typeface="Arial" pitchFamily="34" charset="0"/>
            </a:endParaRPr>
          </a:p>
          <a:p>
            <a:pPr indent="-457200" defTabSz="4179105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5400" dirty="0">
                <a:solidFill>
                  <a:prstClr val="black"/>
                </a:solidFill>
                <a:latin typeface="Calibri"/>
              </a:rPr>
              <a:t>3 girls, 5 boys </a:t>
            </a:r>
          </a:p>
          <a:p>
            <a:pPr indent="-457200" defTabSz="4179105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5400" dirty="0">
                <a:solidFill>
                  <a:prstClr val="black"/>
                </a:solidFill>
                <a:latin typeface="Calibri"/>
              </a:rPr>
              <a:t>All students have disabilities and IEPs</a:t>
            </a:r>
          </a:p>
          <a:p>
            <a:pPr indent="-457200" defTabSz="4179105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5400" dirty="0">
                <a:solidFill>
                  <a:prstClr val="black"/>
                </a:solidFill>
                <a:latin typeface="Calibri"/>
              </a:rPr>
              <a:t>Disabilities- CI (Communication Impaired), and OHI (other health impaired) such as ADHD and SLD (specific learning disability)</a:t>
            </a:r>
          </a:p>
          <a:p>
            <a:pPr indent="-456985" defTabSz="4179105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endParaRPr lang="en-US" sz="5400" b="1" i="1" u="sng" dirty="0">
              <a:solidFill>
                <a:srgbClr val="7030A0"/>
              </a:solidFill>
              <a:latin typeface="+mn-lt"/>
            </a:endParaRPr>
          </a:p>
          <a:p>
            <a:pPr defTabSz="4179105" eaLnBrk="1" fontAlgn="auto" hangingPunct="1">
              <a:spcBef>
                <a:spcPts val="0"/>
              </a:spcBef>
              <a:spcAft>
                <a:spcPts val="0"/>
              </a:spcAft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5400" b="1" i="1" dirty="0">
                <a:solidFill>
                  <a:srgbClr val="7030A0"/>
                </a:solidFill>
                <a:latin typeface="+mn-lt"/>
              </a:rPr>
              <a:t>				</a:t>
            </a:r>
            <a:r>
              <a:rPr lang="en-US" sz="5400" b="1" i="1" u="sng" dirty="0">
                <a:solidFill>
                  <a:srgbClr val="7030A0"/>
                </a:solidFill>
                <a:latin typeface="+mn-lt"/>
              </a:rPr>
              <a:t>Course &amp; Project</a:t>
            </a:r>
          </a:p>
          <a:p>
            <a:pPr marL="685800" indent="-685800" eaLnBrk="1" hangingPunct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5400" dirty="0">
                <a:latin typeface="+mn-lt"/>
              </a:rPr>
              <a:t>EDS 330 01</a:t>
            </a:r>
          </a:p>
          <a:p>
            <a:pPr marL="685800" indent="-685800" eaLnBrk="1" hangingPunct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5400" dirty="0">
                <a:latin typeface="+mn-lt"/>
              </a:rPr>
              <a:t>15 hours of field experience </a:t>
            </a:r>
          </a:p>
          <a:p>
            <a:pPr marL="685800" indent="-685800" eaLnBrk="1" hangingPunct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5400" dirty="0">
                <a:latin typeface="+mn-lt"/>
              </a:rPr>
              <a:t>Words Under Construction </a:t>
            </a:r>
          </a:p>
          <a:p>
            <a:pPr marL="1598613" lvl="2" indent="-685800" eaLnBrk="1" hangingPunct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5400" dirty="0">
                <a:latin typeface="+mn-lt"/>
              </a:rPr>
              <a:t>Building words and learning prefixes </a:t>
            </a:r>
            <a:endParaRPr lang="en-US" sz="5400" b="1" i="1" u="sng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15367" name="Rectangle 73">
            <a:extLst>
              <a:ext uri="{FF2B5EF4-FFF2-40B4-BE49-F238E27FC236}">
                <a16:creationId xmlns:a16="http://schemas.microsoft.com/office/drawing/2014/main" id="{8647DC12-D1C9-5B4C-BCF8-F9C12E0D4A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30897" y="413809"/>
            <a:ext cx="11079956" cy="2554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6" tIns="45700" rIns="91396" bIns="45700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14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9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9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8000" b="1" i="1" dirty="0">
                <a:solidFill>
                  <a:srgbClr val="210BC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My Service Learning Experience</a:t>
            </a:r>
            <a:endParaRPr lang="en-US" altLang="en-US" sz="7300" b="1" dirty="0">
              <a:solidFill>
                <a:srgbClr val="210BC5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081" name="Text Box 151">
            <a:extLst>
              <a:ext uri="{FF2B5EF4-FFF2-40B4-BE49-F238E27FC236}">
                <a16:creationId xmlns:a16="http://schemas.microsoft.com/office/drawing/2014/main" id="{172FB85C-EF21-C941-893F-F85E1DBC9F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81188" y="2713038"/>
            <a:ext cx="12331700" cy="15189200"/>
          </a:xfrm>
          <a:prstGeom prst="rect">
            <a:avLst/>
          </a:prstGeom>
          <a:noFill/>
          <a:ln w="1270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lIns="91396" tIns="45700" rIns="91396" bIns="45700">
            <a:spAutoFit/>
          </a:bodyPr>
          <a:lstStyle/>
          <a:p>
            <a:pPr algn="ctr" eaLnBrk="1" hangingPunct="1">
              <a:lnSpc>
                <a:spcPct val="150000"/>
              </a:lnSpc>
              <a:defRPr/>
            </a:pPr>
            <a:r>
              <a:rPr lang="en-US" sz="5400" b="1" i="1" u="sng" dirty="0">
                <a:solidFill>
                  <a:srgbClr val="7030A0"/>
                </a:solidFill>
                <a:latin typeface="+mn-lt"/>
              </a:rPr>
              <a:t>Understandings</a:t>
            </a:r>
          </a:p>
          <a:p>
            <a:pPr indent="-457200" eaLnBrk="1" hangingPunct="1">
              <a:buFont typeface="Arial" pitchFamily="34" charset="0"/>
              <a:buChar char="•"/>
              <a:defRPr/>
            </a:pPr>
            <a:r>
              <a:rPr lang="en-US" sz="5400" dirty="0">
                <a:latin typeface="+mn-lt"/>
              </a:rPr>
              <a:t>What was learned during the experience?</a:t>
            </a:r>
          </a:p>
          <a:p>
            <a:pPr lvl="2" indent="-457200" eaLnBrk="1" hangingPunct="1">
              <a:buFont typeface="Arial" pitchFamily="34" charset="0"/>
              <a:buChar char="•"/>
              <a:defRPr/>
            </a:pPr>
            <a:r>
              <a:rPr lang="en-US" sz="5400" dirty="0">
                <a:latin typeface="+mn-lt"/>
              </a:rPr>
              <a:t>I learned how teach/ interact with kids with disabilities</a:t>
            </a:r>
          </a:p>
          <a:p>
            <a:pPr indent="-457200" eaLnBrk="1" hangingPunct="1">
              <a:buFont typeface="Arial" pitchFamily="34" charset="0"/>
              <a:buChar char="•"/>
              <a:defRPr/>
            </a:pPr>
            <a:r>
              <a:rPr lang="en-US" sz="5400" dirty="0">
                <a:latin typeface="+mn-lt"/>
              </a:rPr>
              <a:t>How did this connect to your coursework?</a:t>
            </a:r>
          </a:p>
          <a:p>
            <a:pPr lvl="2" indent="-457200" eaLnBrk="1" hangingPunct="1">
              <a:buFont typeface="Arial" pitchFamily="34" charset="0"/>
              <a:buChar char="•"/>
              <a:defRPr/>
            </a:pPr>
            <a:r>
              <a:rPr lang="en-US" sz="5400" dirty="0">
                <a:latin typeface="+mn-lt"/>
              </a:rPr>
              <a:t>The observation hours helped show us the strategies we learned in class in real life scenarios </a:t>
            </a:r>
          </a:p>
          <a:p>
            <a:pPr indent="-457200" algn="ctr" eaLnBrk="1" hangingPunct="1">
              <a:lnSpc>
                <a:spcPct val="150000"/>
              </a:lnSpc>
              <a:defRPr/>
            </a:pPr>
            <a:endParaRPr lang="en-US" sz="5400" b="1" i="1" u="sng" dirty="0">
              <a:solidFill>
                <a:srgbClr val="7030A0"/>
              </a:solidFill>
              <a:latin typeface="+mn-lt"/>
              <a:cs typeface="Arial" charset="0"/>
            </a:endParaRPr>
          </a:p>
          <a:p>
            <a:pPr indent="-457200" algn="ctr" eaLnBrk="1" hangingPunct="1">
              <a:lnSpc>
                <a:spcPct val="150000"/>
              </a:lnSpc>
              <a:defRPr/>
            </a:pPr>
            <a:r>
              <a:rPr lang="en-US" sz="5400" b="1" i="1" u="sng" dirty="0">
                <a:solidFill>
                  <a:srgbClr val="7030A0"/>
                </a:solidFill>
                <a:latin typeface="+mn-lt"/>
                <a:cs typeface="Arial" charset="0"/>
              </a:rPr>
              <a:t>Future Goals</a:t>
            </a:r>
            <a:endParaRPr lang="en-US" sz="5400" b="1" dirty="0">
              <a:latin typeface="+mn-lt"/>
              <a:cs typeface="Arial" charset="0"/>
            </a:endParaRPr>
          </a:p>
          <a:p>
            <a:pPr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sz="5400" dirty="0">
                <a:latin typeface="+mn-lt"/>
                <a:cs typeface="Arial" charset="0"/>
              </a:rPr>
              <a:t>How do you plan to continue to grow based on your learning?</a:t>
            </a:r>
          </a:p>
          <a:p>
            <a:pPr lvl="2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sz="5400" dirty="0">
                <a:latin typeface="+mn-lt"/>
                <a:cs typeface="Arial" charset="0"/>
              </a:rPr>
              <a:t>I plan to use the values that I learned during my hours in my own classroom one day </a:t>
            </a:r>
          </a:p>
        </p:txBody>
      </p:sp>
      <p:sp>
        <p:nvSpPr>
          <p:cNvPr id="15369" name="AutoShape 11" descr="https://exchange.monmouth.edu/owa/service.svc/s/GetFileAttachment?id=AAMkADUzNTAzYTE4LTFkZmItNGNiYi05YzIyLTAwNDM3ZWFjNzY1YQBGAAAAAABs37bhHIjOTZx5dTE8j3XhBwAPER1YytVnSrnXabV0lCskAABD9o3ZAAAPER1YytVnSrnXabV0lCskAAArz5nnAAABEgAQAIHb4rEAYfJKpAohnv8TfIk%3D&amp;X-OWA-CANARY=K8IiKFfYV0uyOv4P07BNfrAXb10lP9YI5y-30Ryu2WlnOd0USRjeyB90ndruFggKMUdFnlP0wsA.&amp;isImagePreview=True">
            <a:extLst>
              <a:ext uri="{FF2B5EF4-FFF2-40B4-BE49-F238E27FC236}">
                <a16:creationId xmlns:a16="http://schemas.microsoft.com/office/drawing/2014/main" id="{7D8F164C-2683-2A42-A19B-0AF07BBA46B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5100" y="-1746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5370" name="AutoShape 13" descr="https://exchange.monmouth.edu/owa/service.svc/s/GetFileAttachment?id=AAMkADUzNTAzYTE4LTFkZmItNGNiYi05YzIyLTAwNDM3ZWFjNzY1YQBGAAAAAABs37bhHIjOTZx5dTE8j3XhBwAPER1YytVnSrnXabV0lCskAABD9o3ZAAAPER1YytVnSrnXabV0lCskAAArz5nnAAABEgAQAIHb4rEAYfJKpAohnv8TfIk%3D&amp;X-OWA-CANARY=K8IiKFfYV0uyOv4P07BNfrAXb10lP9YI5y-30Ryu2WlnOd0USRjeyB90ndruFggKMUdFnlP0wsA.&amp;isImagePreview=True">
            <a:extLst>
              <a:ext uri="{FF2B5EF4-FFF2-40B4-BE49-F238E27FC236}">
                <a16:creationId xmlns:a16="http://schemas.microsoft.com/office/drawing/2014/main" id="{FF1411A4-1F1A-BB4E-909E-A0CEE1DD6FE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17500" y="-222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pic>
        <p:nvPicPr>
          <p:cNvPr id="15371" name="Picture 4">
            <a:extLst>
              <a:ext uri="{FF2B5EF4-FFF2-40B4-BE49-F238E27FC236}">
                <a16:creationId xmlns:a16="http://schemas.microsoft.com/office/drawing/2014/main" id="{E6C6E290-FD2F-4740-87C4-3B63EFE13C8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1288" y="7162800"/>
            <a:ext cx="9144000" cy="4572000"/>
          </a:xfrm>
          <a:prstGeom prst="rect">
            <a:avLst/>
          </a:prstGeom>
          <a:noFill/>
          <a:ln w="762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2" name="Picture 16" descr="Free Transparent Apple Cliparts, Download Free Clip Art, Free Clip Art on  Clipart Library">
            <a:extLst>
              <a:ext uri="{FF2B5EF4-FFF2-40B4-BE49-F238E27FC236}">
                <a16:creationId xmlns:a16="http://schemas.microsoft.com/office/drawing/2014/main" id="{53D3EE8A-E609-0D48-9ADD-A0766ABC9C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58290">
            <a:off x="9834563" y="14805025"/>
            <a:ext cx="4391025" cy="461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3" name="AutoShape 18" descr="Free Pencil Clipart Transparent Background, Download Free Clip Art, Free  Clip Art on Clipart Library">
            <a:extLst>
              <a:ext uri="{FF2B5EF4-FFF2-40B4-BE49-F238E27FC236}">
                <a16:creationId xmlns:a16="http://schemas.microsoft.com/office/drawing/2014/main" id="{ABE96F7A-7369-7242-B192-DE59DEF53F08}"/>
              </a:ext>
            </a:extLst>
          </p:cNvPr>
          <p:cNvSpPr>
            <a:spLocks noChangeAspect="1" noChangeArrowheads="1"/>
          </p:cNvSpPr>
          <p:nvPr/>
        </p:nvSpPr>
        <p:spPr bwMode="auto">
          <a:xfrm flipV="1">
            <a:off x="19964400" y="13174663"/>
            <a:ext cx="3132138" cy="313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pic>
        <p:nvPicPr>
          <p:cNvPr id="15374" name="Picture 20">
            <a:extLst>
              <a:ext uri="{FF2B5EF4-FFF2-40B4-BE49-F238E27FC236}">
                <a16:creationId xmlns:a16="http://schemas.microsoft.com/office/drawing/2014/main" id="{E136CC1F-5150-884F-8BBA-2DDA51FF67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088464">
            <a:off x="7944644" y="29179044"/>
            <a:ext cx="3771900" cy="336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5" name="Picture 21">
            <a:extLst>
              <a:ext uri="{FF2B5EF4-FFF2-40B4-BE49-F238E27FC236}">
                <a16:creationId xmlns:a16="http://schemas.microsoft.com/office/drawing/2014/main" id="{5F56F00C-1AD4-884B-87C7-F593ED6A07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70875" y="26017538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6" name="Picture 22">
            <a:extLst>
              <a:ext uri="{FF2B5EF4-FFF2-40B4-BE49-F238E27FC236}">
                <a16:creationId xmlns:a16="http://schemas.microsoft.com/office/drawing/2014/main" id="{48F605D0-F983-A94F-A0A3-5DD76B77A0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260604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7" name="Picture 23">
            <a:extLst>
              <a:ext uri="{FF2B5EF4-FFF2-40B4-BE49-F238E27FC236}">
                <a16:creationId xmlns:a16="http://schemas.microsoft.com/office/drawing/2014/main" id="{CB9FE3E5-D0CF-D84E-86DA-5BC5806201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9250" y="260604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8" name="Picture 43">
            <a:extLst>
              <a:ext uri="{FF2B5EF4-FFF2-40B4-BE49-F238E27FC236}">
                <a16:creationId xmlns:a16="http://schemas.microsoft.com/office/drawing/2014/main" id="{444E511B-20CD-C845-B7DD-5662897CE5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02300" y="2599372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9" name="Picture 45">
            <a:extLst>
              <a:ext uri="{FF2B5EF4-FFF2-40B4-BE49-F238E27FC236}">
                <a16:creationId xmlns:a16="http://schemas.microsoft.com/office/drawing/2014/main" id="{5E45FD80-B855-E44B-9632-262F6D085E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088464">
            <a:off x="28900438" y="29267150"/>
            <a:ext cx="3773488" cy="336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0" name="Picture 46">
            <a:extLst>
              <a:ext uri="{FF2B5EF4-FFF2-40B4-BE49-F238E27FC236}">
                <a16:creationId xmlns:a16="http://schemas.microsoft.com/office/drawing/2014/main" id="{FFDDA63D-E5FB-F046-97D2-5FB7C809EE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088464">
            <a:off x="18450719" y="29271119"/>
            <a:ext cx="3771900" cy="336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1" name="Picture 25">
            <a:extLst>
              <a:ext uri="{FF2B5EF4-FFF2-40B4-BE49-F238E27FC236}">
                <a16:creationId xmlns:a16="http://schemas.microsoft.com/office/drawing/2014/main" id="{5A334700-5FE4-E842-8F5C-0E777313D9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64725" y="9986963"/>
            <a:ext cx="4111625" cy="218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2" name="Picture 34" descr="Chalkboard clipart transparent, Chalkboard transparent Transparent FREE for  download on WebStockReview 2021">
            <a:extLst>
              <a:ext uri="{FF2B5EF4-FFF2-40B4-BE49-F238E27FC236}">
                <a16:creationId xmlns:a16="http://schemas.microsoft.com/office/drawing/2014/main" id="{1D9AF454-F0D1-B34D-AABB-AC652DF69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3713" y="19785013"/>
            <a:ext cx="11179175" cy="745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68A30F79-C70B-4342-9068-77E68A1A5C95}"/>
              </a:ext>
            </a:extLst>
          </p:cNvPr>
          <p:cNvSpPr txBox="1"/>
          <p:nvPr/>
        </p:nvSpPr>
        <p:spPr>
          <a:xfrm>
            <a:off x="30787975" y="21978938"/>
            <a:ext cx="6688138" cy="2092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3000" dirty="0">
                <a:solidFill>
                  <a:schemeClr val="bg1">
                    <a:lumMod val="95000"/>
                  </a:schemeClr>
                </a:solidFill>
                <a:latin typeface="Bernard MT Condensed" panose="02050806060905020404" pitchFamily="18" charset="77"/>
              </a:rPr>
              <a:t>Learning!</a:t>
            </a:r>
          </a:p>
        </p:txBody>
      </p:sp>
      <p:pic>
        <p:nvPicPr>
          <p:cNvPr id="15384" name="Picture 36" descr="Cartoon Book png download - 900*900 - Free Transparent Book png Download. -  CleanPNG / KissPNG">
            <a:extLst>
              <a:ext uri="{FF2B5EF4-FFF2-40B4-BE49-F238E27FC236}">
                <a16:creationId xmlns:a16="http://schemas.microsoft.com/office/drawing/2014/main" id="{8D0AF935-AB9C-F047-A217-704906830E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" y="-174625"/>
            <a:ext cx="11430000" cy="838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oster Presentation" descr="Poster Presentation">
            <a:hlinkClick r:id="" action="ppaction://media"/>
            <a:extLst>
              <a:ext uri="{FF2B5EF4-FFF2-40B4-BE49-F238E27FC236}">
                <a16:creationId xmlns:a16="http://schemas.microsoft.com/office/drawing/2014/main" id="{00484BAA-E8D7-2A44-ACE3-3C6EE8320DF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9610201" y="11887683"/>
            <a:ext cx="2717800" cy="2717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75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{107D7639-7927-8142-92C8-57DA4E6A91AC}tf16401369</Template>
  <TotalTime>2109</TotalTime>
  <Pages>1</Pages>
  <Words>209</Words>
  <Application>Microsoft Macintosh PowerPoint</Application>
  <PresentationFormat>Custom</PresentationFormat>
  <Paragraphs>53</Paragraphs>
  <Slides>1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Bernard MT Condensed</vt:lpstr>
      <vt:lpstr>Calibri</vt:lpstr>
      <vt:lpstr>Times New Roman</vt:lpstr>
      <vt:lpstr>Office Theme</vt:lpstr>
      <vt:lpstr>      Matt Rossetti Monmouth University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Development of Independent Play Behaviors Using Opportunities to Engage in Stereotypic Behavior as Reinforcement  Gregory P. Hanley, Brian A. Iwata, Rachel H. Thompson, &amp; Jana S. Lindberg University Of Florida</dc:title>
  <dc:creator>gh</dc:creator>
  <cp:lastModifiedBy>matthew rossetti</cp:lastModifiedBy>
  <cp:revision>168</cp:revision>
  <cp:lastPrinted>2002-03-27T20:40:30Z</cp:lastPrinted>
  <dcterms:created xsi:type="dcterms:W3CDTF">1999-04-12T09:26:27Z</dcterms:created>
  <dcterms:modified xsi:type="dcterms:W3CDTF">2021-04-15T19:38:18Z</dcterms:modified>
</cp:coreProperties>
</file>