
<file path=[Content_Types].xml><?xml version="1.0" encoding="utf-8"?>
<Types xmlns="http://schemas.openxmlformats.org/package/2006/content-types">
  <Default Extension="png" ContentType="image/png"/>
  <Default Extension="m4a" ContentType="audio/mp4"/>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AD7F2"/>
          </a:solidFill>
        </a:fill>
      </a:tcStyle>
    </a:wholeTbl>
    <a:band2H>
      <a:tcTxStyle/>
      <a:tcStyle>
        <a:tcBdr/>
        <a:fill>
          <a:solidFill>
            <a:srgbClr val="F5ECF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D9F2"/>
          </a:solidFill>
        </a:fill>
      </a:tcStyle>
    </a:wholeTbl>
    <a:band2H>
      <a:tcTxStyle/>
      <a:tcStyle>
        <a:tcBdr/>
        <a:fill>
          <a:solidFill>
            <a:srgbClr val="ECEDF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5DC"/>
          </a:solidFill>
        </a:fill>
      </a:tcStyle>
    </a:wholeTbl>
    <a:band2H>
      <a:tcTxStyle/>
      <a:tcStyle>
        <a:tcBdr/>
        <a:fill>
          <a:solidFill>
            <a:srgbClr val="E9F2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543"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9" name="Shape 149"/>
          <p:cNvSpPr>
            <a:spLocks noGrp="1" noRot="1" noChangeAspect="1"/>
          </p:cNvSpPr>
          <p:nvPr>
            <p:ph type="sldImg"/>
          </p:nvPr>
        </p:nvSpPr>
        <p:spPr>
          <a:xfrm>
            <a:off x="1143000" y="685800"/>
            <a:ext cx="4572000" cy="3429000"/>
          </a:xfrm>
          <a:prstGeom prst="rect">
            <a:avLst/>
          </a:prstGeom>
        </p:spPr>
        <p:txBody>
          <a:bodyPr/>
          <a:lstStyle/>
          <a:p>
            <a:endParaRPr/>
          </a:p>
        </p:txBody>
      </p:sp>
      <p:sp>
        <p:nvSpPr>
          <p:cNvPr id="150" name="Shape 150"/>
          <p:cNvSpPr>
            <a:spLocks noGrp="1"/>
          </p:cNvSpPr>
          <p:nvPr>
            <p:ph type="body" sz="quarter" idx="1"/>
          </p:nvPr>
        </p:nvSpPr>
        <p:spPr>
          <a:xfrm>
            <a:off x="914400" y="4343400"/>
            <a:ext cx="5029200" cy="4114800"/>
          </a:xfrm>
          <a:prstGeom prst="rect">
            <a:avLst/>
          </a:prstGeom>
        </p:spPr>
        <p:txBody>
          <a:bodyPr/>
          <a:lstStyle/>
          <a:p>
            <a:endParaRPr/>
          </a:p>
        </p:txBody>
      </p:sp>
    </p:spTree>
  </p:cSld>
  <p:clrMap bg1="dk1" tx1="lt1" bg2="dk2" tx2="lt2" accent1="accent1" accent2="accent2" accent3="accent3" accent4="accent4" accent5="accent5" accent6="accent6" hlink="hlink" folHlink="folHlink"/>
  <p:notesStyle>
    <a:lvl1pPr latinLnBrk="0">
      <a:defRPr sz="1200">
        <a:solidFill>
          <a:srgbClr val="FFFFFF"/>
        </a:solidFill>
        <a:latin typeface="+mn-lt"/>
        <a:ea typeface="+mn-ea"/>
        <a:cs typeface="+mn-cs"/>
        <a:sym typeface="Source Sans Pro"/>
      </a:defRPr>
    </a:lvl1pPr>
    <a:lvl2pPr indent="228600" latinLnBrk="0">
      <a:defRPr sz="1200">
        <a:solidFill>
          <a:srgbClr val="FFFFFF"/>
        </a:solidFill>
        <a:latin typeface="+mn-lt"/>
        <a:ea typeface="+mn-ea"/>
        <a:cs typeface="+mn-cs"/>
        <a:sym typeface="Source Sans Pro"/>
      </a:defRPr>
    </a:lvl2pPr>
    <a:lvl3pPr indent="457200" latinLnBrk="0">
      <a:defRPr sz="1200">
        <a:solidFill>
          <a:srgbClr val="FFFFFF"/>
        </a:solidFill>
        <a:latin typeface="+mn-lt"/>
        <a:ea typeface="+mn-ea"/>
        <a:cs typeface="+mn-cs"/>
        <a:sym typeface="Source Sans Pro"/>
      </a:defRPr>
    </a:lvl3pPr>
    <a:lvl4pPr indent="685800" latinLnBrk="0">
      <a:defRPr sz="1200">
        <a:solidFill>
          <a:srgbClr val="FFFFFF"/>
        </a:solidFill>
        <a:latin typeface="+mn-lt"/>
        <a:ea typeface="+mn-ea"/>
        <a:cs typeface="+mn-cs"/>
        <a:sym typeface="Source Sans Pro"/>
      </a:defRPr>
    </a:lvl4pPr>
    <a:lvl5pPr indent="914400" latinLnBrk="0">
      <a:defRPr sz="1200">
        <a:solidFill>
          <a:srgbClr val="FFFFFF"/>
        </a:solidFill>
        <a:latin typeface="+mn-lt"/>
        <a:ea typeface="+mn-ea"/>
        <a:cs typeface="+mn-cs"/>
        <a:sym typeface="Source Sans Pro"/>
      </a:defRPr>
    </a:lvl5pPr>
    <a:lvl6pPr indent="1143000" latinLnBrk="0">
      <a:defRPr sz="1200">
        <a:solidFill>
          <a:srgbClr val="FFFFFF"/>
        </a:solidFill>
        <a:latin typeface="+mn-lt"/>
        <a:ea typeface="+mn-ea"/>
        <a:cs typeface="+mn-cs"/>
        <a:sym typeface="Source Sans Pro"/>
      </a:defRPr>
    </a:lvl6pPr>
    <a:lvl7pPr indent="1371600" latinLnBrk="0">
      <a:defRPr sz="1200">
        <a:solidFill>
          <a:srgbClr val="FFFFFF"/>
        </a:solidFill>
        <a:latin typeface="+mn-lt"/>
        <a:ea typeface="+mn-ea"/>
        <a:cs typeface="+mn-cs"/>
        <a:sym typeface="Source Sans Pro"/>
      </a:defRPr>
    </a:lvl7pPr>
    <a:lvl8pPr indent="1600200" latinLnBrk="0">
      <a:defRPr sz="1200">
        <a:solidFill>
          <a:srgbClr val="FFFFFF"/>
        </a:solidFill>
        <a:latin typeface="+mn-lt"/>
        <a:ea typeface="+mn-ea"/>
        <a:cs typeface="+mn-cs"/>
        <a:sym typeface="Source Sans Pro"/>
      </a:defRPr>
    </a:lvl8pPr>
    <a:lvl9pPr indent="1828800" latinLnBrk="0">
      <a:defRPr sz="1200">
        <a:solidFill>
          <a:srgbClr val="FFFFFF"/>
        </a:solidFill>
        <a:latin typeface="+mn-lt"/>
        <a:ea typeface="+mn-ea"/>
        <a:cs typeface="+mn-cs"/>
        <a:sym typeface="Source Sans Pro"/>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19" name="Title Text"/>
          <p:cNvSpPr txBox="1">
            <a:spLocks noGrp="1"/>
          </p:cNvSpPr>
          <p:nvPr>
            <p:ph type="title"/>
          </p:nvPr>
        </p:nvSpPr>
        <p:spPr>
          <a:xfrm>
            <a:off x="3359148" y="389839"/>
            <a:ext cx="8281988" cy="2954656"/>
          </a:xfrm>
          <a:prstGeom prst="rect">
            <a:avLst/>
          </a:prstGeom>
        </p:spPr>
        <p:txBody>
          <a:bodyPr anchor="t"/>
          <a:lstStyle>
            <a:lvl1pPr>
              <a:defRPr sz="6400"/>
            </a:lvl1pPr>
          </a:lstStyle>
          <a:p>
            <a:r>
              <a:t>Title Text</a:t>
            </a:r>
          </a:p>
        </p:txBody>
      </p:sp>
      <p:sp>
        <p:nvSpPr>
          <p:cNvPr id="20" name="Body Level One…"/>
          <p:cNvSpPr txBox="1">
            <a:spLocks noGrp="1"/>
          </p:cNvSpPr>
          <p:nvPr>
            <p:ph type="body" sz="half" idx="1"/>
          </p:nvPr>
        </p:nvSpPr>
        <p:spPr>
          <a:xfrm>
            <a:off x="3359148" y="3536951"/>
            <a:ext cx="8281990" cy="2555875"/>
          </a:xfrm>
          <a:prstGeom prst="rect">
            <a:avLst/>
          </a:prstGeom>
        </p:spPr>
        <p:txBody>
          <a:bodyPr/>
          <a:lstStyle>
            <a:lvl1pPr marL="0" indent="0">
              <a:lnSpc>
                <a:spcPct val="100000"/>
              </a:lnSpc>
              <a:buSzTx/>
              <a:buFontTx/>
              <a:buNone/>
              <a:defRPr sz="2400">
                <a:solidFill>
                  <a:srgbClr val="FFFFFF">
                    <a:alpha val="80000"/>
                  </a:srgbClr>
                </a:solidFill>
              </a:defRPr>
            </a:lvl1pPr>
            <a:lvl2pPr marL="0" indent="457200">
              <a:lnSpc>
                <a:spcPct val="100000"/>
              </a:lnSpc>
              <a:buSzTx/>
              <a:buFontTx/>
              <a:buNone/>
              <a:defRPr sz="2400">
                <a:solidFill>
                  <a:srgbClr val="FFFFFF">
                    <a:alpha val="80000"/>
                  </a:srgbClr>
                </a:solidFill>
              </a:defRPr>
            </a:lvl2pPr>
            <a:lvl3pPr marL="0" indent="914400">
              <a:lnSpc>
                <a:spcPct val="100000"/>
              </a:lnSpc>
              <a:buSzTx/>
              <a:buFontTx/>
              <a:buNone/>
              <a:defRPr sz="2400">
                <a:solidFill>
                  <a:srgbClr val="FFFFFF">
                    <a:alpha val="80000"/>
                  </a:srgbClr>
                </a:solidFill>
              </a:defRPr>
            </a:lvl3pPr>
            <a:lvl4pPr marL="0" indent="1371600">
              <a:lnSpc>
                <a:spcPct val="100000"/>
              </a:lnSpc>
              <a:buSzTx/>
              <a:buFontTx/>
              <a:buNone/>
              <a:defRPr sz="2400">
                <a:solidFill>
                  <a:srgbClr val="FFFFFF">
                    <a:alpha val="80000"/>
                  </a:srgbClr>
                </a:solidFill>
              </a:defRPr>
            </a:lvl4pPr>
            <a:lvl5pPr marL="0" indent="1828800">
              <a:lnSpc>
                <a:spcPct val="100000"/>
              </a:lnSpc>
              <a:buSzTx/>
              <a:buFontTx/>
              <a:buNone/>
              <a:defRPr sz="2400">
                <a:solidFill>
                  <a:srgbClr val="FFFFFF">
                    <a:alpha val="80000"/>
                  </a:srgbClr>
                </a:solidFill>
              </a:defRPr>
            </a:lvl5pPr>
          </a:lstStyle>
          <a:p>
            <a:r>
              <a:t>Body Level One</a:t>
            </a:r>
          </a:p>
          <a:p>
            <a:pPr lvl="1"/>
            <a:r>
              <a:t>Body Level Two</a:t>
            </a:r>
          </a:p>
          <a:p>
            <a:pPr lvl="2"/>
            <a:r>
              <a:t>Body Level Three</a:t>
            </a:r>
          </a:p>
          <a:p>
            <a:pPr lvl="3"/>
            <a:r>
              <a:t>Body Level Four</a:t>
            </a:r>
          </a:p>
          <a:p>
            <a:pPr lvl="4"/>
            <a:r>
              <a:t>Body Level Five</a:t>
            </a:r>
          </a:p>
        </p:txBody>
      </p:sp>
      <p:sp>
        <p:nvSpPr>
          <p:cNvPr id="21" name="Freeform: Shape 18"/>
          <p:cNvSpPr/>
          <p:nvPr/>
        </p:nvSpPr>
        <p:spPr>
          <a:xfrm rot="2700000">
            <a:off x="612445" y="481887"/>
            <a:ext cx="1080001" cy="126294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287" y="15923"/>
                </a:lnTo>
                <a:lnTo>
                  <a:pt x="21381" y="16052"/>
                </a:lnTo>
                <a:cubicBezTo>
                  <a:pt x="21524" y="16352"/>
                  <a:pt x="21600" y="16663"/>
                  <a:pt x="21600" y="16982"/>
                </a:cubicBezTo>
                <a:cubicBezTo>
                  <a:pt x="21600" y="19533"/>
                  <a:pt x="16765" y="21600"/>
                  <a:pt x="10800" y="21600"/>
                </a:cubicBezTo>
                <a:cubicBezTo>
                  <a:pt x="4835" y="21600"/>
                  <a:pt x="0" y="19533"/>
                  <a:pt x="0" y="16982"/>
                </a:cubicBezTo>
                <a:cubicBezTo>
                  <a:pt x="0" y="16663"/>
                  <a:pt x="76" y="16352"/>
                  <a:pt x="219" y="16052"/>
                </a:cubicBezTo>
                <a:lnTo>
                  <a:pt x="313" y="15923"/>
                </a:lnTo>
                <a:lnTo>
                  <a:pt x="10800" y="0"/>
                </a:lnTo>
                <a:close/>
              </a:path>
            </a:pathLst>
          </a:custGeom>
          <a:gradFill>
            <a:gsLst>
              <a:gs pos="30000">
                <a:srgbClr val="33485B"/>
              </a:gs>
              <a:gs pos="40000">
                <a:srgbClr val="486783"/>
              </a:gs>
              <a:gs pos="60000">
                <a:srgbClr val="33485B"/>
              </a:gs>
              <a:gs pos="100000">
                <a:srgbClr val="243341"/>
              </a:gs>
            </a:gsLst>
            <a:lin ang="600000"/>
          </a:gradFill>
          <a:ln w="12700">
            <a:miter lim="400000"/>
          </a:ln>
        </p:spPr>
        <p:txBody>
          <a:bodyPr lIns="45719" rIns="45719" anchor="ctr"/>
          <a:lstStyle/>
          <a:p>
            <a:pPr algn="ctr">
              <a:defRPr>
                <a:solidFill>
                  <a:srgbClr val="FFFFFF"/>
                </a:solidFill>
              </a:defRPr>
            </a:pPr>
            <a:endParaRPr/>
          </a:p>
        </p:txBody>
      </p:sp>
      <p:sp>
        <p:nvSpPr>
          <p:cNvPr id="22" name="Oval 19"/>
          <p:cNvSpPr/>
          <p:nvPr/>
        </p:nvSpPr>
        <p:spPr>
          <a:xfrm rot="8100000">
            <a:off x="626845" y="828961"/>
            <a:ext cx="540000" cy="1080001"/>
          </a:xfrm>
          <a:prstGeom prst="ellipse">
            <a:avLst/>
          </a:prstGeom>
          <a:gradFill>
            <a:gsLst>
              <a:gs pos="50000">
                <a:srgbClr val="2B3D4E"/>
              </a:gs>
              <a:gs pos="100000">
                <a:srgbClr val="33485B"/>
              </a:gs>
            </a:gsLst>
            <a:lin ang="5400000"/>
          </a:gradFill>
          <a:ln w="12700">
            <a:miter lim="400000"/>
          </a:ln>
        </p:spPr>
        <p:txBody>
          <a:bodyPr lIns="45719" rIns="45719" anchor="ctr"/>
          <a:lstStyle/>
          <a:p>
            <a:pPr algn="ctr">
              <a:defRPr>
                <a:solidFill>
                  <a:srgbClr val="FFFFFF"/>
                </a:solidFill>
              </a:defRPr>
            </a:pPr>
            <a:endParaRPr/>
          </a:p>
        </p:txBody>
      </p:sp>
      <p:sp>
        <p:nvSpPr>
          <p:cNvPr id="23" name="Oval 24"/>
          <p:cNvSpPr/>
          <p:nvPr/>
        </p:nvSpPr>
        <p:spPr>
          <a:xfrm>
            <a:off x="1800802" y="2472855"/>
            <a:ext cx="360001" cy="360001"/>
          </a:xfrm>
          <a:prstGeom prst="ellipse">
            <a:avLst/>
          </a:prstGeom>
          <a:gradFill>
            <a:gsLst>
              <a:gs pos="60000">
                <a:srgbClr val="243341"/>
              </a:gs>
              <a:gs pos="100000">
                <a:srgbClr val="7B9AB6"/>
              </a:gs>
            </a:gsLst>
            <a:path path="circle">
              <a:fillToRect l="119636" t="37721" r="-19636" b="62278"/>
            </a:path>
          </a:gradFill>
          <a:ln w="12700">
            <a:miter lim="400000"/>
          </a:ln>
        </p:spPr>
        <p:txBody>
          <a:bodyPr lIns="45719" rIns="45719" anchor="ctr"/>
          <a:lstStyle/>
          <a:p>
            <a:pPr algn="ctr">
              <a:defRPr>
                <a:solidFill>
                  <a:srgbClr val="FFFFFF"/>
                </a:solidFill>
              </a:defRPr>
            </a:pPr>
            <a:endParaRPr/>
          </a:p>
        </p:txBody>
      </p:sp>
      <p:grpSp>
        <p:nvGrpSpPr>
          <p:cNvPr id="28" name="Group 33"/>
          <p:cNvGrpSpPr/>
          <p:nvPr/>
        </p:nvGrpSpPr>
        <p:grpSpPr>
          <a:xfrm>
            <a:off x="1292492" y="4299807"/>
            <a:ext cx="2083887" cy="2083886"/>
            <a:chOff x="0" y="0"/>
            <a:chExt cx="2083885" cy="2083885"/>
          </a:xfrm>
        </p:grpSpPr>
        <p:sp>
          <p:nvSpPr>
            <p:cNvPr id="24" name="Freeform: Shape 34"/>
            <p:cNvSpPr/>
            <p:nvPr/>
          </p:nvSpPr>
          <p:spPr>
            <a:xfrm rot="8100000" flipH="1">
              <a:off x="163491" y="634348"/>
              <a:ext cx="1853970" cy="92698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6765" y="0"/>
                    <a:pt x="21600" y="9671"/>
                    <a:pt x="21600" y="21600"/>
                  </a:cubicBezTo>
                  <a:lnTo>
                    <a:pt x="16200" y="21600"/>
                  </a:lnTo>
                  <a:cubicBezTo>
                    <a:pt x="16200" y="15635"/>
                    <a:pt x="13782" y="10800"/>
                    <a:pt x="10800" y="10800"/>
                  </a:cubicBezTo>
                  <a:cubicBezTo>
                    <a:pt x="7818" y="10800"/>
                    <a:pt x="5400" y="15635"/>
                    <a:pt x="5400" y="21600"/>
                  </a:cubicBezTo>
                  <a:lnTo>
                    <a:pt x="0" y="21600"/>
                  </a:lnTo>
                  <a:cubicBezTo>
                    <a:pt x="0" y="9671"/>
                    <a:pt x="4835" y="0"/>
                    <a:pt x="10800" y="0"/>
                  </a:cubicBezTo>
                  <a:close/>
                </a:path>
              </a:pathLst>
            </a:custGeom>
            <a:solidFill>
              <a:srgbClr val="24334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5" name="Freeform: Shape 35"/>
            <p:cNvSpPr/>
            <p:nvPr/>
          </p:nvSpPr>
          <p:spPr>
            <a:xfrm rot="8100000" flipH="1">
              <a:off x="114958" y="495397"/>
              <a:ext cx="1853970" cy="109309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6765" y="0"/>
                    <a:pt x="21600" y="9671"/>
                    <a:pt x="21600" y="21600"/>
                  </a:cubicBezTo>
                  <a:lnTo>
                    <a:pt x="16200" y="21600"/>
                  </a:lnTo>
                  <a:cubicBezTo>
                    <a:pt x="16200" y="15635"/>
                    <a:pt x="13782" y="10800"/>
                    <a:pt x="10800" y="10800"/>
                  </a:cubicBezTo>
                  <a:cubicBezTo>
                    <a:pt x="7818" y="10800"/>
                    <a:pt x="5400" y="15635"/>
                    <a:pt x="5400" y="21600"/>
                  </a:cubicBezTo>
                  <a:lnTo>
                    <a:pt x="0" y="21600"/>
                  </a:lnTo>
                  <a:cubicBezTo>
                    <a:pt x="0" y="9671"/>
                    <a:pt x="4835" y="0"/>
                    <a:pt x="10800" y="0"/>
                  </a:cubicBezTo>
                  <a:close/>
                </a:path>
              </a:pathLst>
            </a:custGeom>
            <a:solidFill>
              <a:srgbClr val="7B9AB6">
                <a:alpha val="40000"/>
              </a:srgb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6" name="Oval 36"/>
            <p:cNvSpPr/>
            <p:nvPr/>
          </p:nvSpPr>
          <p:spPr>
            <a:xfrm rot="2700000" flipH="1">
              <a:off x="1198230" y="44825"/>
              <a:ext cx="107099" cy="466591"/>
            </a:xfrm>
            <a:prstGeom prst="ellipse">
              <a:avLst/>
            </a:prstGeom>
            <a:solidFill>
              <a:srgbClr val="33485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 name="Oval 37"/>
            <p:cNvSpPr/>
            <p:nvPr/>
          </p:nvSpPr>
          <p:spPr>
            <a:xfrm rot="2700000" flipH="1">
              <a:off x="217204" y="1025851"/>
              <a:ext cx="107099" cy="466591"/>
            </a:xfrm>
            <a:prstGeom prst="ellipse">
              <a:avLst/>
            </a:prstGeom>
            <a:solidFill>
              <a:srgbClr val="33485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and Vertical Text">
    <p:spTree>
      <p:nvGrpSpPr>
        <p:cNvPr id="1" name=""/>
        <p:cNvGrpSpPr/>
        <p:nvPr/>
      </p:nvGrpSpPr>
      <p:grpSpPr>
        <a:xfrm>
          <a:off x="0" y="0"/>
          <a:ext cx="0" cy="0"/>
          <a:chOff x="0" y="0"/>
          <a:chExt cx="0" cy="0"/>
        </a:xfrm>
      </p:grpSpPr>
      <p:sp>
        <p:nvSpPr>
          <p:cNvPr id="132" name="Title Text"/>
          <p:cNvSpPr txBox="1">
            <a:spLocks noGrp="1"/>
          </p:cNvSpPr>
          <p:nvPr>
            <p:ph type="title"/>
          </p:nvPr>
        </p:nvSpPr>
        <p:spPr>
          <a:xfrm>
            <a:off x="550862" y="503906"/>
            <a:ext cx="11090276" cy="1333058"/>
          </a:xfrm>
          <a:prstGeom prst="rect">
            <a:avLst/>
          </a:prstGeom>
        </p:spPr>
        <p:txBody>
          <a:bodyPr anchor="t"/>
          <a:lstStyle/>
          <a:p>
            <a:r>
              <a:t>Title Text</a:t>
            </a:r>
          </a:p>
        </p:txBody>
      </p:sp>
      <p:sp>
        <p:nvSpPr>
          <p:cNvPr id="133" name="Body Level One…"/>
          <p:cNvSpPr txBox="1">
            <a:spLocks noGrp="1"/>
          </p:cNvSpPr>
          <p:nvPr>
            <p:ph type="body" idx="1"/>
          </p:nvPr>
        </p:nvSpPr>
        <p:spPr>
          <a:xfrm>
            <a:off x="550862" y="2113862"/>
            <a:ext cx="11091601" cy="397896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141" name="Title Text"/>
          <p:cNvSpPr txBox="1">
            <a:spLocks noGrp="1"/>
          </p:cNvSpPr>
          <p:nvPr>
            <p:ph type="title"/>
          </p:nvPr>
        </p:nvSpPr>
        <p:spPr>
          <a:xfrm>
            <a:off x="8724900" y="365125"/>
            <a:ext cx="2628900" cy="5811838"/>
          </a:xfrm>
          <a:prstGeom prst="rect">
            <a:avLst/>
          </a:prstGeom>
        </p:spPr>
        <p:txBody>
          <a:bodyPr anchor="t"/>
          <a:lstStyle/>
          <a:p>
            <a:r>
              <a:t>Title Text</a:t>
            </a:r>
          </a:p>
        </p:txBody>
      </p:sp>
      <p:sp>
        <p:nvSpPr>
          <p:cNvPr id="14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grpSp>
        <p:nvGrpSpPr>
          <p:cNvPr id="40" name="Group 11"/>
          <p:cNvGrpSpPr/>
          <p:nvPr/>
        </p:nvGrpSpPr>
        <p:grpSpPr>
          <a:xfrm>
            <a:off x="363888" y="5322559"/>
            <a:ext cx="1030305" cy="1030306"/>
            <a:chOff x="0" y="0"/>
            <a:chExt cx="1030304" cy="1030304"/>
          </a:xfrm>
        </p:grpSpPr>
        <p:sp>
          <p:nvSpPr>
            <p:cNvPr id="36" name="Freeform: Shape 12"/>
            <p:cNvSpPr/>
            <p:nvPr/>
          </p:nvSpPr>
          <p:spPr>
            <a:xfrm rot="13500000">
              <a:off x="28116" y="306949"/>
              <a:ext cx="926986" cy="46349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6765" y="0"/>
                    <a:pt x="21600" y="9671"/>
                    <a:pt x="21600" y="21600"/>
                  </a:cubicBezTo>
                  <a:lnTo>
                    <a:pt x="16200" y="21600"/>
                  </a:lnTo>
                  <a:cubicBezTo>
                    <a:pt x="16200" y="15635"/>
                    <a:pt x="13782" y="10800"/>
                    <a:pt x="10800" y="10800"/>
                  </a:cubicBezTo>
                  <a:cubicBezTo>
                    <a:pt x="7818" y="10800"/>
                    <a:pt x="5400" y="15635"/>
                    <a:pt x="5400" y="21600"/>
                  </a:cubicBezTo>
                  <a:lnTo>
                    <a:pt x="0" y="21600"/>
                  </a:lnTo>
                  <a:cubicBezTo>
                    <a:pt x="0" y="9671"/>
                    <a:pt x="4835" y="0"/>
                    <a:pt x="10800" y="0"/>
                  </a:cubicBezTo>
                  <a:close/>
                </a:path>
              </a:pathLst>
            </a:custGeom>
            <a:solidFill>
              <a:srgbClr val="24334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7" name="Oval 13"/>
            <p:cNvSpPr/>
            <p:nvPr/>
          </p:nvSpPr>
          <p:spPr>
            <a:xfrm rot="18900000">
              <a:off x="874696" y="502700"/>
              <a:ext cx="53551" cy="233297"/>
            </a:xfrm>
            <a:prstGeom prst="ellipse">
              <a:avLst/>
            </a:prstGeom>
            <a:solidFill>
              <a:srgbClr val="33485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8" name="Oval 14"/>
            <p:cNvSpPr/>
            <p:nvPr/>
          </p:nvSpPr>
          <p:spPr>
            <a:xfrm rot="18900000">
              <a:off x="384183" y="12187"/>
              <a:ext cx="53551" cy="233297"/>
            </a:xfrm>
            <a:prstGeom prst="ellipse">
              <a:avLst/>
            </a:prstGeom>
            <a:solidFill>
              <a:srgbClr val="33485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9" name="Freeform: Shape 15"/>
            <p:cNvSpPr/>
            <p:nvPr/>
          </p:nvSpPr>
          <p:spPr>
            <a:xfrm rot="13500000">
              <a:off x="51659" y="250109"/>
              <a:ext cx="926986" cy="53008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6765" y="0"/>
                    <a:pt x="21600" y="9671"/>
                    <a:pt x="21600" y="21600"/>
                  </a:cubicBezTo>
                  <a:lnTo>
                    <a:pt x="16200" y="21600"/>
                  </a:lnTo>
                  <a:cubicBezTo>
                    <a:pt x="16200" y="15635"/>
                    <a:pt x="13782" y="10800"/>
                    <a:pt x="10800" y="10800"/>
                  </a:cubicBezTo>
                  <a:cubicBezTo>
                    <a:pt x="7818" y="10800"/>
                    <a:pt x="5400" y="15635"/>
                    <a:pt x="5400" y="21600"/>
                  </a:cubicBezTo>
                  <a:lnTo>
                    <a:pt x="0" y="21600"/>
                  </a:lnTo>
                  <a:cubicBezTo>
                    <a:pt x="0" y="9671"/>
                    <a:pt x="4835" y="0"/>
                    <a:pt x="10800" y="0"/>
                  </a:cubicBezTo>
                  <a:close/>
                </a:path>
              </a:pathLst>
            </a:custGeom>
            <a:solidFill>
              <a:srgbClr val="7B9AB6">
                <a:alpha val="20000"/>
              </a:srgb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41" name="Title Text"/>
          <p:cNvSpPr txBox="1">
            <a:spLocks noGrp="1"/>
          </p:cNvSpPr>
          <p:nvPr>
            <p:ph type="title"/>
          </p:nvPr>
        </p:nvSpPr>
        <p:spPr>
          <a:xfrm>
            <a:off x="550862" y="549275"/>
            <a:ext cx="11091600" cy="1332000"/>
          </a:xfrm>
          <a:prstGeom prst="rect">
            <a:avLst/>
          </a:prstGeom>
        </p:spPr>
        <p:txBody>
          <a:bodyPr anchor="t"/>
          <a:lstStyle/>
          <a:p>
            <a:r>
              <a:t>Title Text</a:t>
            </a:r>
          </a:p>
        </p:txBody>
      </p:sp>
      <p:sp>
        <p:nvSpPr>
          <p:cNvPr id="42" name="Body Level One…"/>
          <p:cNvSpPr txBox="1">
            <a:spLocks noGrp="1"/>
          </p:cNvSpPr>
          <p:nvPr>
            <p:ph type="body" idx="1"/>
          </p:nvPr>
        </p:nvSpPr>
        <p:spPr>
          <a:xfrm>
            <a:off x="550862" y="2113198"/>
            <a:ext cx="11090276" cy="397962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grpSp>
        <p:nvGrpSpPr>
          <p:cNvPr id="53" name="Group 47"/>
          <p:cNvGrpSpPr/>
          <p:nvPr/>
        </p:nvGrpSpPr>
        <p:grpSpPr>
          <a:xfrm>
            <a:off x="242406" y="748159"/>
            <a:ext cx="897878" cy="934083"/>
            <a:chOff x="0" y="0"/>
            <a:chExt cx="897876" cy="934082"/>
          </a:xfrm>
        </p:grpSpPr>
        <p:sp>
          <p:nvSpPr>
            <p:cNvPr id="50" name="Freeform 5"/>
            <p:cNvSpPr/>
            <p:nvPr/>
          </p:nvSpPr>
          <p:spPr>
            <a:xfrm rot="1800000">
              <a:off x="227245" y="130847"/>
              <a:ext cx="621087" cy="364602"/>
            </a:xfrm>
            <a:custGeom>
              <a:avLst/>
              <a:gdLst/>
              <a:ahLst/>
              <a:cxnLst>
                <a:cxn ang="0">
                  <a:pos x="wd2" y="hd2"/>
                </a:cxn>
                <a:cxn ang="5400000">
                  <a:pos x="wd2" y="hd2"/>
                </a:cxn>
                <a:cxn ang="10800000">
                  <a:pos x="wd2" y="hd2"/>
                </a:cxn>
                <a:cxn ang="16200000">
                  <a:pos x="wd2" y="hd2"/>
                </a:cxn>
              </a:cxnLst>
              <a:rect l="0" t="0" r="r" b="b"/>
              <a:pathLst>
                <a:path w="21600" h="21600" extrusionOk="0">
                  <a:moveTo>
                    <a:pt x="10640" y="0"/>
                  </a:moveTo>
                  <a:lnTo>
                    <a:pt x="0" y="10766"/>
                  </a:lnTo>
                  <a:lnTo>
                    <a:pt x="10640" y="21600"/>
                  </a:lnTo>
                  <a:lnTo>
                    <a:pt x="21600" y="10766"/>
                  </a:lnTo>
                  <a:lnTo>
                    <a:pt x="10640" y="0"/>
                  </a:lnTo>
                  <a:close/>
                </a:path>
              </a:pathLst>
            </a:custGeom>
            <a:gradFill flip="none" rotWithShape="1">
              <a:gsLst>
                <a:gs pos="20000">
                  <a:srgbClr val="33485B">
                    <a:alpha val="20000"/>
                  </a:srgbClr>
                </a:gs>
                <a:gs pos="100000">
                  <a:srgbClr val="DCB2EB">
                    <a:alpha val="20000"/>
                  </a:srgbClr>
                </a:gs>
              </a:gsLst>
              <a:lin ang="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 name="Freeform 6"/>
            <p:cNvSpPr/>
            <p:nvPr/>
          </p:nvSpPr>
          <p:spPr>
            <a:xfrm rot="1800000">
              <a:off x="114074" y="197806"/>
              <a:ext cx="305943" cy="53827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4308"/>
                  </a:lnTo>
                  <a:lnTo>
                    <a:pt x="0" y="0"/>
                  </a:lnTo>
                  <a:lnTo>
                    <a:pt x="21600" y="7338"/>
                  </a:lnTo>
                  <a:lnTo>
                    <a:pt x="21600" y="21600"/>
                  </a:lnTo>
                  <a:close/>
                </a:path>
              </a:pathLst>
            </a:custGeom>
            <a:gradFill flip="none" rotWithShape="1">
              <a:gsLst>
                <a:gs pos="20000">
                  <a:srgbClr val="33485B">
                    <a:alpha val="20000"/>
                  </a:srgbClr>
                </a:gs>
                <a:gs pos="100000">
                  <a:srgbClr val="DCB2EB">
                    <a:alpha val="20000"/>
                  </a:srgbClr>
                </a:gs>
              </a:gsLst>
              <a:lin ang="198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2" name="Freeform 8"/>
            <p:cNvSpPr/>
            <p:nvPr/>
          </p:nvSpPr>
          <p:spPr>
            <a:xfrm rot="1800000">
              <a:off x="378412" y="353078"/>
              <a:ext cx="315145" cy="53827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4308"/>
                  </a:lnTo>
                  <a:lnTo>
                    <a:pt x="0" y="21600"/>
                  </a:lnTo>
                  <a:lnTo>
                    <a:pt x="0" y="7338"/>
                  </a:lnTo>
                  <a:lnTo>
                    <a:pt x="21600" y="0"/>
                  </a:lnTo>
                  <a:close/>
                </a:path>
              </a:pathLst>
            </a:custGeom>
            <a:gradFill flip="none" rotWithShape="1">
              <a:gsLst>
                <a:gs pos="20000">
                  <a:srgbClr val="33485B">
                    <a:alpha val="20000"/>
                  </a:srgbClr>
                </a:gs>
                <a:gs pos="100000">
                  <a:srgbClr val="DCB2EB">
                    <a:alpha val="20000"/>
                  </a:srgbClr>
                </a:gs>
              </a:gsLst>
              <a:lin ang="180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54" name="Title Text"/>
          <p:cNvSpPr txBox="1">
            <a:spLocks noGrp="1"/>
          </p:cNvSpPr>
          <p:nvPr>
            <p:ph type="title"/>
          </p:nvPr>
        </p:nvSpPr>
        <p:spPr>
          <a:xfrm>
            <a:off x="563562" y="474344"/>
            <a:ext cx="11077576" cy="2954656"/>
          </a:xfrm>
          <a:prstGeom prst="rect">
            <a:avLst/>
          </a:prstGeom>
        </p:spPr>
        <p:txBody>
          <a:bodyPr anchor="b"/>
          <a:lstStyle>
            <a:lvl1pPr>
              <a:defRPr sz="6400"/>
            </a:lvl1pPr>
          </a:lstStyle>
          <a:p>
            <a:r>
              <a:t>Title Text</a:t>
            </a:r>
          </a:p>
        </p:txBody>
      </p:sp>
      <p:sp>
        <p:nvSpPr>
          <p:cNvPr id="55" name="Body Level One…"/>
          <p:cNvSpPr txBox="1">
            <a:spLocks noGrp="1"/>
          </p:cNvSpPr>
          <p:nvPr>
            <p:ph type="body" idx="1"/>
          </p:nvPr>
        </p:nvSpPr>
        <p:spPr>
          <a:xfrm>
            <a:off x="566271" y="3629771"/>
            <a:ext cx="11074866" cy="2678954"/>
          </a:xfrm>
          <a:prstGeom prst="rect">
            <a:avLst/>
          </a:prstGeom>
        </p:spPr>
        <p:txBody>
          <a:bodyPr/>
          <a:lstStyle>
            <a:lvl1pPr marL="0" indent="0">
              <a:spcBef>
                <a:spcPts val="800"/>
              </a:spcBef>
              <a:buSzTx/>
              <a:buFontTx/>
              <a:buNone/>
              <a:defRPr sz="2400">
                <a:solidFill>
                  <a:srgbClr val="FFFFFF">
                    <a:alpha val="80000"/>
                  </a:srgbClr>
                </a:solidFill>
              </a:defRPr>
            </a:lvl1pPr>
            <a:lvl2pPr marL="0" indent="457200">
              <a:spcBef>
                <a:spcPts val="800"/>
              </a:spcBef>
              <a:buSzTx/>
              <a:buFontTx/>
              <a:buNone/>
              <a:defRPr sz="2400">
                <a:solidFill>
                  <a:srgbClr val="FFFFFF">
                    <a:alpha val="80000"/>
                  </a:srgbClr>
                </a:solidFill>
              </a:defRPr>
            </a:lvl2pPr>
            <a:lvl3pPr marL="0" indent="914400">
              <a:spcBef>
                <a:spcPts val="800"/>
              </a:spcBef>
              <a:buSzTx/>
              <a:buFontTx/>
              <a:buNone/>
              <a:defRPr sz="2400">
                <a:solidFill>
                  <a:srgbClr val="FFFFFF">
                    <a:alpha val="80000"/>
                  </a:srgbClr>
                </a:solidFill>
              </a:defRPr>
            </a:lvl3pPr>
            <a:lvl4pPr marL="0" indent="1371600">
              <a:spcBef>
                <a:spcPts val="800"/>
              </a:spcBef>
              <a:buSzTx/>
              <a:buFontTx/>
              <a:buNone/>
              <a:defRPr sz="2400">
                <a:solidFill>
                  <a:srgbClr val="FFFFFF">
                    <a:alpha val="80000"/>
                  </a:srgbClr>
                </a:solidFill>
              </a:defRPr>
            </a:lvl4pPr>
            <a:lvl5pPr marL="0" indent="1828800">
              <a:spcBef>
                <a:spcPts val="800"/>
              </a:spcBef>
              <a:buSzTx/>
              <a:buFontTx/>
              <a:buNone/>
              <a:defRPr sz="2400">
                <a:solidFill>
                  <a:srgbClr val="FFFFFF">
                    <a:alpha val="80000"/>
                  </a:srgbClr>
                </a:solidFill>
              </a:defRPr>
            </a:lvl5pPr>
          </a:lstStyle>
          <a:p>
            <a:r>
              <a:t>Body Level One</a:t>
            </a:r>
          </a:p>
          <a:p>
            <a:pPr lvl="1"/>
            <a:r>
              <a:t>Body Level Two</a:t>
            </a:r>
          </a:p>
          <a:p>
            <a:pPr lvl="2"/>
            <a:r>
              <a:t>Body Level Three</a:t>
            </a:r>
          </a:p>
          <a:p>
            <a:pPr lvl="3"/>
            <a:r>
              <a:t>Body Level Four</a:t>
            </a:r>
          </a:p>
          <a:p>
            <a:pPr lvl="4"/>
            <a:r>
              <a:t>Body Level Five</a:t>
            </a:r>
          </a:p>
        </p:txBody>
      </p:sp>
      <p:sp>
        <p:nvSpPr>
          <p:cNvPr id="56" name="Freeform: Shape 40"/>
          <p:cNvSpPr/>
          <p:nvPr/>
        </p:nvSpPr>
        <p:spPr>
          <a:xfrm rot="18900000">
            <a:off x="11209132" y="4448188"/>
            <a:ext cx="999201" cy="1262948"/>
          </a:xfrm>
          <a:custGeom>
            <a:avLst/>
            <a:gdLst/>
            <a:ahLst/>
            <a:cxnLst>
              <a:cxn ang="0">
                <a:pos x="wd2" y="hd2"/>
              </a:cxn>
              <a:cxn ang="5400000">
                <a:pos x="wd2" y="hd2"/>
              </a:cxn>
              <a:cxn ang="10800000">
                <a:pos x="wd2" y="hd2"/>
              </a:cxn>
              <a:cxn ang="16200000">
                <a:pos x="wd2" y="hd2"/>
              </a:cxn>
            </a:cxnLst>
            <a:rect l="0" t="0" r="r" b="b"/>
            <a:pathLst>
              <a:path w="21600" h="21600" extrusionOk="0">
                <a:moveTo>
                  <a:pt x="11673" y="0"/>
                </a:moveTo>
                <a:lnTo>
                  <a:pt x="21600" y="13944"/>
                </a:lnTo>
                <a:lnTo>
                  <a:pt x="11937" y="21589"/>
                </a:lnTo>
                <a:lnTo>
                  <a:pt x="11673" y="21600"/>
                </a:lnTo>
                <a:cubicBezTo>
                  <a:pt x="5226" y="21600"/>
                  <a:pt x="0" y="19533"/>
                  <a:pt x="0" y="16982"/>
                </a:cubicBezTo>
                <a:cubicBezTo>
                  <a:pt x="0" y="16663"/>
                  <a:pt x="82" y="16352"/>
                  <a:pt x="237" y="16052"/>
                </a:cubicBezTo>
                <a:lnTo>
                  <a:pt x="338" y="15923"/>
                </a:lnTo>
                <a:close/>
              </a:path>
            </a:pathLst>
          </a:custGeom>
          <a:gradFill>
            <a:gsLst>
              <a:gs pos="30000">
                <a:srgbClr val="33485B"/>
              </a:gs>
              <a:gs pos="40000">
                <a:srgbClr val="486783"/>
              </a:gs>
              <a:gs pos="60000">
                <a:srgbClr val="33485B"/>
              </a:gs>
              <a:gs pos="100000">
                <a:srgbClr val="243341"/>
              </a:gs>
            </a:gsLst>
            <a:lin ang="10200000"/>
          </a:gradFill>
          <a:ln w="12700">
            <a:miter lim="400000"/>
          </a:ln>
        </p:spPr>
        <p:txBody>
          <a:bodyPr lIns="45719" rIns="45719" anchor="ctr"/>
          <a:lstStyle/>
          <a:p>
            <a:pPr algn="ctr">
              <a:defRPr>
                <a:solidFill>
                  <a:srgbClr val="FFFFFF"/>
                </a:solidFill>
              </a:defRPr>
            </a:pPr>
            <a:endParaRPr/>
          </a:p>
        </p:txBody>
      </p:sp>
      <p:sp>
        <p:nvSpPr>
          <p:cNvPr id="57" name="Freeform: Shape 42"/>
          <p:cNvSpPr/>
          <p:nvPr/>
        </p:nvSpPr>
        <p:spPr>
          <a:xfrm rot="2700000">
            <a:off x="11686937" y="4853516"/>
            <a:ext cx="540001" cy="978285"/>
          </a:xfrm>
          <a:custGeom>
            <a:avLst/>
            <a:gdLst/>
            <a:ahLst/>
            <a:cxnLst>
              <a:cxn ang="0">
                <a:pos x="wd2" y="hd2"/>
              </a:cxn>
              <a:cxn ang="5400000">
                <a:pos x="wd2" y="hd2"/>
              </a:cxn>
              <a:cxn ang="10800000">
                <a:pos x="wd2" y="hd2"/>
              </a:cxn>
              <a:cxn ang="16200000">
                <a:pos x="wd2" y="hd2"/>
              </a:cxn>
            </a:cxnLst>
            <a:rect l="0" t="0" r="r" b="b"/>
            <a:pathLst>
              <a:path w="21600" h="21600" extrusionOk="0">
                <a:moveTo>
                  <a:pt x="4532" y="0"/>
                </a:moveTo>
                <a:lnTo>
                  <a:pt x="21575" y="9408"/>
                </a:lnTo>
                <a:lnTo>
                  <a:pt x="21600" y="9677"/>
                </a:lnTo>
                <a:cubicBezTo>
                  <a:pt x="21600" y="16262"/>
                  <a:pt x="16765" y="21600"/>
                  <a:pt x="10800" y="21600"/>
                </a:cubicBezTo>
                <a:cubicBezTo>
                  <a:pt x="4835" y="21600"/>
                  <a:pt x="0" y="16262"/>
                  <a:pt x="0" y="9677"/>
                </a:cubicBezTo>
                <a:cubicBezTo>
                  <a:pt x="0" y="6385"/>
                  <a:pt x="1209" y="3404"/>
                  <a:pt x="3163" y="1246"/>
                </a:cubicBezTo>
                <a:close/>
              </a:path>
            </a:pathLst>
          </a:custGeom>
          <a:solidFill>
            <a:srgbClr val="33485B"/>
          </a:solidFill>
          <a:ln w="12700">
            <a:miter lim="400000"/>
          </a:ln>
        </p:spPr>
        <p:txBody>
          <a:bodyPr lIns="45719" rIns="45719" anchor="ctr"/>
          <a:lstStyle/>
          <a:p>
            <a:pPr algn="ctr">
              <a:defRPr>
                <a:solidFill>
                  <a:srgbClr val="FFFFFF"/>
                </a:solidFill>
              </a:defRPr>
            </a:pPr>
            <a:endParaRP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65" name="Oval 21"/>
          <p:cNvSpPr/>
          <p:nvPr/>
        </p:nvSpPr>
        <p:spPr>
          <a:xfrm>
            <a:off x="11069863" y="333375"/>
            <a:ext cx="360001" cy="360000"/>
          </a:xfrm>
          <a:prstGeom prst="ellipse">
            <a:avLst/>
          </a:prstGeom>
          <a:gradFill>
            <a:gsLst>
              <a:gs pos="60000">
                <a:srgbClr val="243341"/>
              </a:gs>
              <a:gs pos="100000">
                <a:srgbClr val="7B9AB6"/>
              </a:gs>
            </a:gsLst>
            <a:path path="circle">
              <a:fillToRect l="119636" t="37721" r="-19636" b="62278"/>
            </a:path>
          </a:gradFill>
          <a:ln w="12700">
            <a:miter lim="400000"/>
          </a:ln>
        </p:spPr>
        <p:txBody>
          <a:bodyPr lIns="45719" rIns="45719" anchor="ctr"/>
          <a:lstStyle/>
          <a:p>
            <a:pPr algn="ctr">
              <a:defRPr>
                <a:solidFill>
                  <a:srgbClr val="FFFFFF"/>
                </a:solidFill>
              </a:defRPr>
            </a:pPr>
            <a:endParaRPr/>
          </a:p>
        </p:txBody>
      </p:sp>
      <p:grpSp>
        <p:nvGrpSpPr>
          <p:cNvPr id="68" name="Group 12"/>
          <p:cNvGrpSpPr/>
          <p:nvPr/>
        </p:nvGrpSpPr>
        <p:grpSpPr>
          <a:xfrm>
            <a:off x="233344" y="5384019"/>
            <a:ext cx="828358" cy="828358"/>
            <a:chOff x="0" y="0"/>
            <a:chExt cx="828357" cy="828357"/>
          </a:xfrm>
        </p:grpSpPr>
        <p:sp>
          <p:nvSpPr>
            <p:cNvPr id="66" name="Freeform: Shape 19"/>
            <p:cNvSpPr/>
            <p:nvPr/>
          </p:nvSpPr>
          <p:spPr>
            <a:xfrm rot="2700000">
              <a:off x="144178" y="98441"/>
              <a:ext cx="540001" cy="63147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287" y="15923"/>
                  </a:lnTo>
                  <a:lnTo>
                    <a:pt x="21381" y="16052"/>
                  </a:lnTo>
                  <a:cubicBezTo>
                    <a:pt x="21524" y="16352"/>
                    <a:pt x="21600" y="16663"/>
                    <a:pt x="21600" y="16982"/>
                  </a:cubicBezTo>
                  <a:cubicBezTo>
                    <a:pt x="21600" y="19533"/>
                    <a:pt x="16765" y="21600"/>
                    <a:pt x="10800" y="21600"/>
                  </a:cubicBezTo>
                  <a:cubicBezTo>
                    <a:pt x="4835" y="21600"/>
                    <a:pt x="0" y="19533"/>
                    <a:pt x="0" y="16982"/>
                  </a:cubicBezTo>
                  <a:cubicBezTo>
                    <a:pt x="0" y="16663"/>
                    <a:pt x="76" y="16352"/>
                    <a:pt x="219" y="16052"/>
                  </a:cubicBezTo>
                  <a:lnTo>
                    <a:pt x="313" y="15923"/>
                  </a:lnTo>
                  <a:lnTo>
                    <a:pt x="10800" y="0"/>
                  </a:lnTo>
                  <a:close/>
                </a:path>
              </a:pathLst>
            </a:custGeom>
            <a:gradFill flip="none" rotWithShape="1">
              <a:gsLst>
                <a:gs pos="30000">
                  <a:srgbClr val="33485B"/>
                </a:gs>
                <a:gs pos="40000">
                  <a:srgbClr val="486783"/>
                </a:gs>
                <a:gs pos="60000">
                  <a:srgbClr val="33485B"/>
                </a:gs>
                <a:gs pos="100000">
                  <a:srgbClr val="243341"/>
                </a:gs>
              </a:gsLst>
              <a:lin ang="6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7" name="Oval 20"/>
            <p:cNvSpPr/>
            <p:nvPr/>
          </p:nvSpPr>
          <p:spPr>
            <a:xfrm rot="8100000">
              <a:off x="151378" y="271978"/>
              <a:ext cx="270001" cy="540001"/>
            </a:xfrm>
            <a:prstGeom prst="ellipse">
              <a:avLst/>
            </a:prstGeom>
            <a:gradFill flip="none" rotWithShape="1">
              <a:gsLst>
                <a:gs pos="50000">
                  <a:srgbClr val="2B3D4E"/>
                </a:gs>
                <a:gs pos="100000">
                  <a:srgbClr val="33485B"/>
                </a:gs>
              </a:gsLst>
              <a:lin ang="54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9" name="Title Text"/>
          <p:cNvSpPr txBox="1">
            <a:spLocks noGrp="1"/>
          </p:cNvSpPr>
          <p:nvPr>
            <p:ph type="title"/>
          </p:nvPr>
        </p:nvSpPr>
        <p:spPr>
          <a:xfrm>
            <a:off x="550862" y="549275"/>
            <a:ext cx="11090276" cy="1332000"/>
          </a:xfrm>
          <a:prstGeom prst="rect">
            <a:avLst/>
          </a:prstGeom>
        </p:spPr>
        <p:txBody>
          <a:bodyPr anchor="t"/>
          <a:lstStyle/>
          <a:p>
            <a:r>
              <a:t>Title Text</a:t>
            </a:r>
          </a:p>
        </p:txBody>
      </p:sp>
      <p:sp>
        <p:nvSpPr>
          <p:cNvPr id="70" name="Body Level One…"/>
          <p:cNvSpPr txBox="1">
            <a:spLocks noGrp="1"/>
          </p:cNvSpPr>
          <p:nvPr>
            <p:ph type="body" sz="half" idx="1"/>
          </p:nvPr>
        </p:nvSpPr>
        <p:spPr>
          <a:xfrm>
            <a:off x="550862" y="2097175"/>
            <a:ext cx="5435601" cy="399565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78" name="Oval 11"/>
          <p:cNvSpPr/>
          <p:nvPr/>
        </p:nvSpPr>
        <p:spPr>
          <a:xfrm>
            <a:off x="11091612" y="5893465"/>
            <a:ext cx="360001" cy="360001"/>
          </a:xfrm>
          <a:prstGeom prst="ellipse">
            <a:avLst/>
          </a:prstGeom>
          <a:gradFill>
            <a:gsLst>
              <a:gs pos="60000">
                <a:srgbClr val="243341"/>
              </a:gs>
              <a:gs pos="100000">
                <a:srgbClr val="7B9AB6"/>
              </a:gs>
            </a:gsLst>
            <a:path path="circle">
              <a:fillToRect l="119636" t="37721" r="-19636" b="62278"/>
            </a:path>
          </a:gradFill>
          <a:ln w="12700">
            <a:miter lim="400000"/>
          </a:ln>
        </p:spPr>
        <p:txBody>
          <a:bodyPr lIns="45719" rIns="45719" anchor="ctr"/>
          <a:lstStyle/>
          <a:p>
            <a:pPr algn="ctr">
              <a:defRPr>
                <a:solidFill>
                  <a:srgbClr val="FFFFFF"/>
                </a:solidFill>
              </a:defRPr>
            </a:pPr>
            <a:endParaRPr/>
          </a:p>
        </p:txBody>
      </p:sp>
      <p:sp>
        <p:nvSpPr>
          <p:cNvPr id="79" name="Rectangle 10"/>
          <p:cNvSpPr/>
          <p:nvPr/>
        </p:nvSpPr>
        <p:spPr>
          <a:xfrm>
            <a:off x="11451611" y="5827877"/>
            <a:ext cx="379050" cy="360001"/>
          </a:xfrm>
          <a:prstGeom prst="rect">
            <a:avLst/>
          </a:prstGeom>
          <a:solidFill>
            <a:srgbClr val="243341">
              <a:alpha val="80000"/>
            </a:srgbClr>
          </a:solidFill>
          <a:ln w="12700">
            <a:miter lim="400000"/>
          </a:ln>
        </p:spPr>
        <p:txBody>
          <a:bodyPr lIns="45719" rIns="45719" anchor="ctr"/>
          <a:lstStyle/>
          <a:p>
            <a:pPr algn="ctr">
              <a:defRPr>
                <a:solidFill>
                  <a:srgbClr val="FFFFFF"/>
                </a:solidFill>
              </a:defRPr>
            </a:pPr>
            <a:endParaRPr/>
          </a:p>
        </p:txBody>
      </p:sp>
      <p:sp>
        <p:nvSpPr>
          <p:cNvPr id="80" name="Title Text"/>
          <p:cNvSpPr txBox="1">
            <a:spLocks noGrp="1"/>
          </p:cNvSpPr>
          <p:nvPr>
            <p:ph type="title"/>
          </p:nvPr>
        </p:nvSpPr>
        <p:spPr>
          <a:xfrm>
            <a:off x="550862" y="549275"/>
            <a:ext cx="11097552" cy="1332000"/>
          </a:xfrm>
          <a:prstGeom prst="rect">
            <a:avLst/>
          </a:prstGeom>
        </p:spPr>
        <p:txBody>
          <a:bodyPr anchor="t"/>
          <a:lstStyle>
            <a:lvl1pPr>
              <a:defRPr sz="3200"/>
            </a:lvl1pPr>
          </a:lstStyle>
          <a:p>
            <a:r>
              <a:t>Title Text</a:t>
            </a:r>
          </a:p>
        </p:txBody>
      </p:sp>
      <p:sp>
        <p:nvSpPr>
          <p:cNvPr id="81" name="Body Level One…"/>
          <p:cNvSpPr txBox="1">
            <a:spLocks noGrp="1"/>
          </p:cNvSpPr>
          <p:nvPr>
            <p:ph type="body" sz="quarter" idx="1"/>
          </p:nvPr>
        </p:nvSpPr>
        <p:spPr>
          <a:xfrm>
            <a:off x="550864" y="1881275"/>
            <a:ext cx="5437186" cy="535355"/>
          </a:xfrm>
          <a:prstGeom prst="rect">
            <a:avLst/>
          </a:prstGeom>
        </p:spPr>
        <p:txBody>
          <a:bodyPr anchor="b"/>
          <a:lstStyle>
            <a:lvl1pPr marL="0" indent="0">
              <a:buSzTx/>
              <a:buFontTx/>
              <a:buNone/>
              <a:defRPr sz="1400" cap="all" spc="200">
                <a:solidFill>
                  <a:srgbClr val="FFFFFF"/>
                </a:solidFill>
              </a:defRPr>
            </a:lvl1pPr>
            <a:lvl2pPr marL="0" indent="457200">
              <a:buSzTx/>
              <a:buFontTx/>
              <a:buNone/>
              <a:defRPr sz="1400" cap="all" spc="200">
                <a:solidFill>
                  <a:srgbClr val="FFFFFF"/>
                </a:solidFill>
              </a:defRPr>
            </a:lvl2pPr>
            <a:lvl3pPr marL="0" indent="914400">
              <a:buSzTx/>
              <a:buFontTx/>
              <a:buNone/>
              <a:defRPr sz="1400" cap="all" spc="200">
                <a:solidFill>
                  <a:srgbClr val="FFFFFF"/>
                </a:solidFill>
              </a:defRPr>
            </a:lvl3pPr>
            <a:lvl4pPr marL="0" indent="1371600">
              <a:buSzTx/>
              <a:buFontTx/>
              <a:buNone/>
              <a:defRPr sz="1400" cap="all" spc="200">
                <a:solidFill>
                  <a:srgbClr val="FFFFFF"/>
                </a:solidFill>
              </a:defRPr>
            </a:lvl4pPr>
            <a:lvl5pPr marL="0" indent="1828800">
              <a:buSzTx/>
              <a:buFontTx/>
              <a:buNone/>
              <a:defRPr sz="1400" cap="all" spc="200">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82" name="Text Placeholder 4"/>
          <p:cNvSpPr>
            <a:spLocks noGrp="1"/>
          </p:cNvSpPr>
          <p:nvPr>
            <p:ph type="body" sz="quarter" idx="13"/>
          </p:nvPr>
        </p:nvSpPr>
        <p:spPr>
          <a:xfrm>
            <a:off x="6212024" y="1881275"/>
            <a:ext cx="5436392" cy="535355"/>
          </a:xfrm>
          <a:prstGeom prst="rect">
            <a:avLst/>
          </a:prstGeom>
        </p:spPr>
        <p:txBody>
          <a:bodyPr anchor="b"/>
          <a:lstStyle/>
          <a:p>
            <a:pPr marL="0" indent="0">
              <a:buSzTx/>
              <a:buFontTx/>
              <a:buNone/>
              <a:defRPr sz="1400" cap="all" spc="200">
                <a:solidFill>
                  <a:srgbClr val="FFFFFF"/>
                </a:solidFill>
              </a:defRPr>
            </a:pPr>
            <a:endParaRPr/>
          </a:p>
        </p:txBody>
      </p:sp>
      <p:sp>
        <p:nvSpPr>
          <p:cNvPr id="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0" name="Title Text"/>
          <p:cNvSpPr txBox="1">
            <a:spLocks noGrp="1"/>
          </p:cNvSpPr>
          <p:nvPr>
            <p:ph type="title"/>
          </p:nvPr>
        </p:nvSpPr>
        <p:spPr>
          <a:prstGeom prst="rect">
            <a:avLst/>
          </a:prstGeom>
        </p:spPr>
        <p:txBody>
          <a:bodyPr/>
          <a:lstStyle/>
          <a:p>
            <a:r>
              <a:t>Title Text</a:t>
            </a: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9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grpSp>
        <p:nvGrpSpPr>
          <p:cNvPr id="107" name="Group 7"/>
          <p:cNvGrpSpPr/>
          <p:nvPr/>
        </p:nvGrpSpPr>
        <p:grpSpPr>
          <a:xfrm>
            <a:off x="4752747" y="4823503"/>
            <a:ext cx="1656715" cy="1656715"/>
            <a:chOff x="0" y="0"/>
            <a:chExt cx="1656713" cy="1656713"/>
          </a:xfrm>
        </p:grpSpPr>
        <p:sp>
          <p:nvSpPr>
            <p:cNvPr id="105" name="Freeform: Shape 10"/>
            <p:cNvSpPr/>
            <p:nvPr/>
          </p:nvSpPr>
          <p:spPr>
            <a:xfrm rot="2700000">
              <a:off x="288356" y="196883"/>
              <a:ext cx="1080001" cy="126294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287" y="15923"/>
                  </a:lnTo>
                  <a:lnTo>
                    <a:pt x="21381" y="16052"/>
                  </a:lnTo>
                  <a:cubicBezTo>
                    <a:pt x="21524" y="16352"/>
                    <a:pt x="21600" y="16663"/>
                    <a:pt x="21600" y="16982"/>
                  </a:cubicBezTo>
                  <a:cubicBezTo>
                    <a:pt x="21600" y="19533"/>
                    <a:pt x="16765" y="21600"/>
                    <a:pt x="10800" y="21600"/>
                  </a:cubicBezTo>
                  <a:cubicBezTo>
                    <a:pt x="4835" y="21600"/>
                    <a:pt x="0" y="19533"/>
                    <a:pt x="0" y="16982"/>
                  </a:cubicBezTo>
                  <a:cubicBezTo>
                    <a:pt x="0" y="16663"/>
                    <a:pt x="76" y="16352"/>
                    <a:pt x="219" y="16052"/>
                  </a:cubicBezTo>
                  <a:lnTo>
                    <a:pt x="313" y="15923"/>
                  </a:lnTo>
                  <a:lnTo>
                    <a:pt x="10800" y="0"/>
                  </a:lnTo>
                  <a:close/>
                </a:path>
              </a:pathLst>
            </a:custGeom>
            <a:gradFill flip="none" rotWithShape="1">
              <a:gsLst>
                <a:gs pos="30000">
                  <a:srgbClr val="33485B"/>
                </a:gs>
                <a:gs pos="40000">
                  <a:srgbClr val="486783"/>
                </a:gs>
                <a:gs pos="60000">
                  <a:srgbClr val="33485B"/>
                </a:gs>
                <a:gs pos="100000">
                  <a:srgbClr val="243341"/>
                </a:gs>
              </a:gsLst>
              <a:lin ang="6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06" name="Oval 11"/>
            <p:cNvSpPr/>
            <p:nvPr/>
          </p:nvSpPr>
          <p:spPr>
            <a:xfrm rot="8100000">
              <a:off x="302756" y="543957"/>
              <a:ext cx="540001" cy="1080001"/>
            </a:xfrm>
            <a:prstGeom prst="ellipse">
              <a:avLst/>
            </a:prstGeom>
            <a:gradFill flip="none" rotWithShape="1">
              <a:gsLst>
                <a:gs pos="50000">
                  <a:srgbClr val="2B3D4E"/>
                </a:gs>
                <a:gs pos="100000">
                  <a:srgbClr val="33485B"/>
                </a:gs>
              </a:gsLst>
              <a:lin ang="54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108" name="Title Text"/>
          <p:cNvSpPr txBox="1">
            <a:spLocks noGrp="1"/>
          </p:cNvSpPr>
          <p:nvPr>
            <p:ph type="title"/>
          </p:nvPr>
        </p:nvSpPr>
        <p:spPr>
          <a:xfrm>
            <a:off x="550862" y="549275"/>
            <a:ext cx="11090276" cy="984886"/>
          </a:xfrm>
          <a:prstGeom prst="rect">
            <a:avLst/>
          </a:prstGeom>
        </p:spPr>
        <p:txBody>
          <a:bodyPr anchor="t"/>
          <a:lstStyle>
            <a:lvl1pPr>
              <a:defRPr sz="3200"/>
            </a:lvl1pPr>
          </a:lstStyle>
          <a:p>
            <a:r>
              <a:t>Title Text</a:t>
            </a:r>
          </a:p>
        </p:txBody>
      </p:sp>
      <p:sp>
        <p:nvSpPr>
          <p:cNvPr id="109" name="Body Level One…"/>
          <p:cNvSpPr txBox="1">
            <a:spLocks noGrp="1"/>
          </p:cNvSpPr>
          <p:nvPr>
            <p:ph type="body" idx="1"/>
          </p:nvPr>
        </p:nvSpPr>
        <p:spPr>
          <a:xfrm>
            <a:off x="4295775" y="1750060"/>
            <a:ext cx="7345362" cy="4342766"/>
          </a:xfrm>
          <a:prstGeom prst="rect">
            <a:avLst/>
          </a:prstGeom>
        </p:spPr>
        <p:txBody>
          <a:bodyPr/>
          <a:lstStyle>
            <a:lvl1pPr>
              <a:defRPr sz="1600"/>
            </a:lvl1pPr>
            <a:lvl2pPr marL="685800" indent="-228600">
              <a:defRPr sz="1600"/>
            </a:lvl2pPr>
            <a:lvl3pPr marL="1143000" indent="-228600">
              <a:defRPr sz="1600"/>
            </a:lvl3pPr>
            <a:lvl4pPr marL="1600200" indent="-228600">
              <a:defRPr sz="1600"/>
            </a:lvl4pPr>
            <a:lvl5pPr marL="2057400" indent="-228600">
              <a:defRPr sz="1600"/>
            </a:lvl5pPr>
          </a:lstStyle>
          <a:p>
            <a:r>
              <a:t>Body Level One</a:t>
            </a:r>
          </a:p>
          <a:p>
            <a:pPr lvl="1"/>
            <a:r>
              <a:t>Body Level Two</a:t>
            </a:r>
          </a:p>
          <a:p>
            <a:pPr lvl="2"/>
            <a:r>
              <a:t>Body Level Three</a:t>
            </a:r>
          </a:p>
          <a:p>
            <a:pPr lvl="3"/>
            <a:r>
              <a:t>Body Level Four</a:t>
            </a:r>
          </a:p>
          <a:p>
            <a:pPr lvl="4"/>
            <a:r>
              <a:t>Body Level Five</a:t>
            </a:r>
          </a:p>
        </p:txBody>
      </p:sp>
      <p:sp>
        <p:nvSpPr>
          <p:cNvPr id="110" name="Text Placeholder 3"/>
          <p:cNvSpPr>
            <a:spLocks noGrp="1"/>
          </p:cNvSpPr>
          <p:nvPr>
            <p:ph type="body" sz="half" idx="13"/>
          </p:nvPr>
        </p:nvSpPr>
        <p:spPr>
          <a:xfrm>
            <a:off x="550862" y="1750059"/>
            <a:ext cx="3565526" cy="4342767"/>
          </a:xfrm>
          <a:prstGeom prst="rect">
            <a:avLst/>
          </a:prstGeom>
        </p:spPr>
        <p:txBody>
          <a:bodyPr/>
          <a:lstStyle/>
          <a:p>
            <a:pPr marL="0" indent="0">
              <a:buSzTx/>
              <a:buFontTx/>
              <a:buNone/>
              <a:defRPr sz="1600"/>
            </a:pPr>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grpSp>
        <p:nvGrpSpPr>
          <p:cNvPr id="121" name="Group 16"/>
          <p:cNvGrpSpPr/>
          <p:nvPr/>
        </p:nvGrpSpPr>
        <p:grpSpPr>
          <a:xfrm>
            <a:off x="220889" y="4984670"/>
            <a:ext cx="897878" cy="934083"/>
            <a:chOff x="0" y="0"/>
            <a:chExt cx="897876" cy="934082"/>
          </a:xfrm>
        </p:grpSpPr>
        <p:sp>
          <p:nvSpPr>
            <p:cNvPr id="118" name="Freeform 5"/>
            <p:cNvSpPr/>
            <p:nvPr/>
          </p:nvSpPr>
          <p:spPr>
            <a:xfrm rot="1800000">
              <a:off x="227245" y="130847"/>
              <a:ext cx="621087" cy="364602"/>
            </a:xfrm>
            <a:custGeom>
              <a:avLst/>
              <a:gdLst/>
              <a:ahLst/>
              <a:cxnLst>
                <a:cxn ang="0">
                  <a:pos x="wd2" y="hd2"/>
                </a:cxn>
                <a:cxn ang="5400000">
                  <a:pos x="wd2" y="hd2"/>
                </a:cxn>
                <a:cxn ang="10800000">
                  <a:pos x="wd2" y="hd2"/>
                </a:cxn>
                <a:cxn ang="16200000">
                  <a:pos x="wd2" y="hd2"/>
                </a:cxn>
              </a:cxnLst>
              <a:rect l="0" t="0" r="r" b="b"/>
              <a:pathLst>
                <a:path w="21600" h="21600" extrusionOk="0">
                  <a:moveTo>
                    <a:pt x="10640" y="0"/>
                  </a:moveTo>
                  <a:lnTo>
                    <a:pt x="0" y="10766"/>
                  </a:lnTo>
                  <a:lnTo>
                    <a:pt x="10640" y="21600"/>
                  </a:lnTo>
                  <a:lnTo>
                    <a:pt x="21600" y="10766"/>
                  </a:lnTo>
                  <a:lnTo>
                    <a:pt x="10640" y="0"/>
                  </a:lnTo>
                  <a:close/>
                </a:path>
              </a:pathLst>
            </a:custGeom>
            <a:gradFill flip="none" rotWithShape="1">
              <a:gsLst>
                <a:gs pos="20000">
                  <a:srgbClr val="33485B">
                    <a:alpha val="20000"/>
                  </a:srgbClr>
                </a:gs>
                <a:gs pos="100000">
                  <a:srgbClr val="DCB2EB">
                    <a:alpha val="20000"/>
                  </a:srgbClr>
                </a:gs>
              </a:gsLst>
              <a:lin ang="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19" name="Freeform 6"/>
            <p:cNvSpPr/>
            <p:nvPr/>
          </p:nvSpPr>
          <p:spPr>
            <a:xfrm rot="1800000">
              <a:off x="114074" y="197806"/>
              <a:ext cx="305943" cy="53827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4308"/>
                  </a:lnTo>
                  <a:lnTo>
                    <a:pt x="0" y="0"/>
                  </a:lnTo>
                  <a:lnTo>
                    <a:pt x="21600" y="7338"/>
                  </a:lnTo>
                  <a:lnTo>
                    <a:pt x="21600" y="21600"/>
                  </a:lnTo>
                  <a:close/>
                </a:path>
              </a:pathLst>
            </a:custGeom>
            <a:gradFill flip="none" rotWithShape="1">
              <a:gsLst>
                <a:gs pos="20000">
                  <a:srgbClr val="33485B">
                    <a:alpha val="20000"/>
                  </a:srgbClr>
                </a:gs>
                <a:gs pos="100000">
                  <a:srgbClr val="DCB2EB">
                    <a:alpha val="20000"/>
                  </a:srgbClr>
                </a:gs>
              </a:gsLst>
              <a:lin ang="198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120" name="Freeform 8"/>
            <p:cNvSpPr/>
            <p:nvPr/>
          </p:nvSpPr>
          <p:spPr>
            <a:xfrm rot="1800000">
              <a:off x="378412" y="353078"/>
              <a:ext cx="315145" cy="53827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4308"/>
                  </a:lnTo>
                  <a:lnTo>
                    <a:pt x="0" y="21600"/>
                  </a:lnTo>
                  <a:lnTo>
                    <a:pt x="0" y="7338"/>
                  </a:lnTo>
                  <a:lnTo>
                    <a:pt x="21600" y="0"/>
                  </a:lnTo>
                  <a:close/>
                </a:path>
              </a:pathLst>
            </a:custGeom>
            <a:gradFill flip="none" rotWithShape="1">
              <a:gsLst>
                <a:gs pos="20000">
                  <a:srgbClr val="33485B">
                    <a:alpha val="20000"/>
                  </a:srgbClr>
                </a:gs>
                <a:gs pos="100000">
                  <a:srgbClr val="DCB2EB">
                    <a:alpha val="20000"/>
                  </a:srgbClr>
                </a:gs>
              </a:gsLst>
              <a:lin ang="180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122" name="Title Text"/>
          <p:cNvSpPr txBox="1">
            <a:spLocks noGrp="1"/>
          </p:cNvSpPr>
          <p:nvPr>
            <p:ph type="title"/>
          </p:nvPr>
        </p:nvSpPr>
        <p:spPr>
          <a:xfrm>
            <a:off x="550862" y="575409"/>
            <a:ext cx="4500564" cy="984886"/>
          </a:xfrm>
          <a:prstGeom prst="rect">
            <a:avLst/>
          </a:prstGeom>
        </p:spPr>
        <p:txBody>
          <a:bodyPr anchor="t"/>
          <a:lstStyle>
            <a:lvl1pPr>
              <a:defRPr sz="3200"/>
            </a:lvl1pPr>
          </a:lstStyle>
          <a:p>
            <a:r>
              <a:t>Title Text</a:t>
            </a:r>
          </a:p>
        </p:txBody>
      </p:sp>
      <p:sp>
        <p:nvSpPr>
          <p:cNvPr id="123" name="Picture Placeholder 2"/>
          <p:cNvSpPr>
            <a:spLocks noGrp="1"/>
          </p:cNvSpPr>
          <p:nvPr>
            <p:ph type="pic" idx="13"/>
          </p:nvPr>
        </p:nvSpPr>
        <p:spPr>
          <a:xfrm>
            <a:off x="5267323" y="575409"/>
            <a:ext cx="6373814" cy="5733316"/>
          </a:xfrm>
          <a:prstGeom prst="rect">
            <a:avLst/>
          </a:prstGeom>
        </p:spPr>
        <p:txBody>
          <a:bodyPr lIns="91439" tIns="45719" rIns="91439" bIns="45719">
            <a:noAutofit/>
          </a:bodyPr>
          <a:lstStyle/>
          <a:p>
            <a:endParaRPr/>
          </a:p>
        </p:txBody>
      </p:sp>
      <p:sp>
        <p:nvSpPr>
          <p:cNvPr id="124" name="Body Level One…"/>
          <p:cNvSpPr txBox="1">
            <a:spLocks noGrp="1"/>
          </p:cNvSpPr>
          <p:nvPr>
            <p:ph type="body" sz="half" idx="1"/>
          </p:nvPr>
        </p:nvSpPr>
        <p:spPr>
          <a:xfrm>
            <a:off x="550862" y="1776195"/>
            <a:ext cx="4500564" cy="4532530"/>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1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43341"/>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359148" y="550798"/>
            <a:ext cx="8283314" cy="554202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r>
              <a:t>Title Text</a:t>
            </a:r>
          </a:p>
        </p:txBody>
      </p:sp>
      <p:sp>
        <p:nvSpPr>
          <p:cNvPr id="3" name="Freeform: Shape 38"/>
          <p:cNvSpPr/>
          <p:nvPr/>
        </p:nvSpPr>
        <p:spPr>
          <a:xfrm rot="18900000" flipV="1">
            <a:off x="-410727" y="3958416"/>
            <a:ext cx="3536330" cy="185397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21600" y="9671"/>
                  <a:pt x="16530" y="0"/>
                  <a:pt x="10276" y="0"/>
                </a:cubicBezTo>
                <a:cubicBezTo>
                  <a:pt x="5976" y="0"/>
                  <a:pt x="2236" y="4571"/>
                  <a:pt x="319" y="11304"/>
                </a:cubicBezTo>
                <a:lnTo>
                  <a:pt x="0" y="12566"/>
                </a:lnTo>
                <a:lnTo>
                  <a:pt x="4625" y="21388"/>
                </a:lnTo>
                <a:lnTo>
                  <a:pt x="4729" y="19423"/>
                </a:lnTo>
                <a:cubicBezTo>
                  <a:pt x="5257" y="14502"/>
                  <a:pt x="7540" y="10800"/>
                  <a:pt x="10276" y="10800"/>
                </a:cubicBezTo>
                <a:cubicBezTo>
                  <a:pt x="13403" y="10800"/>
                  <a:pt x="15938" y="15635"/>
                  <a:pt x="15938" y="21600"/>
                </a:cubicBezTo>
                <a:close/>
              </a:path>
            </a:pathLst>
          </a:custGeom>
          <a:gradFill>
            <a:gsLst>
              <a:gs pos="31000">
                <a:srgbClr val="33485B"/>
              </a:gs>
              <a:gs pos="97000">
                <a:srgbClr val="243341"/>
              </a:gs>
            </a:gsLst>
            <a:lin ang="15000000"/>
          </a:gradFill>
          <a:ln w="12700">
            <a:miter lim="400000"/>
          </a:ln>
        </p:spPr>
        <p:txBody>
          <a:bodyPr lIns="45719" rIns="45719" anchor="ctr"/>
          <a:lstStyle/>
          <a:p>
            <a:pPr algn="ctr">
              <a:defRPr>
                <a:solidFill>
                  <a:srgbClr val="FFFFFF"/>
                </a:solidFill>
              </a:defRPr>
            </a:pPr>
            <a:endParaRPr/>
          </a:p>
        </p:txBody>
      </p:sp>
      <p:sp>
        <p:nvSpPr>
          <p:cNvPr id="4" name="Freeform: Shape 32"/>
          <p:cNvSpPr/>
          <p:nvPr/>
        </p:nvSpPr>
        <p:spPr>
          <a:xfrm rot="18900000" flipV="1">
            <a:off x="-481151" y="3649707"/>
            <a:ext cx="3478701" cy="216484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21600" y="9671"/>
                  <a:pt x="16446" y="0"/>
                  <a:pt x="10088" y="0"/>
                </a:cubicBezTo>
                <a:cubicBezTo>
                  <a:pt x="6115" y="0"/>
                  <a:pt x="2611" y="3778"/>
                  <a:pt x="543" y="9523"/>
                </a:cubicBezTo>
                <a:lnTo>
                  <a:pt x="0" y="11199"/>
                </a:lnTo>
                <a:lnTo>
                  <a:pt x="4570" y="18543"/>
                </a:lnTo>
                <a:lnTo>
                  <a:pt x="4591" y="18388"/>
                </a:lnTo>
                <a:cubicBezTo>
                  <a:pt x="5320" y="13992"/>
                  <a:pt x="7505" y="10800"/>
                  <a:pt x="10088" y="10800"/>
                </a:cubicBezTo>
                <a:cubicBezTo>
                  <a:pt x="13267" y="10800"/>
                  <a:pt x="15844" y="15635"/>
                  <a:pt x="15844" y="21600"/>
                </a:cubicBezTo>
                <a:close/>
              </a:path>
            </a:pathLst>
          </a:custGeom>
          <a:solidFill>
            <a:srgbClr val="7B9AB6">
              <a:alpha val="40000"/>
            </a:srgbClr>
          </a:solidFill>
          <a:ln w="12700">
            <a:miter lim="400000"/>
          </a:ln>
        </p:spPr>
        <p:txBody>
          <a:bodyPr lIns="45719" rIns="45719" anchor="ctr"/>
          <a:lstStyle/>
          <a:p>
            <a:pPr algn="ctr">
              <a:defRPr>
                <a:solidFill>
                  <a:srgbClr val="FFFFFF"/>
                </a:solidFill>
              </a:defRPr>
            </a:pPr>
            <a:endParaRPr/>
          </a:p>
        </p:txBody>
      </p:sp>
      <p:sp>
        <p:nvSpPr>
          <p:cNvPr id="5" name="Oval 23"/>
          <p:cNvSpPr/>
          <p:nvPr/>
        </p:nvSpPr>
        <p:spPr>
          <a:xfrm rot="13500000" flipV="1">
            <a:off x="1512276" y="2840041"/>
            <a:ext cx="214197" cy="933179"/>
          </a:xfrm>
          <a:prstGeom prst="ellipse">
            <a:avLst/>
          </a:prstGeom>
          <a:solidFill>
            <a:srgbClr val="33485B"/>
          </a:solidFill>
          <a:ln w="12700">
            <a:miter lim="400000"/>
          </a:ln>
        </p:spPr>
        <p:txBody>
          <a:bodyPr lIns="45719" rIns="45719" anchor="ctr"/>
          <a:lstStyle/>
          <a:p>
            <a:pPr algn="ctr">
              <a:defRPr>
                <a:solidFill>
                  <a:srgbClr val="FFFFFF"/>
                </a:solidFill>
              </a:defRPr>
            </a:pPr>
            <a:endParaRPr/>
          </a:p>
        </p:txBody>
      </p:sp>
      <p:sp>
        <p:nvSpPr>
          <p:cNvPr id="6" name="Oval 41"/>
          <p:cNvSpPr/>
          <p:nvPr/>
        </p:nvSpPr>
        <p:spPr>
          <a:xfrm>
            <a:off x="1780661" y="385236"/>
            <a:ext cx="1080001" cy="1080000"/>
          </a:xfrm>
          <a:prstGeom prst="ellipse">
            <a:avLst/>
          </a:prstGeom>
          <a:gradFill>
            <a:gsLst>
              <a:gs pos="60000">
                <a:srgbClr val="243341"/>
              </a:gs>
              <a:gs pos="100000">
                <a:srgbClr val="7B9AB6"/>
              </a:gs>
            </a:gsLst>
            <a:path path="circle">
              <a:fillToRect l="119636" t="37721" r="-19636" b="62278"/>
            </a:path>
          </a:gradFill>
          <a:ln w="12700">
            <a:miter lim="400000"/>
          </a:ln>
        </p:spPr>
        <p:txBody>
          <a:bodyPr lIns="45719" rIns="45719" anchor="ctr"/>
          <a:lstStyle/>
          <a:p>
            <a:pPr algn="ctr">
              <a:defRPr>
                <a:solidFill>
                  <a:srgbClr val="FFFFFF"/>
                </a:solidFill>
              </a:defRPr>
            </a:pPr>
            <a:endParaRPr/>
          </a:p>
        </p:txBody>
      </p:sp>
      <p:grpSp>
        <p:nvGrpSpPr>
          <p:cNvPr id="10" name="Group 50"/>
          <p:cNvGrpSpPr/>
          <p:nvPr/>
        </p:nvGrpSpPr>
        <p:grpSpPr>
          <a:xfrm>
            <a:off x="509106" y="1383159"/>
            <a:ext cx="897878" cy="934083"/>
            <a:chOff x="0" y="0"/>
            <a:chExt cx="897876" cy="934082"/>
          </a:xfrm>
        </p:grpSpPr>
        <p:sp>
          <p:nvSpPr>
            <p:cNvPr id="7" name="Freeform 5"/>
            <p:cNvSpPr/>
            <p:nvPr/>
          </p:nvSpPr>
          <p:spPr>
            <a:xfrm rot="1800000">
              <a:off x="227245" y="130847"/>
              <a:ext cx="621087" cy="364602"/>
            </a:xfrm>
            <a:custGeom>
              <a:avLst/>
              <a:gdLst/>
              <a:ahLst/>
              <a:cxnLst>
                <a:cxn ang="0">
                  <a:pos x="wd2" y="hd2"/>
                </a:cxn>
                <a:cxn ang="5400000">
                  <a:pos x="wd2" y="hd2"/>
                </a:cxn>
                <a:cxn ang="10800000">
                  <a:pos x="wd2" y="hd2"/>
                </a:cxn>
                <a:cxn ang="16200000">
                  <a:pos x="wd2" y="hd2"/>
                </a:cxn>
              </a:cxnLst>
              <a:rect l="0" t="0" r="r" b="b"/>
              <a:pathLst>
                <a:path w="21600" h="21600" extrusionOk="0">
                  <a:moveTo>
                    <a:pt x="10640" y="0"/>
                  </a:moveTo>
                  <a:lnTo>
                    <a:pt x="0" y="10766"/>
                  </a:lnTo>
                  <a:lnTo>
                    <a:pt x="10640" y="21600"/>
                  </a:lnTo>
                  <a:lnTo>
                    <a:pt x="21600" y="10766"/>
                  </a:lnTo>
                  <a:lnTo>
                    <a:pt x="10640" y="0"/>
                  </a:lnTo>
                  <a:close/>
                </a:path>
              </a:pathLst>
            </a:custGeom>
            <a:gradFill flip="none" rotWithShape="1">
              <a:gsLst>
                <a:gs pos="20000">
                  <a:srgbClr val="33485B">
                    <a:alpha val="20000"/>
                  </a:srgbClr>
                </a:gs>
                <a:gs pos="100000">
                  <a:srgbClr val="DCB2EB">
                    <a:alpha val="20000"/>
                  </a:srgbClr>
                </a:gs>
              </a:gsLst>
              <a:lin ang="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8" name="Freeform 6"/>
            <p:cNvSpPr/>
            <p:nvPr/>
          </p:nvSpPr>
          <p:spPr>
            <a:xfrm rot="1800000">
              <a:off x="114074" y="197806"/>
              <a:ext cx="305943" cy="53827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4308"/>
                  </a:lnTo>
                  <a:lnTo>
                    <a:pt x="0" y="0"/>
                  </a:lnTo>
                  <a:lnTo>
                    <a:pt x="21600" y="7338"/>
                  </a:lnTo>
                  <a:lnTo>
                    <a:pt x="21600" y="21600"/>
                  </a:lnTo>
                  <a:close/>
                </a:path>
              </a:pathLst>
            </a:custGeom>
            <a:gradFill flip="none" rotWithShape="1">
              <a:gsLst>
                <a:gs pos="20000">
                  <a:srgbClr val="33485B">
                    <a:alpha val="20000"/>
                  </a:srgbClr>
                </a:gs>
                <a:gs pos="100000">
                  <a:srgbClr val="DCB2EB">
                    <a:alpha val="20000"/>
                  </a:srgbClr>
                </a:gs>
              </a:gsLst>
              <a:lin ang="198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9" name="Freeform 8"/>
            <p:cNvSpPr/>
            <p:nvPr/>
          </p:nvSpPr>
          <p:spPr>
            <a:xfrm rot="1800000">
              <a:off x="378412" y="353078"/>
              <a:ext cx="315145" cy="53827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4308"/>
                  </a:lnTo>
                  <a:lnTo>
                    <a:pt x="0" y="21600"/>
                  </a:lnTo>
                  <a:lnTo>
                    <a:pt x="0" y="7338"/>
                  </a:lnTo>
                  <a:lnTo>
                    <a:pt x="21600" y="0"/>
                  </a:lnTo>
                  <a:close/>
                </a:path>
              </a:pathLst>
            </a:custGeom>
            <a:gradFill flip="none" rotWithShape="1">
              <a:gsLst>
                <a:gs pos="20000">
                  <a:srgbClr val="33485B">
                    <a:alpha val="20000"/>
                  </a:srgbClr>
                </a:gs>
                <a:gs pos="100000">
                  <a:srgbClr val="DCB2EB">
                    <a:alpha val="20000"/>
                  </a:srgbClr>
                </a:gs>
              </a:gsLst>
              <a:lin ang="18000000" scaled="0"/>
            </a:gra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11"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r>
              <a:t>Body Level One</a:t>
            </a:r>
          </a:p>
          <a:p>
            <a:pPr lvl="1"/>
            <a:r>
              <a:t>Body Level Two</a:t>
            </a:r>
          </a:p>
          <a:p>
            <a:pPr lvl="2"/>
            <a:r>
              <a:t>Body Level Three</a:t>
            </a:r>
          </a:p>
          <a:p>
            <a:pPr lvl="3"/>
            <a:r>
              <a:t>Body Level Four</a:t>
            </a:r>
          </a:p>
          <a:p>
            <a:pPr lvl="4"/>
            <a:r>
              <a:t>Body Level Five</a:t>
            </a:r>
          </a:p>
        </p:txBody>
      </p:sp>
      <p:sp>
        <p:nvSpPr>
          <p:cNvPr id="12" name="Slide Number"/>
          <p:cNvSpPr txBox="1">
            <a:spLocks noGrp="1"/>
          </p:cNvSpPr>
          <p:nvPr>
            <p:ph type="sldNum" sz="quarter" idx="2"/>
          </p:nvPr>
        </p:nvSpPr>
        <p:spPr>
          <a:xfrm>
            <a:off x="11501300" y="6514306"/>
            <a:ext cx="139838" cy="139701"/>
          </a:xfrm>
          <a:prstGeom prst="rect">
            <a:avLst/>
          </a:prstGeom>
          <a:ln w="12700">
            <a:miter lim="400000"/>
          </a:ln>
        </p:spPr>
        <p:txBody>
          <a:bodyPr wrap="none" lIns="0" tIns="0" rIns="0" bIns="0" anchor="ctr">
            <a:spAutoFit/>
          </a:bodyPr>
          <a:lstStyle>
            <a:lvl1pPr algn="r">
              <a:defRPr sz="900">
                <a:solidFill>
                  <a:srgbClr val="FFFFFF">
                    <a:alpha val="80000"/>
                  </a:srgbClr>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100000"/>
        </a:lnSpc>
        <a:spcBef>
          <a:spcPts val="0"/>
        </a:spcBef>
        <a:spcAft>
          <a:spcPts val="0"/>
        </a:spcAft>
        <a:buClrTx/>
        <a:buSzTx/>
        <a:buFontTx/>
        <a:buNone/>
        <a:tabLst/>
        <a:defRPr sz="4800" b="0" i="0" u="none" strike="noStrike" cap="none" spc="0" baseline="0">
          <a:ln>
            <a:noFill/>
          </a:ln>
          <a:solidFill>
            <a:srgbClr val="FFFFFF"/>
          </a:solidFill>
          <a:uFillTx/>
          <a:latin typeface="Sitka Heading"/>
          <a:ea typeface="Sitka Heading"/>
          <a:cs typeface="Sitka Heading"/>
          <a:sym typeface="Sitka Heading"/>
        </a:defRPr>
      </a:lvl1pPr>
      <a:lvl2pPr marL="0" marR="0" indent="0" algn="l" defTabSz="914400" rtl="0" latinLnBrk="0">
        <a:lnSpc>
          <a:spcPct val="100000"/>
        </a:lnSpc>
        <a:spcBef>
          <a:spcPts val="0"/>
        </a:spcBef>
        <a:spcAft>
          <a:spcPts val="0"/>
        </a:spcAft>
        <a:buClrTx/>
        <a:buSzTx/>
        <a:buFontTx/>
        <a:buNone/>
        <a:tabLst/>
        <a:defRPr sz="4800" b="0" i="0" u="none" strike="noStrike" cap="none" spc="0" baseline="0">
          <a:ln>
            <a:noFill/>
          </a:ln>
          <a:solidFill>
            <a:srgbClr val="FFFFFF"/>
          </a:solidFill>
          <a:uFillTx/>
          <a:latin typeface="Sitka Heading"/>
          <a:ea typeface="Sitka Heading"/>
          <a:cs typeface="Sitka Heading"/>
          <a:sym typeface="Sitka Heading"/>
        </a:defRPr>
      </a:lvl2pPr>
      <a:lvl3pPr marL="0" marR="0" indent="0" algn="l" defTabSz="914400" rtl="0" latinLnBrk="0">
        <a:lnSpc>
          <a:spcPct val="100000"/>
        </a:lnSpc>
        <a:spcBef>
          <a:spcPts val="0"/>
        </a:spcBef>
        <a:spcAft>
          <a:spcPts val="0"/>
        </a:spcAft>
        <a:buClrTx/>
        <a:buSzTx/>
        <a:buFontTx/>
        <a:buNone/>
        <a:tabLst/>
        <a:defRPr sz="4800" b="0" i="0" u="none" strike="noStrike" cap="none" spc="0" baseline="0">
          <a:ln>
            <a:noFill/>
          </a:ln>
          <a:solidFill>
            <a:srgbClr val="FFFFFF"/>
          </a:solidFill>
          <a:uFillTx/>
          <a:latin typeface="Sitka Heading"/>
          <a:ea typeface="Sitka Heading"/>
          <a:cs typeface="Sitka Heading"/>
          <a:sym typeface="Sitka Heading"/>
        </a:defRPr>
      </a:lvl3pPr>
      <a:lvl4pPr marL="0" marR="0" indent="0" algn="l" defTabSz="914400" rtl="0" latinLnBrk="0">
        <a:lnSpc>
          <a:spcPct val="100000"/>
        </a:lnSpc>
        <a:spcBef>
          <a:spcPts val="0"/>
        </a:spcBef>
        <a:spcAft>
          <a:spcPts val="0"/>
        </a:spcAft>
        <a:buClrTx/>
        <a:buSzTx/>
        <a:buFontTx/>
        <a:buNone/>
        <a:tabLst/>
        <a:defRPr sz="4800" b="0" i="0" u="none" strike="noStrike" cap="none" spc="0" baseline="0">
          <a:ln>
            <a:noFill/>
          </a:ln>
          <a:solidFill>
            <a:srgbClr val="FFFFFF"/>
          </a:solidFill>
          <a:uFillTx/>
          <a:latin typeface="Sitka Heading"/>
          <a:ea typeface="Sitka Heading"/>
          <a:cs typeface="Sitka Heading"/>
          <a:sym typeface="Sitka Heading"/>
        </a:defRPr>
      </a:lvl4pPr>
      <a:lvl5pPr marL="0" marR="0" indent="0" algn="l" defTabSz="914400" rtl="0" latinLnBrk="0">
        <a:lnSpc>
          <a:spcPct val="100000"/>
        </a:lnSpc>
        <a:spcBef>
          <a:spcPts val="0"/>
        </a:spcBef>
        <a:spcAft>
          <a:spcPts val="0"/>
        </a:spcAft>
        <a:buClrTx/>
        <a:buSzTx/>
        <a:buFontTx/>
        <a:buNone/>
        <a:tabLst/>
        <a:defRPr sz="4800" b="0" i="0" u="none" strike="noStrike" cap="none" spc="0" baseline="0">
          <a:ln>
            <a:noFill/>
          </a:ln>
          <a:solidFill>
            <a:srgbClr val="FFFFFF"/>
          </a:solidFill>
          <a:uFillTx/>
          <a:latin typeface="Sitka Heading"/>
          <a:ea typeface="Sitka Heading"/>
          <a:cs typeface="Sitka Heading"/>
          <a:sym typeface="Sitka Heading"/>
        </a:defRPr>
      </a:lvl5pPr>
      <a:lvl6pPr marL="0" marR="0" indent="0" algn="l" defTabSz="914400" rtl="0" latinLnBrk="0">
        <a:lnSpc>
          <a:spcPct val="100000"/>
        </a:lnSpc>
        <a:spcBef>
          <a:spcPts val="0"/>
        </a:spcBef>
        <a:spcAft>
          <a:spcPts val="0"/>
        </a:spcAft>
        <a:buClrTx/>
        <a:buSzTx/>
        <a:buFontTx/>
        <a:buNone/>
        <a:tabLst/>
        <a:defRPr sz="4800" b="0" i="0" u="none" strike="noStrike" cap="none" spc="0" baseline="0">
          <a:ln>
            <a:noFill/>
          </a:ln>
          <a:solidFill>
            <a:srgbClr val="FFFFFF"/>
          </a:solidFill>
          <a:uFillTx/>
          <a:latin typeface="Sitka Heading"/>
          <a:ea typeface="Sitka Heading"/>
          <a:cs typeface="Sitka Heading"/>
          <a:sym typeface="Sitka Heading"/>
        </a:defRPr>
      </a:lvl6pPr>
      <a:lvl7pPr marL="0" marR="0" indent="0" algn="l" defTabSz="914400" rtl="0" latinLnBrk="0">
        <a:lnSpc>
          <a:spcPct val="100000"/>
        </a:lnSpc>
        <a:spcBef>
          <a:spcPts val="0"/>
        </a:spcBef>
        <a:spcAft>
          <a:spcPts val="0"/>
        </a:spcAft>
        <a:buClrTx/>
        <a:buSzTx/>
        <a:buFontTx/>
        <a:buNone/>
        <a:tabLst/>
        <a:defRPr sz="4800" b="0" i="0" u="none" strike="noStrike" cap="none" spc="0" baseline="0">
          <a:ln>
            <a:noFill/>
          </a:ln>
          <a:solidFill>
            <a:srgbClr val="FFFFFF"/>
          </a:solidFill>
          <a:uFillTx/>
          <a:latin typeface="Sitka Heading"/>
          <a:ea typeface="Sitka Heading"/>
          <a:cs typeface="Sitka Heading"/>
          <a:sym typeface="Sitka Heading"/>
        </a:defRPr>
      </a:lvl7pPr>
      <a:lvl8pPr marL="0" marR="0" indent="0" algn="l" defTabSz="914400" rtl="0" latinLnBrk="0">
        <a:lnSpc>
          <a:spcPct val="100000"/>
        </a:lnSpc>
        <a:spcBef>
          <a:spcPts val="0"/>
        </a:spcBef>
        <a:spcAft>
          <a:spcPts val="0"/>
        </a:spcAft>
        <a:buClrTx/>
        <a:buSzTx/>
        <a:buFontTx/>
        <a:buNone/>
        <a:tabLst/>
        <a:defRPr sz="4800" b="0" i="0" u="none" strike="noStrike" cap="none" spc="0" baseline="0">
          <a:ln>
            <a:noFill/>
          </a:ln>
          <a:solidFill>
            <a:srgbClr val="FFFFFF"/>
          </a:solidFill>
          <a:uFillTx/>
          <a:latin typeface="Sitka Heading"/>
          <a:ea typeface="Sitka Heading"/>
          <a:cs typeface="Sitka Heading"/>
          <a:sym typeface="Sitka Heading"/>
        </a:defRPr>
      </a:lvl8pPr>
      <a:lvl9pPr marL="0" marR="0" indent="0" algn="l" defTabSz="914400" rtl="0" latinLnBrk="0">
        <a:lnSpc>
          <a:spcPct val="100000"/>
        </a:lnSpc>
        <a:spcBef>
          <a:spcPts val="0"/>
        </a:spcBef>
        <a:spcAft>
          <a:spcPts val="0"/>
        </a:spcAft>
        <a:buClrTx/>
        <a:buSzTx/>
        <a:buFontTx/>
        <a:buNone/>
        <a:tabLst/>
        <a:defRPr sz="4800" b="0" i="0" u="none" strike="noStrike" cap="none" spc="0" baseline="0">
          <a:ln>
            <a:noFill/>
          </a:ln>
          <a:solidFill>
            <a:srgbClr val="FFFFFF"/>
          </a:solidFill>
          <a:uFillTx/>
          <a:latin typeface="Sitka Heading"/>
          <a:ea typeface="Sitka Heading"/>
          <a:cs typeface="Sitka Heading"/>
          <a:sym typeface="Sitka Heading"/>
        </a:defRPr>
      </a:lvl9pPr>
    </p:titleStyle>
    <p:bodyStyle>
      <a:lvl1pPr marL="228600" marR="0" indent="-228600" algn="l" defTabSz="914400" rtl="0" latinLnBrk="0">
        <a:lnSpc>
          <a:spcPct val="110000"/>
        </a:lnSpc>
        <a:spcBef>
          <a:spcPts val="1000"/>
        </a:spcBef>
        <a:spcAft>
          <a:spcPts val="0"/>
        </a:spcAft>
        <a:buClrTx/>
        <a:buSzPct val="100000"/>
        <a:buFont typeface="Arial"/>
        <a:buChar char="•"/>
        <a:tabLst/>
        <a:defRPr sz="2000" b="0" i="0" u="none" strike="noStrike" cap="none" spc="0" baseline="0">
          <a:ln>
            <a:noFill/>
          </a:ln>
          <a:solidFill>
            <a:srgbClr val="FFFFFF">
              <a:alpha val="60000"/>
            </a:srgbClr>
          </a:solidFill>
          <a:uFillTx/>
          <a:latin typeface="+mn-lt"/>
          <a:ea typeface="+mn-ea"/>
          <a:cs typeface="+mn-cs"/>
          <a:sym typeface="Source Sans Pro"/>
        </a:defRPr>
      </a:lvl1pPr>
      <a:lvl2pPr marL="783771" marR="0" indent="-326571" algn="l" defTabSz="914400" rtl="0" latinLnBrk="0">
        <a:lnSpc>
          <a:spcPct val="110000"/>
        </a:lnSpc>
        <a:spcBef>
          <a:spcPts val="1000"/>
        </a:spcBef>
        <a:spcAft>
          <a:spcPts val="0"/>
        </a:spcAft>
        <a:buClrTx/>
        <a:buSzPct val="100000"/>
        <a:buFont typeface="Arial"/>
        <a:buChar char="•"/>
        <a:tabLst/>
        <a:defRPr sz="2000" b="0" i="0" u="none" strike="noStrike" cap="none" spc="0" baseline="0">
          <a:ln>
            <a:noFill/>
          </a:ln>
          <a:solidFill>
            <a:srgbClr val="FFFFFF">
              <a:alpha val="60000"/>
            </a:srgbClr>
          </a:solidFill>
          <a:uFillTx/>
          <a:latin typeface="+mn-lt"/>
          <a:ea typeface="+mn-ea"/>
          <a:cs typeface="+mn-cs"/>
          <a:sym typeface="Source Sans Pro"/>
        </a:defRPr>
      </a:lvl2pPr>
      <a:lvl3pPr marL="1240971" marR="0" indent="-326571" algn="l" defTabSz="914400" rtl="0" latinLnBrk="0">
        <a:lnSpc>
          <a:spcPct val="110000"/>
        </a:lnSpc>
        <a:spcBef>
          <a:spcPts val="1000"/>
        </a:spcBef>
        <a:spcAft>
          <a:spcPts val="0"/>
        </a:spcAft>
        <a:buClrTx/>
        <a:buSzPct val="100000"/>
        <a:buFont typeface="Arial"/>
        <a:buChar char="•"/>
        <a:tabLst/>
        <a:defRPr sz="2000" b="0" i="0" u="none" strike="noStrike" cap="none" spc="0" baseline="0">
          <a:ln>
            <a:noFill/>
          </a:ln>
          <a:solidFill>
            <a:srgbClr val="FFFFFF">
              <a:alpha val="60000"/>
            </a:srgbClr>
          </a:solidFill>
          <a:uFillTx/>
          <a:latin typeface="+mn-lt"/>
          <a:ea typeface="+mn-ea"/>
          <a:cs typeface="+mn-cs"/>
          <a:sym typeface="Source Sans Pro"/>
        </a:defRPr>
      </a:lvl3pPr>
      <a:lvl4pPr marL="1698171" marR="0" indent="-326571" algn="l" defTabSz="914400" rtl="0" latinLnBrk="0">
        <a:lnSpc>
          <a:spcPct val="110000"/>
        </a:lnSpc>
        <a:spcBef>
          <a:spcPts val="1000"/>
        </a:spcBef>
        <a:spcAft>
          <a:spcPts val="0"/>
        </a:spcAft>
        <a:buClrTx/>
        <a:buSzPct val="100000"/>
        <a:buFont typeface="Arial"/>
        <a:buChar char="•"/>
        <a:tabLst/>
        <a:defRPr sz="2000" b="0" i="0" u="none" strike="noStrike" cap="none" spc="0" baseline="0">
          <a:ln>
            <a:noFill/>
          </a:ln>
          <a:solidFill>
            <a:srgbClr val="FFFFFF">
              <a:alpha val="60000"/>
            </a:srgbClr>
          </a:solidFill>
          <a:uFillTx/>
          <a:latin typeface="+mn-lt"/>
          <a:ea typeface="+mn-ea"/>
          <a:cs typeface="+mn-cs"/>
          <a:sym typeface="Source Sans Pro"/>
        </a:defRPr>
      </a:lvl4pPr>
      <a:lvl5pPr marL="2155371" marR="0" indent="-326571" algn="l" defTabSz="914400" rtl="0" latinLnBrk="0">
        <a:lnSpc>
          <a:spcPct val="110000"/>
        </a:lnSpc>
        <a:spcBef>
          <a:spcPts val="1000"/>
        </a:spcBef>
        <a:spcAft>
          <a:spcPts val="0"/>
        </a:spcAft>
        <a:buClrTx/>
        <a:buSzPct val="100000"/>
        <a:buFont typeface="Arial"/>
        <a:buChar char="•"/>
        <a:tabLst/>
        <a:defRPr sz="2000" b="0" i="0" u="none" strike="noStrike" cap="none" spc="0" baseline="0">
          <a:ln>
            <a:noFill/>
          </a:ln>
          <a:solidFill>
            <a:srgbClr val="FFFFFF">
              <a:alpha val="60000"/>
            </a:srgbClr>
          </a:solidFill>
          <a:uFillTx/>
          <a:latin typeface="+mn-lt"/>
          <a:ea typeface="+mn-ea"/>
          <a:cs typeface="+mn-cs"/>
          <a:sym typeface="Source Sans Pro"/>
        </a:defRPr>
      </a:lvl5pPr>
      <a:lvl6pPr marL="2540000" marR="0" indent="-254000" algn="l" defTabSz="914400" rtl="0" latinLnBrk="0">
        <a:lnSpc>
          <a:spcPct val="110000"/>
        </a:lnSpc>
        <a:spcBef>
          <a:spcPts val="1000"/>
        </a:spcBef>
        <a:spcAft>
          <a:spcPts val="0"/>
        </a:spcAft>
        <a:buClrTx/>
        <a:buSzPct val="100000"/>
        <a:buFont typeface="Arial"/>
        <a:buChar char="•"/>
        <a:tabLst/>
        <a:defRPr sz="2000" b="0" i="0" u="none" strike="noStrike" cap="none" spc="0" baseline="0">
          <a:ln>
            <a:noFill/>
          </a:ln>
          <a:solidFill>
            <a:srgbClr val="FFFFFF">
              <a:alpha val="60000"/>
            </a:srgbClr>
          </a:solidFill>
          <a:uFillTx/>
          <a:latin typeface="+mn-lt"/>
          <a:ea typeface="+mn-ea"/>
          <a:cs typeface="+mn-cs"/>
          <a:sym typeface="Source Sans Pro"/>
        </a:defRPr>
      </a:lvl6pPr>
      <a:lvl7pPr marL="2997200" marR="0" indent="-254000" algn="l" defTabSz="914400" rtl="0" latinLnBrk="0">
        <a:lnSpc>
          <a:spcPct val="110000"/>
        </a:lnSpc>
        <a:spcBef>
          <a:spcPts val="1000"/>
        </a:spcBef>
        <a:spcAft>
          <a:spcPts val="0"/>
        </a:spcAft>
        <a:buClrTx/>
        <a:buSzPct val="100000"/>
        <a:buFont typeface="Arial"/>
        <a:buChar char="•"/>
        <a:tabLst/>
        <a:defRPr sz="2000" b="0" i="0" u="none" strike="noStrike" cap="none" spc="0" baseline="0">
          <a:ln>
            <a:noFill/>
          </a:ln>
          <a:solidFill>
            <a:srgbClr val="FFFFFF">
              <a:alpha val="60000"/>
            </a:srgbClr>
          </a:solidFill>
          <a:uFillTx/>
          <a:latin typeface="+mn-lt"/>
          <a:ea typeface="+mn-ea"/>
          <a:cs typeface="+mn-cs"/>
          <a:sym typeface="Source Sans Pro"/>
        </a:defRPr>
      </a:lvl7pPr>
      <a:lvl8pPr marL="3454400" marR="0" indent="-254000" algn="l" defTabSz="914400" rtl="0" latinLnBrk="0">
        <a:lnSpc>
          <a:spcPct val="110000"/>
        </a:lnSpc>
        <a:spcBef>
          <a:spcPts val="1000"/>
        </a:spcBef>
        <a:spcAft>
          <a:spcPts val="0"/>
        </a:spcAft>
        <a:buClrTx/>
        <a:buSzPct val="100000"/>
        <a:buFont typeface="Arial"/>
        <a:buChar char="•"/>
        <a:tabLst/>
        <a:defRPr sz="2000" b="0" i="0" u="none" strike="noStrike" cap="none" spc="0" baseline="0">
          <a:ln>
            <a:noFill/>
          </a:ln>
          <a:solidFill>
            <a:srgbClr val="FFFFFF">
              <a:alpha val="60000"/>
            </a:srgbClr>
          </a:solidFill>
          <a:uFillTx/>
          <a:latin typeface="+mn-lt"/>
          <a:ea typeface="+mn-ea"/>
          <a:cs typeface="+mn-cs"/>
          <a:sym typeface="Source Sans Pro"/>
        </a:defRPr>
      </a:lvl8pPr>
      <a:lvl9pPr marL="3911600" marR="0" indent="-254000" algn="l" defTabSz="914400" rtl="0" latinLnBrk="0">
        <a:lnSpc>
          <a:spcPct val="110000"/>
        </a:lnSpc>
        <a:spcBef>
          <a:spcPts val="1000"/>
        </a:spcBef>
        <a:spcAft>
          <a:spcPts val="0"/>
        </a:spcAft>
        <a:buClrTx/>
        <a:buSzPct val="100000"/>
        <a:buFont typeface="Arial"/>
        <a:buChar char="•"/>
        <a:tabLst/>
        <a:defRPr sz="2000" b="0" i="0" u="none" strike="noStrike" cap="none" spc="0" baseline="0">
          <a:ln>
            <a:noFill/>
          </a:ln>
          <a:solidFill>
            <a:srgbClr val="FFFFFF">
              <a:alpha val="60000"/>
            </a:srgbClr>
          </a:solidFill>
          <a:uFillTx/>
          <a:latin typeface="+mn-lt"/>
          <a:ea typeface="+mn-ea"/>
          <a:cs typeface="+mn-cs"/>
          <a:sym typeface="Source Sans Pro"/>
        </a:defRPr>
      </a:lvl9pPr>
    </p:bodyStyle>
    <p:otherStyle>
      <a:lvl1pPr marL="0" marR="0" indent="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Source Sans Pro"/>
        </a:defRPr>
      </a:lvl1pPr>
      <a:lvl2pPr marL="0" marR="0" indent="4572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Source Sans Pro"/>
        </a:defRPr>
      </a:lvl2pPr>
      <a:lvl3pPr marL="0" marR="0" indent="9144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Source Sans Pro"/>
        </a:defRPr>
      </a:lvl3pPr>
      <a:lvl4pPr marL="0" marR="0" indent="13716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Source Sans Pro"/>
        </a:defRPr>
      </a:lvl4pPr>
      <a:lvl5pPr marL="0" marR="0" indent="18288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Source Sans Pro"/>
        </a:defRPr>
      </a:lvl5pPr>
      <a:lvl6pPr marL="0" marR="0" indent="22860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Source Sans Pro"/>
        </a:defRPr>
      </a:lvl6pPr>
      <a:lvl7pPr marL="0" marR="0" indent="27432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Source Sans Pro"/>
        </a:defRPr>
      </a:lvl7pPr>
      <a:lvl8pPr marL="0" marR="0" indent="32004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Source Sans Pro"/>
        </a:defRPr>
      </a:lvl8pPr>
      <a:lvl9pPr marL="0" marR="0" indent="3657600" algn="r" defTabSz="914400" rtl="0" latinLnBrk="0">
        <a:lnSpc>
          <a:spcPct val="100000"/>
        </a:lnSpc>
        <a:spcBef>
          <a:spcPts val="0"/>
        </a:spcBef>
        <a:spcAft>
          <a:spcPts val="0"/>
        </a:spcAft>
        <a:buClrTx/>
        <a:buSzTx/>
        <a:buFontTx/>
        <a:buNone/>
        <a:tabLst/>
        <a:defRPr sz="900" b="0" i="0" u="none" strike="noStrike" cap="none" spc="0" baseline="0">
          <a:ln>
            <a:noFill/>
          </a:ln>
          <a:solidFill>
            <a:schemeClr val="tx1"/>
          </a:solidFill>
          <a:uFillTx/>
          <a:latin typeface="+mn-lt"/>
          <a:ea typeface="+mn-ea"/>
          <a:cs typeface="+mn-cs"/>
          <a:sym typeface="Source Sans Pro"/>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xml"/><Relationship Id="rId7" Type="http://schemas.openxmlformats.org/officeDocument/2006/relationships/image" Target="../media/image4.jpe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0EBF7"/>
        </a:solidFill>
        <a:effectLst/>
      </p:bgPr>
    </p:bg>
    <p:spTree>
      <p:nvGrpSpPr>
        <p:cNvPr id="1" name=""/>
        <p:cNvGrpSpPr/>
        <p:nvPr/>
      </p:nvGrpSpPr>
      <p:grpSpPr>
        <a:xfrm>
          <a:off x="0" y="0"/>
          <a:ext cx="0" cy="0"/>
          <a:chOff x="0" y="0"/>
          <a:chExt cx="0" cy="0"/>
        </a:xfrm>
      </p:grpSpPr>
      <p:pic>
        <p:nvPicPr>
          <p:cNvPr id="152" name="Picture 18" descr="Picture 18"/>
          <p:cNvPicPr>
            <a:picLocks noChangeAspect="1"/>
          </p:cNvPicPr>
          <p:nvPr/>
        </p:nvPicPr>
        <p:blipFill>
          <a:blip r:embed="rId4">
            <a:extLst/>
          </a:blip>
          <a:stretch>
            <a:fillRect/>
          </a:stretch>
        </p:blipFill>
        <p:spPr>
          <a:xfrm>
            <a:off x="1683584" y="2330125"/>
            <a:ext cx="4854855" cy="3233395"/>
          </a:xfrm>
          <a:prstGeom prst="rect">
            <a:avLst/>
          </a:prstGeom>
          <a:ln w="12700">
            <a:miter lim="400000"/>
          </a:ln>
        </p:spPr>
      </p:pic>
      <p:sp>
        <p:nvSpPr>
          <p:cNvPr id="153" name="Rectangle 8"/>
          <p:cNvSpPr/>
          <p:nvPr/>
        </p:nvSpPr>
        <p:spPr>
          <a:xfrm>
            <a:off x="0" y="0"/>
            <a:ext cx="9144000" cy="6858000"/>
          </a:xfrm>
          <a:prstGeom prst="rect">
            <a:avLst/>
          </a:prstGeom>
          <a:solidFill>
            <a:srgbClr val="E0EBF7"/>
          </a:solidFill>
          <a:ln w="12700">
            <a:miter lim="400000"/>
          </a:ln>
        </p:spPr>
        <p:txBody>
          <a:bodyPr lIns="45719" rIns="45719" anchor="ctr"/>
          <a:lstStyle/>
          <a:p>
            <a:pPr algn="ctr">
              <a:defRPr>
                <a:solidFill>
                  <a:srgbClr val="FFFFFF"/>
                </a:solidFill>
              </a:defRPr>
            </a:pPr>
            <a:endParaRPr/>
          </a:p>
        </p:txBody>
      </p:sp>
      <p:sp>
        <p:nvSpPr>
          <p:cNvPr id="154" name="Rectangle 10"/>
          <p:cNvSpPr/>
          <p:nvPr/>
        </p:nvSpPr>
        <p:spPr>
          <a:xfrm>
            <a:off x="0" y="5773728"/>
            <a:ext cx="9144000" cy="1084272"/>
          </a:xfrm>
          <a:prstGeom prst="rect">
            <a:avLst/>
          </a:prstGeom>
          <a:gradFill>
            <a:gsLst>
              <a:gs pos="40000">
                <a:srgbClr val="243341">
                  <a:alpha val="0"/>
                </a:srgbClr>
              </a:gs>
              <a:gs pos="100000">
                <a:srgbClr val="243341">
                  <a:alpha val="60000"/>
                </a:srgbClr>
              </a:gs>
            </a:gsLst>
            <a:lin ang="5400000"/>
          </a:gradFill>
          <a:ln w="12700">
            <a:miter lim="400000"/>
          </a:ln>
        </p:spPr>
        <p:txBody>
          <a:bodyPr lIns="45719" rIns="45719" anchor="ctr"/>
          <a:lstStyle/>
          <a:p>
            <a:pPr algn="ctr">
              <a:defRPr>
                <a:solidFill>
                  <a:srgbClr val="FFFFFF"/>
                </a:solidFill>
              </a:defRPr>
            </a:pPr>
            <a:endParaRPr/>
          </a:p>
        </p:txBody>
      </p:sp>
      <p:pic>
        <p:nvPicPr>
          <p:cNvPr id="155" name="Picture 5" descr="Picture 5"/>
          <p:cNvPicPr>
            <a:picLocks noChangeAspect="1"/>
          </p:cNvPicPr>
          <p:nvPr/>
        </p:nvPicPr>
        <p:blipFill>
          <a:blip r:embed="rId5">
            <a:extLst/>
          </a:blip>
          <a:stretch>
            <a:fillRect/>
          </a:stretch>
        </p:blipFill>
        <p:spPr>
          <a:xfrm>
            <a:off x="174529" y="238585"/>
            <a:ext cx="1968308" cy="976966"/>
          </a:xfrm>
          <a:prstGeom prst="rect">
            <a:avLst/>
          </a:prstGeom>
          <a:ln w="12700">
            <a:miter lim="400000"/>
          </a:ln>
        </p:spPr>
      </p:pic>
      <p:sp>
        <p:nvSpPr>
          <p:cNvPr id="156" name="Title 1"/>
          <p:cNvSpPr txBox="1">
            <a:spLocks noGrp="1"/>
          </p:cNvSpPr>
          <p:nvPr>
            <p:ph type="ctrTitle"/>
          </p:nvPr>
        </p:nvSpPr>
        <p:spPr>
          <a:xfrm>
            <a:off x="2344097" y="108097"/>
            <a:ext cx="5336073" cy="845957"/>
          </a:xfrm>
          <a:prstGeom prst="rect">
            <a:avLst/>
          </a:prstGeom>
        </p:spPr>
        <p:txBody>
          <a:bodyPr anchor="ctr">
            <a:normAutofit fontScale="90000"/>
          </a:bodyPr>
          <a:lstStyle/>
          <a:p>
            <a:pPr>
              <a:defRPr sz="5200" i="1">
                <a:solidFill>
                  <a:srgbClr val="000000"/>
                </a:solidFill>
                <a:latin typeface="Speak Pro"/>
                <a:ea typeface="Speak Pro"/>
                <a:cs typeface="Speak Pro"/>
                <a:sym typeface="Speak Pro"/>
              </a:defRPr>
            </a:pPr>
            <a:r>
              <a:t>Making Math Fun</a:t>
            </a:r>
            <a:r>
              <a:rPr sz="4200" i="0">
                <a:solidFill>
                  <a:srgbClr val="FF0000"/>
                </a:solidFill>
                <a:latin typeface="SimSun"/>
                <a:ea typeface="SimSun"/>
                <a:cs typeface="SimSun"/>
                <a:sym typeface="SimSun"/>
              </a:rPr>
              <a:t> </a:t>
            </a:r>
          </a:p>
        </p:txBody>
      </p:sp>
      <p:pic>
        <p:nvPicPr>
          <p:cNvPr id="157" name="Picture 6" descr="Picture 6"/>
          <p:cNvPicPr>
            <a:picLocks noChangeAspect="1"/>
          </p:cNvPicPr>
          <p:nvPr/>
        </p:nvPicPr>
        <p:blipFill>
          <a:blip r:embed="rId6">
            <a:extLst/>
          </a:blip>
          <a:stretch>
            <a:fillRect/>
          </a:stretch>
        </p:blipFill>
        <p:spPr>
          <a:xfrm>
            <a:off x="7851930" y="150711"/>
            <a:ext cx="1050448" cy="1007316"/>
          </a:xfrm>
          <a:prstGeom prst="rect">
            <a:avLst/>
          </a:prstGeom>
          <a:ln w="12700">
            <a:miter lim="400000"/>
          </a:ln>
        </p:spPr>
      </p:pic>
      <p:sp>
        <p:nvSpPr>
          <p:cNvPr id="158" name="TextBox 16"/>
          <p:cNvSpPr txBox="1"/>
          <p:nvPr/>
        </p:nvSpPr>
        <p:spPr>
          <a:xfrm>
            <a:off x="3404844" y="727321"/>
            <a:ext cx="2743201" cy="5740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a:pPr>
            <a:r>
              <a:t>Carli Peters</a:t>
            </a:r>
          </a:p>
          <a:p>
            <a:pPr algn="ctr">
              <a:defRPr sz="1600"/>
            </a:pPr>
            <a:r>
              <a:t>Monmouth University</a:t>
            </a:r>
          </a:p>
        </p:txBody>
      </p:sp>
      <p:pic>
        <p:nvPicPr>
          <p:cNvPr id="159" name="Picture 20" descr="Picture 20"/>
          <p:cNvPicPr>
            <a:picLocks noChangeAspect="1"/>
          </p:cNvPicPr>
          <p:nvPr/>
        </p:nvPicPr>
        <p:blipFill>
          <a:blip r:embed="rId7">
            <a:extLst/>
          </a:blip>
          <a:stretch>
            <a:fillRect/>
          </a:stretch>
        </p:blipFill>
        <p:spPr>
          <a:xfrm>
            <a:off x="-1157" y="1310423"/>
            <a:ext cx="9146314" cy="5639065"/>
          </a:xfrm>
          <a:prstGeom prst="rect">
            <a:avLst/>
          </a:prstGeom>
          <a:ln w="12700">
            <a:miter lim="400000"/>
          </a:ln>
        </p:spPr>
      </p:pic>
      <p:sp>
        <p:nvSpPr>
          <p:cNvPr id="160" name="TextBox 6"/>
          <p:cNvSpPr txBox="1"/>
          <p:nvPr/>
        </p:nvSpPr>
        <p:spPr>
          <a:xfrm>
            <a:off x="173965" y="1410209"/>
            <a:ext cx="3572466" cy="2110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u="sng">
                <a:solidFill>
                  <a:srgbClr val="285C4B"/>
                </a:solidFill>
              </a:defRPr>
            </a:pPr>
            <a:r>
              <a:t>Overview of Community</a:t>
            </a:r>
          </a:p>
          <a:p>
            <a:pPr marL="342900" indent="-342900">
              <a:buSzPct val="100000"/>
              <a:buFont typeface="Arial"/>
              <a:buChar char="•"/>
              <a:defRPr sz="1200"/>
            </a:pPr>
            <a:r>
              <a:t>Long Branch, Monmouth County</a:t>
            </a:r>
            <a:endParaRPr u="sng"/>
          </a:p>
          <a:p>
            <a:pPr marL="342900" indent="-342900">
              <a:buSzPct val="100000"/>
              <a:buFont typeface="Arial"/>
              <a:buChar char="•"/>
              <a:defRPr sz="1200"/>
            </a:pPr>
            <a:r>
              <a:t>Population of 30,241 people</a:t>
            </a:r>
            <a:endParaRPr u="sng"/>
          </a:p>
          <a:p>
            <a:pPr marL="342900" indent="-342900">
              <a:buSzPct val="100000"/>
              <a:buFont typeface="Arial"/>
              <a:buChar char="•"/>
              <a:defRPr sz="1200"/>
            </a:pPr>
            <a:r>
              <a:t>Poverty: 18%</a:t>
            </a:r>
            <a:endParaRPr>
              <a:solidFill>
                <a:srgbClr val="FFFFFF"/>
              </a:solidFill>
            </a:endParaRPr>
          </a:p>
          <a:p>
            <a:pPr marL="342900" indent="-342900">
              <a:buSzPct val="100000"/>
              <a:buFont typeface="Arial"/>
              <a:buChar char="•"/>
              <a:defRPr sz="1200"/>
            </a:pPr>
            <a:r>
              <a:t>Foreign born: 30.9%</a:t>
            </a:r>
            <a:endParaRPr>
              <a:solidFill>
                <a:srgbClr val="FFFFFF"/>
              </a:solidFill>
            </a:endParaRPr>
          </a:p>
          <a:p>
            <a:pPr marL="342900" indent="-342900">
              <a:buSzPct val="100000"/>
              <a:buFont typeface="Arial"/>
              <a:buChar char="•"/>
              <a:defRPr sz="1200"/>
            </a:pPr>
            <a:r>
              <a:t>Race/ethnicity:</a:t>
            </a:r>
            <a:endParaRPr u="sng"/>
          </a:p>
          <a:p>
            <a:pPr marL="800100" lvl="1" indent="-342900">
              <a:buSzPct val="100000"/>
              <a:buFont typeface="Arial"/>
              <a:buChar char="•"/>
              <a:defRPr sz="1200"/>
            </a:pPr>
            <a:r>
              <a:t>52% White</a:t>
            </a:r>
            <a:endParaRPr u="sng"/>
          </a:p>
          <a:p>
            <a:pPr marL="800100" lvl="1" indent="-342900">
              <a:buSzPct val="100000"/>
              <a:buFont typeface="Arial"/>
              <a:buChar char="•"/>
              <a:defRPr sz="1200"/>
            </a:pPr>
            <a:r>
              <a:t>16% African American</a:t>
            </a:r>
            <a:endParaRPr u="sng"/>
          </a:p>
          <a:p>
            <a:pPr marL="800100" lvl="1" indent="-342900">
              <a:buSzPct val="100000"/>
              <a:buFont typeface="Arial"/>
              <a:buChar char="•"/>
              <a:defRPr sz="1200"/>
            </a:pPr>
            <a:r>
              <a:t>30% Hispanic</a:t>
            </a:r>
            <a:endParaRPr u="sng"/>
          </a:p>
          <a:p>
            <a:pPr lvl="1">
              <a:defRPr sz="1200"/>
            </a:pPr>
            <a:r>
              <a:t>United States Census Bureau</a:t>
            </a:r>
            <a:endParaRPr u="sng"/>
          </a:p>
        </p:txBody>
      </p:sp>
      <p:sp>
        <p:nvSpPr>
          <p:cNvPr id="161" name="TextBox 13"/>
          <p:cNvSpPr txBox="1"/>
          <p:nvPr/>
        </p:nvSpPr>
        <p:spPr>
          <a:xfrm>
            <a:off x="159698" y="3359329"/>
            <a:ext cx="3185100" cy="22885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u="sng">
                <a:solidFill>
                  <a:srgbClr val="285C4B"/>
                </a:solidFill>
              </a:defRPr>
            </a:pPr>
            <a:r>
              <a:t>Overview of School</a:t>
            </a:r>
          </a:p>
          <a:p>
            <a:pPr marL="342900" indent="-342900">
              <a:buSzPct val="100000"/>
              <a:buFont typeface="Helvetica"/>
              <a:buChar char="•"/>
              <a:defRPr sz="1200"/>
            </a:pPr>
            <a:r>
              <a:t>Amerigo A Anastasia Elementary School</a:t>
            </a:r>
            <a:endParaRPr>
              <a:solidFill>
                <a:srgbClr val="FFFFFF"/>
              </a:solidFill>
            </a:endParaRPr>
          </a:p>
          <a:p>
            <a:pPr marL="342900" indent="-342900">
              <a:buSzPct val="100000"/>
              <a:buFont typeface="Helvetica"/>
              <a:buChar char="•"/>
              <a:defRPr sz="1200"/>
            </a:pPr>
            <a:r>
              <a:t>K-5 with a 10:1 teacher ratio</a:t>
            </a:r>
            <a:endParaRPr>
              <a:solidFill>
                <a:srgbClr val="FFFFFF"/>
              </a:solidFill>
            </a:endParaRPr>
          </a:p>
          <a:p>
            <a:pPr marL="342900" indent="-342900">
              <a:buSzPct val="100000"/>
              <a:buFont typeface="Helvetica"/>
              <a:buChar char="•"/>
              <a:defRPr sz="1200"/>
            </a:pPr>
            <a:r>
              <a:t>541 students</a:t>
            </a:r>
            <a:endParaRPr>
              <a:solidFill>
                <a:srgbClr val="FFFFFF"/>
              </a:solidFill>
            </a:endParaRPr>
          </a:p>
          <a:p>
            <a:pPr marL="800100" lvl="1" indent="-342900">
              <a:buSzPct val="100000"/>
              <a:buFont typeface="Helvetica"/>
              <a:buChar char="•"/>
              <a:defRPr sz="1200"/>
            </a:pPr>
            <a:r>
              <a:t>306 male students</a:t>
            </a:r>
            <a:endParaRPr>
              <a:solidFill>
                <a:srgbClr val="FFFFFF"/>
              </a:solidFill>
            </a:endParaRPr>
          </a:p>
          <a:p>
            <a:pPr marL="800100" lvl="1" indent="-342900">
              <a:buSzPct val="100000"/>
              <a:buFont typeface="Helvetica"/>
              <a:buChar char="•"/>
              <a:defRPr sz="1200"/>
            </a:pPr>
            <a:r>
              <a:t>235 female students</a:t>
            </a:r>
            <a:endParaRPr>
              <a:solidFill>
                <a:srgbClr val="FFFFFF"/>
              </a:solidFill>
            </a:endParaRPr>
          </a:p>
          <a:p>
            <a:pPr marL="342900" indent="-342900">
              <a:buSzPct val="100000"/>
              <a:buFont typeface="Helvetica"/>
              <a:buChar char="•"/>
              <a:defRPr sz="1200"/>
            </a:pPr>
            <a:r>
              <a:t>Student race/ethnicity:</a:t>
            </a:r>
            <a:endParaRPr>
              <a:solidFill>
                <a:srgbClr val="FFFFFF"/>
              </a:solidFill>
            </a:endParaRPr>
          </a:p>
          <a:p>
            <a:pPr marL="800100" lvl="1" indent="-342900">
              <a:buSzPct val="100000"/>
              <a:buFont typeface="Helvetica"/>
              <a:buChar char="•"/>
              <a:defRPr sz="1200"/>
            </a:pPr>
            <a:r>
              <a:t>Hispanic: 268</a:t>
            </a:r>
            <a:endParaRPr>
              <a:solidFill>
                <a:srgbClr val="FFFFFF"/>
              </a:solidFill>
            </a:endParaRPr>
          </a:p>
          <a:p>
            <a:pPr marL="800100" lvl="1" indent="-342900">
              <a:buSzPct val="100000"/>
              <a:buFont typeface="Helvetica"/>
              <a:buChar char="•"/>
              <a:defRPr sz="1200"/>
            </a:pPr>
            <a:r>
              <a:t>White: 170</a:t>
            </a:r>
            <a:endParaRPr>
              <a:solidFill>
                <a:srgbClr val="FFFFFF"/>
              </a:solidFill>
            </a:endParaRPr>
          </a:p>
          <a:p>
            <a:pPr marL="800100" lvl="1" indent="-342900">
              <a:buSzPct val="100000"/>
              <a:buFont typeface="Helvetica"/>
              <a:buChar char="•"/>
              <a:defRPr sz="1200"/>
            </a:pPr>
            <a:r>
              <a:t>African American: 75</a:t>
            </a:r>
            <a:endParaRPr>
              <a:solidFill>
                <a:srgbClr val="FFFFFF"/>
              </a:solidFill>
            </a:endParaRPr>
          </a:p>
          <a:p>
            <a:pPr>
              <a:defRPr sz="1200"/>
            </a:pPr>
            <a:r>
              <a:t>National Center for Education Statistics</a:t>
            </a:r>
            <a:endParaRPr>
              <a:solidFill>
                <a:srgbClr val="FFFFFF"/>
              </a:solidFill>
            </a:endParaRPr>
          </a:p>
        </p:txBody>
      </p:sp>
      <p:sp>
        <p:nvSpPr>
          <p:cNvPr id="162" name="TextBox 2"/>
          <p:cNvSpPr txBox="1"/>
          <p:nvPr/>
        </p:nvSpPr>
        <p:spPr>
          <a:xfrm>
            <a:off x="170500" y="5516850"/>
            <a:ext cx="3614977" cy="10439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u="sng">
                <a:solidFill>
                  <a:srgbClr val="285C4B"/>
                </a:solidFill>
              </a:defRPr>
            </a:pPr>
            <a:r>
              <a:t>Overview of classroom</a:t>
            </a:r>
            <a:endParaRPr>
              <a:solidFill>
                <a:srgbClr val="FFFFFF"/>
              </a:solidFill>
            </a:endParaRPr>
          </a:p>
          <a:p>
            <a:pPr marL="342900" indent="-342900">
              <a:buSzPct val="100000"/>
              <a:buFont typeface="Arial"/>
              <a:buChar char="•"/>
              <a:defRPr sz="1200"/>
            </a:pPr>
            <a:r>
              <a:t>5th grade math class</a:t>
            </a:r>
            <a:endParaRPr>
              <a:solidFill>
                <a:srgbClr val="FFFFFF"/>
              </a:solidFill>
            </a:endParaRPr>
          </a:p>
          <a:p>
            <a:pPr marL="342900" indent="-342900">
              <a:buSzPct val="100000"/>
              <a:buFont typeface="Arial"/>
              <a:buChar char="•"/>
              <a:defRPr sz="1200"/>
            </a:pPr>
            <a:r>
              <a:t>7 students</a:t>
            </a:r>
            <a:endParaRPr>
              <a:solidFill>
                <a:srgbClr val="FFFFFF"/>
              </a:solidFill>
            </a:endParaRPr>
          </a:p>
          <a:p>
            <a:pPr marL="342900" indent="-342900">
              <a:buSzPct val="100000"/>
              <a:buFont typeface="Arial"/>
              <a:buChar char="•"/>
              <a:defRPr sz="1200"/>
            </a:pPr>
            <a:r>
              <a:t>Half in person, half online</a:t>
            </a:r>
            <a:endParaRPr>
              <a:solidFill>
                <a:srgbClr val="FFFFFF"/>
              </a:solidFill>
            </a:endParaRPr>
          </a:p>
          <a:p>
            <a:pPr marL="342900" indent="-342900">
              <a:buSzPct val="100000"/>
              <a:buFont typeface="Arial"/>
              <a:buChar char="•"/>
              <a:defRPr sz="1200"/>
            </a:pPr>
            <a:r>
              <a:t>Use of zoom, seesaw and google classroom</a:t>
            </a:r>
          </a:p>
        </p:txBody>
      </p:sp>
      <p:sp>
        <p:nvSpPr>
          <p:cNvPr id="163" name="TextBox 7"/>
          <p:cNvSpPr txBox="1"/>
          <p:nvPr/>
        </p:nvSpPr>
        <p:spPr>
          <a:xfrm>
            <a:off x="3363291" y="1404872"/>
            <a:ext cx="3418937" cy="19583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u="sng">
                <a:solidFill>
                  <a:srgbClr val="285C4B"/>
                </a:solidFill>
              </a:defRPr>
            </a:pPr>
            <a:r>
              <a:t>Description of Students</a:t>
            </a:r>
            <a:endParaRPr>
              <a:solidFill>
                <a:srgbClr val="FFFFFF"/>
              </a:solidFill>
            </a:endParaRPr>
          </a:p>
          <a:p>
            <a:pPr marL="342900" indent="-342900">
              <a:buSzPct val="100000"/>
              <a:buFont typeface="Arial"/>
              <a:buChar char="•"/>
              <a:defRPr sz="1200"/>
            </a:pPr>
            <a:r>
              <a:t>Student gender:</a:t>
            </a:r>
          </a:p>
          <a:p>
            <a:pPr marL="800100" lvl="1" indent="-342900">
              <a:buSzPct val="100000"/>
              <a:buFont typeface="Arial"/>
              <a:buChar char="•"/>
              <a:defRPr sz="1200"/>
            </a:pPr>
            <a:r>
              <a:t>4 male students</a:t>
            </a:r>
            <a:endParaRPr u="sng"/>
          </a:p>
          <a:p>
            <a:pPr marL="800100" lvl="1" indent="-342900">
              <a:buSzPct val="100000"/>
              <a:buFont typeface="Arial"/>
              <a:buChar char="•"/>
              <a:defRPr sz="1200"/>
            </a:pPr>
            <a:r>
              <a:t>3 female students</a:t>
            </a:r>
            <a:endParaRPr u="sng"/>
          </a:p>
          <a:p>
            <a:pPr marL="342900" indent="-342900">
              <a:buSzPct val="100000"/>
              <a:buFont typeface="Arial"/>
              <a:buChar char="•"/>
              <a:defRPr sz="1200"/>
            </a:pPr>
            <a:r>
              <a:t>All have learning disabilities </a:t>
            </a:r>
            <a:endParaRPr>
              <a:solidFill>
                <a:srgbClr val="FFFFFF"/>
              </a:solidFill>
            </a:endParaRPr>
          </a:p>
          <a:p>
            <a:pPr marL="342900" indent="-342900">
              <a:buSzPct val="100000"/>
              <a:buFont typeface="Arial"/>
              <a:buChar char="•"/>
              <a:defRPr sz="1200"/>
            </a:pPr>
            <a:r>
              <a:t>Few have ADHD tendencies</a:t>
            </a:r>
            <a:endParaRPr>
              <a:solidFill>
                <a:srgbClr val="FFFFFF"/>
              </a:solidFill>
            </a:endParaRPr>
          </a:p>
          <a:p>
            <a:pPr marL="342900" indent="-342900">
              <a:buSzPct val="100000"/>
              <a:buFont typeface="Arial"/>
              <a:buChar char="•"/>
              <a:defRPr sz="2400"/>
            </a:pPr>
            <a:endParaRPr>
              <a:solidFill>
                <a:srgbClr val="FFFFFF"/>
              </a:solidFill>
            </a:endParaRPr>
          </a:p>
        </p:txBody>
      </p:sp>
      <p:sp>
        <p:nvSpPr>
          <p:cNvPr id="164" name="TextBox 9"/>
          <p:cNvSpPr txBox="1"/>
          <p:nvPr/>
        </p:nvSpPr>
        <p:spPr>
          <a:xfrm>
            <a:off x="3400283" y="2568888"/>
            <a:ext cx="2743201" cy="33934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u="sng">
                <a:solidFill>
                  <a:srgbClr val="285C4B"/>
                </a:solidFill>
              </a:defRPr>
            </a:pPr>
            <a:r>
              <a:t>Course &amp; Project</a:t>
            </a:r>
            <a:endParaRPr>
              <a:solidFill>
                <a:srgbClr val="FFFFFF"/>
              </a:solidFill>
            </a:endParaRPr>
          </a:p>
          <a:p>
            <a:pPr marL="342900" indent="-342900">
              <a:buSzPct val="100000"/>
              <a:buFont typeface="Arial"/>
              <a:buChar char="•"/>
              <a:defRPr sz="1200"/>
            </a:pPr>
            <a:r>
              <a:t>EDS 330 – Foundations of Special Education Across the Lifespan</a:t>
            </a:r>
            <a:endParaRPr>
              <a:solidFill>
                <a:srgbClr val="FFFFFF"/>
              </a:solidFill>
            </a:endParaRPr>
          </a:p>
          <a:p>
            <a:pPr marL="342900" indent="-342900">
              <a:buSzPct val="100000"/>
              <a:buFont typeface="Arial"/>
              <a:buChar char="•"/>
              <a:defRPr sz="1200"/>
            </a:pPr>
            <a:r>
              <a:t>Created a math review kahoot game </a:t>
            </a:r>
            <a:endParaRPr>
              <a:solidFill>
                <a:srgbClr val="FFFFFF"/>
              </a:solidFill>
            </a:endParaRPr>
          </a:p>
          <a:p>
            <a:pPr marL="800100" lvl="1" indent="-342900">
              <a:buSzPct val="100000"/>
              <a:buFont typeface="Arial"/>
              <a:buChar char="•"/>
              <a:defRPr sz="1200"/>
            </a:pPr>
            <a:r>
              <a:t>Provided questions regarding the concepts on the math test</a:t>
            </a:r>
            <a:endParaRPr>
              <a:solidFill>
                <a:srgbClr val="FFFFFF"/>
              </a:solidFill>
            </a:endParaRPr>
          </a:p>
          <a:p>
            <a:pPr marL="800100" lvl="1" indent="-342900">
              <a:buSzPct val="100000"/>
              <a:buFont typeface="Arial"/>
              <a:buChar char="•"/>
              <a:defRPr sz="1200"/>
            </a:pPr>
            <a:r>
              <a:t>Gave the students a fun, competitive atmosphere while working on their math skills.</a:t>
            </a:r>
            <a:endParaRPr>
              <a:solidFill>
                <a:srgbClr val="FFFFFF"/>
              </a:solidFill>
            </a:endParaRPr>
          </a:p>
          <a:p>
            <a:pPr marL="342900" indent="-342900">
              <a:buSzPct val="100000"/>
              <a:buFont typeface="Helvetica"/>
              <a:buChar char="•"/>
              <a:defRPr sz="1200"/>
            </a:pPr>
            <a:r>
              <a:t>Materials used included the kahoot website, the zoom meeting, and a white board for the students scrap work. </a:t>
            </a:r>
            <a:endParaRPr>
              <a:solidFill>
                <a:srgbClr val="FFFFFF"/>
              </a:solidFill>
            </a:endParaRPr>
          </a:p>
        </p:txBody>
      </p:sp>
      <p:sp>
        <p:nvSpPr>
          <p:cNvPr id="165" name="TextBox 11"/>
          <p:cNvSpPr txBox="1"/>
          <p:nvPr/>
        </p:nvSpPr>
        <p:spPr>
          <a:xfrm>
            <a:off x="3400283" y="5583316"/>
            <a:ext cx="2743201" cy="1221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u="sng">
                <a:solidFill>
                  <a:srgbClr val="285C4B"/>
                </a:solidFill>
              </a:defRPr>
            </a:pPr>
            <a:r>
              <a:t>Role</a:t>
            </a:r>
            <a:endParaRPr>
              <a:solidFill>
                <a:srgbClr val="FFFFFF"/>
              </a:solidFill>
            </a:endParaRPr>
          </a:p>
          <a:p>
            <a:pPr marL="342900" indent="-342900">
              <a:buSzPct val="100000"/>
              <a:buFont typeface="Arial"/>
              <a:buChar char="•"/>
              <a:defRPr sz="1200"/>
            </a:pPr>
            <a:r>
              <a:t>Observe the skills used to teach students with learning disabilities.</a:t>
            </a:r>
            <a:endParaRPr>
              <a:solidFill>
                <a:srgbClr val="FFFFFF"/>
              </a:solidFill>
            </a:endParaRPr>
          </a:p>
          <a:p>
            <a:pPr marL="342900" indent="-342900">
              <a:buSzPct val="100000"/>
              <a:buFont typeface="Arial"/>
              <a:buChar char="•"/>
              <a:defRPr sz="1200"/>
            </a:pPr>
            <a:r>
              <a:t>Help individual students with homework and classwork when extra help was needed. </a:t>
            </a:r>
          </a:p>
        </p:txBody>
      </p:sp>
      <p:sp>
        <p:nvSpPr>
          <p:cNvPr id="166" name="TextBox 14"/>
          <p:cNvSpPr txBox="1"/>
          <p:nvPr/>
        </p:nvSpPr>
        <p:spPr>
          <a:xfrm>
            <a:off x="6331070" y="1414013"/>
            <a:ext cx="2872596" cy="26314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u="sng">
                <a:solidFill>
                  <a:srgbClr val="285C4B"/>
                </a:solidFill>
              </a:defRPr>
            </a:pPr>
            <a:r>
              <a:t>What was learned?</a:t>
            </a:r>
          </a:p>
          <a:p>
            <a:pPr>
              <a:defRPr sz="1200"/>
            </a:pPr>
            <a:r>
              <a:t>I learned how to incorporate  fun interactive activities to get students to participate and practice the lesson material. Many students with learning disabilities learn better when exposed to multiple ways of learning and practicing examples. The students also benefitted from a learning environment that had less pressure and more interactive opportunities between the students and lesson proctor.</a:t>
            </a:r>
            <a:r>
              <a:rPr sz="1400"/>
              <a:t> </a:t>
            </a:r>
          </a:p>
        </p:txBody>
      </p:sp>
      <p:sp>
        <p:nvSpPr>
          <p:cNvPr id="167" name="TextBox 15"/>
          <p:cNvSpPr txBox="1"/>
          <p:nvPr/>
        </p:nvSpPr>
        <p:spPr>
          <a:xfrm>
            <a:off x="6330170" y="3630881"/>
            <a:ext cx="2743201" cy="13995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u="sng">
                <a:solidFill>
                  <a:srgbClr val="285C4B"/>
                </a:solidFill>
              </a:defRPr>
            </a:pPr>
            <a:r>
              <a:t>Impacts</a:t>
            </a:r>
            <a:endParaRPr>
              <a:solidFill>
                <a:srgbClr val="FFFFFF"/>
              </a:solidFill>
            </a:endParaRPr>
          </a:p>
          <a:p>
            <a:pPr>
              <a:defRPr sz="1200"/>
            </a:pPr>
            <a:r>
              <a:t>I was able to give the students extra review practice before their math test that was focused on helping the students go over the material while giving them a fun game to lighten the seriousness and stress of a test. </a:t>
            </a:r>
          </a:p>
        </p:txBody>
      </p:sp>
      <p:sp>
        <p:nvSpPr>
          <p:cNvPr id="168" name="TextBox 12"/>
          <p:cNvSpPr txBox="1"/>
          <p:nvPr/>
        </p:nvSpPr>
        <p:spPr>
          <a:xfrm>
            <a:off x="6331020" y="4979627"/>
            <a:ext cx="2743201" cy="17551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1600" i="1" u="sng">
                <a:solidFill>
                  <a:srgbClr val="285C4B"/>
                </a:solidFill>
              </a:defRPr>
            </a:pPr>
            <a:r>
              <a:t>Future Goals</a:t>
            </a:r>
            <a:endParaRPr>
              <a:solidFill>
                <a:srgbClr val="FFFFFF"/>
              </a:solidFill>
            </a:endParaRPr>
          </a:p>
          <a:p>
            <a:pPr>
              <a:defRPr sz="1200"/>
            </a:pPr>
            <a:r>
              <a:t>I plan to continue to use the skills and stratagies used in my placement classroom such as using whiteboards and mixing up lesson presentations in order to ensure all my future students learn the best way possible for them while incorporating some fun into the lessons.</a:t>
            </a:r>
          </a:p>
        </p:txBody>
      </p:sp>
      <p:pic>
        <p:nvPicPr>
          <p:cNvPr id="169" name="Audio Recording Mar 31, 2021 at 2:24:42 PM" descr="Audio Recording Mar 31, 2021 at 2:24:42 PM"/>
          <p:cNvPicPr>
            <a:picLocks/>
          </p:cNvPicPr>
          <p:nvPr>
            <a:audioFile r:link="rId2"/>
            <p:extLst>
              <p:ext uri="{DAA4B4D4-6D71-4841-9C94-3DE7FCFB9230}">
                <p14:media xmlns:p14="http://schemas.microsoft.com/office/powerpoint/2010/main" r:embed="rId1"/>
              </p:ext>
            </p:extLst>
          </p:nvPr>
        </p:nvPicPr>
        <p:blipFill>
          <a:blip r:embed="rId8">
            <a:extLst/>
          </a:blip>
          <a:stretch>
            <a:fillRect/>
          </a:stretch>
        </p:blipFill>
        <p:spPr>
          <a:xfrm>
            <a:off x="2194280" y="771598"/>
            <a:ext cx="571501" cy="571501"/>
          </a:xfrm>
          <a:prstGeom prst="rect">
            <a:avLst/>
          </a:prstGeom>
          <a:ln w="12700">
            <a:miter lim="400000"/>
          </a:ln>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46944000" fill="hold"/>
                                        <p:tgtEl>
                                          <p:spTgt spid="16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cTn>
                <p:tgtEl>
                  <p:spTgt spid="169"/>
                </p:tgtEl>
              </p:cMediaNode>
            </p:audio>
          </p:childTnLst>
        </p:cTn>
      </p:par>
    </p:tnLst>
  </p:timing>
</p:sld>
</file>

<file path=ppt/theme/theme1.xml><?xml version="1.0" encoding="utf-8"?>
<a:theme xmlns:a="http://schemas.openxmlformats.org/drawingml/2006/main" name="3DFloatVTI">
  <a:themeElements>
    <a:clrScheme name="3DFloatVTI">
      <a:dk1>
        <a:srgbClr val="000000"/>
      </a:dk1>
      <a:lt1>
        <a:srgbClr val="243341"/>
      </a:lt1>
      <a:dk2>
        <a:srgbClr val="A7A7A7"/>
      </a:dk2>
      <a:lt2>
        <a:srgbClr val="535353"/>
      </a:lt2>
      <a:accent1>
        <a:srgbClr val="C57FDD"/>
      </a:accent1>
      <a:accent2>
        <a:srgbClr val="8963D6"/>
      </a:accent2>
      <a:accent3>
        <a:srgbClr val="7F87DD"/>
      </a:accent3>
      <a:accent4>
        <a:srgbClr val="639DD6"/>
      </a:accent4>
      <a:accent5>
        <a:srgbClr val="59AFB7"/>
      </a:accent5>
      <a:accent6>
        <a:srgbClr val="53B594"/>
      </a:accent6>
      <a:hlink>
        <a:srgbClr val="0000FF"/>
      </a:hlink>
      <a:folHlink>
        <a:srgbClr val="FF00FF"/>
      </a:folHlink>
    </a:clrScheme>
    <a:fontScheme name="3DFloatVTI">
      <a:majorFont>
        <a:latin typeface="Helvetica"/>
        <a:ea typeface="Helvetica"/>
        <a:cs typeface="Helvetica"/>
      </a:majorFont>
      <a:minorFont>
        <a:latin typeface="Source Sans Pro"/>
        <a:ea typeface="Source Sans Pro"/>
        <a:cs typeface="Source Sans Pro"/>
      </a:minorFont>
    </a:fontScheme>
    <a:fmtScheme name="3DFloatV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DFloatVTI">
  <a:themeElements>
    <a:clrScheme name="3DFloatVTI">
      <a:dk1>
        <a:srgbClr val="000000"/>
      </a:dk1>
      <a:lt1>
        <a:srgbClr val="FFFFFF"/>
      </a:lt1>
      <a:dk2>
        <a:srgbClr val="A7A7A7"/>
      </a:dk2>
      <a:lt2>
        <a:srgbClr val="535353"/>
      </a:lt2>
      <a:accent1>
        <a:srgbClr val="C57FDD"/>
      </a:accent1>
      <a:accent2>
        <a:srgbClr val="8963D6"/>
      </a:accent2>
      <a:accent3>
        <a:srgbClr val="7F87DD"/>
      </a:accent3>
      <a:accent4>
        <a:srgbClr val="639DD6"/>
      </a:accent4>
      <a:accent5>
        <a:srgbClr val="59AFB7"/>
      </a:accent5>
      <a:accent6>
        <a:srgbClr val="53B594"/>
      </a:accent6>
      <a:hlink>
        <a:srgbClr val="0000FF"/>
      </a:hlink>
      <a:folHlink>
        <a:srgbClr val="FF00FF"/>
      </a:folHlink>
    </a:clrScheme>
    <a:fontScheme name="3DFloatVTI">
      <a:majorFont>
        <a:latin typeface="Helvetica"/>
        <a:ea typeface="Helvetica"/>
        <a:cs typeface="Helvetica"/>
      </a:majorFont>
      <a:minorFont>
        <a:latin typeface="Source Sans Pro"/>
        <a:ea typeface="Source Sans Pro"/>
        <a:cs typeface="Source Sans Pro"/>
      </a:minorFont>
    </a:fontScheme>
    <a:fmtScheme name="3DFloatV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Source Sans Pr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386</Words>
  <Application>Microsoft Office PowerPoint</Application>
  <PresentationFormat>On-screen Show (4:3)</PresentationFormat>
  <Paragraphs>50</Paragraphs>
  <Slides>1</Slides>
  <Notes>0</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SimSun</vt:lpstr>
      <vt:lpstr>Arial</vt:lpstr>
      <vt:lpstr>Helvetica</vt:lpstr>
      <vt:lpstr>Sitka Heading</vt:lpstr>
      <vt:lpstr>Source Sans Pro</vt:lpstr>
      <vt:lpstr>Speak Pro</vt:lpstr>
      <vt:lpstr>3DFloatVTI</vt:lpstr>
      <vt:lpstr>Making Math Fun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Math Fun </dc:title>
  <dc:creator>Smith, Robert</dc:creator>
  <cp:lastModifiedBy>Robert Smith</cp:lastModifiedBy>
  <cp:revision>2</cp:revision>
  <dcterms:modified xsi:type="dcterms:W3CDTF">2021-04-14T16:00:32Z</dcterms:modified>
</cp:coreProperties>
</file>