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A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37"/>
  </p:normalViewPr>
  <p:slideViewPr>
    <p:cSldViewPr snapToGrid="0" snapToObjects="1">
      <p:cViewPr varScale="1">
        <p:scale>
          <a:sx n="96" d="100"/>
          <a:sy n="96" d="100"/>
        </p:scale>
        <p:origin x="60" y="5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214E4-F85B-5048-B315-9FE3B30DA0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263A589-1AAB-F747-B607-B2C14D6336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305CCE-37F2-4846-8D60-B51100CA64B3}"/>
              </a:ext>
            </a:extLst>
          </p:cNvPr>
          <p:cNvSpPr>
            <a:spLocks noGrp="1"/>
          </p:cNvSpPr>
          <p:nvPr>
            <p:ph type="dt" sz="half" idx="10"/>
          </p:nvPr>
        </p:nvSpPr>
        <p:spPr/>
        <p:txBody>
          <a:bodyPr/>
          <a:lstStyle/>
          <a:p>
            <a:fld id="{9FD70F3E-59F4-9247-93BF-58D273A856E9}" type="datetimeFigureOut">
              <a:rPr lang="en-US" smtClean="0"/>
              <a:t>4/14/2021</a:t>
            </a:fld>
            <a:endParaRPr lang="en-US"/>
          </a:p>
        </p:txBody>
      </p:sp>
      <p:sp>
        <p:nvSpPr>
          <p:cNvPr id="5" name="Footer Placeholder 4">
            <a:extLst>
              <a:ext uri="{FF2B5EF4-FFF2-40B4-BE49-F238E27FC236}">
                <a16:creationId xmlns:a16="http://schemas.microsoft.com/office/drawing/2014/main" id="{F8940AE4-3A86-7543-958D-CD18A28FD0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299ECD-4EED-0449-9E3B-C06D93A47B05}"/>
              </a:ext>
            </a:extLst>
          </p:cNvPr>
          <p:cNvSpPr>
            <a:spLocks noGrp="1"/>
          </p:cNvSpPr>
          <p:nvPr>
            <p:ph type="sldNum" sz="quarter" idx="12"/>
          </p:nvPr>
        </p:nvSpPr>
        <p:spPr/>
        <p:txBody>
          <a:bodyPr/>
          <a:lstStyle/>
          <a:p>
            <a:fld id="{1D2CB9A8-8A66-544F-A09D-2A01A2BA6CA4}" type="slidenum">
              <a:rPr lang="en-US" smtClean="0"/>
              <a:t>‹#›</a:t>
            </a:fld>
            <a:endParaRPr lang="en-US"/>
          </a:p>
        </p:txBody>
      </p:sp>
    </p:spTree>
    <p:extLst>
      <p:ext uri="{BB962C8B-B14F-4D97-AF65-F5344CB8AC3E}">
        <p14:creationId xmlns:p14="http://schemas.microsoft.com/office/powerpoint/2010/main" val="4199821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CE606-5910-3D43-9709-F4E81FC653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104B87-D614-5344-AE5C-2F095A9CC43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179BE1-2D54-F040-99A1-988C12826745}"/>
              </a:ext>
            </a:extLst>
          </p:cNvPr>
          <p:cNvSpPr>
            <a:spLocks noGrp="1"/>
          </p:cNvSpPr>
          <p:nvPr>
            <p:ph type="dt" sz="half" idx="10"/>
          </p:nvPr>
        </p:nvSpPr>
        <p:spPr/>
        <p:txBody>
          <a:bodyPr/>
          <a:lstStyle/>
          <a:p>
            <a:fld id="{9FD70F3E-59F4-9247-93BF-58D273A856E9}" type="datetimeFigureOut">
              <a:rPr lang="en-US" smtClean="0"/>
              <a:t>4/14/2021</a:t>
            </a:fld>
            <a:endParaRPr lang="en-US"/>
          </a:p>
        </p:txBody>
      </p:sp>
      <p:sp>
        <p:nvSpPr>
          <p:cNvPr id="5" name="Footer Placeholder 4">
            <a:extLst>
              <a:ext uri="{FF2B5EF4-FFF2-40B4-BE49-F238E27FC236}">
                <a16:creationId xmlns:a16="http://schemas.microsoft.com/office/drawing/2014/main" id="{EDF2A692-B9D5-7A4B-BA49-5BB2D5348A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61C715-06E7-474B-A502-8F07B10AEB2A}"/>
              </a:ext>
            </a:extLst>
          </p:cNvPr>
          <p:cNvSpPr>
            <a:spLocks noGrp="1"/>
          </p:cNvSpPr>
          <p:nvPr>
            <p:ph type="sldNum" sz="quarter" idx="12"/>
          </p:nvPr>
        </p:nvSpPr>
        <p:spPr/>
        <p:txBody>
          <a:bodyPr/>
          <a:lstStyle/>
          <a:p>
            <a:fld id="{1D2CB9A8-8A66-544F-A09D-2A01A2BA6CA4}" type="slidenum">
              <a:rPr lang="en-US" smtClean="0"/>
              <a:t>‹#›</a:t>
            </a:fld>
            <a:endParaRPr lang="en-US"/>
          </a:p>
        </p:txBody>
      </p:sp>
    </p:spTree>
    <p:extLst>
      <p:ext uri="{BB962C8B-B14F-4D97-AF65-F5344CB8AC3E}">
        <p14:creationId xmlns:p14="http://schemas.microsoft.com/office/powerpoint/2010/main" val="387928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11D3182-00B6-E64B-A5C2-572ED9D9FE0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5448F4-BD99-6B4E-B58C-66AAE7F723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D8EE09-FD1B-8948-AF9E-7469A69C05AF}"/>
              </a:ext>
            </a:extLst>
          </p:cNvPr>
          <p:cNvSpPr>
            <a:spLocks noGrp="1"/>
          </p:cNvSpPr>
          <p:nvPr>
            <p:ph type="dt" sz="half" idx="10"/>
          </p:nvPr>
        </p:nvSpPr>
        <p:spPr/>
        <p:txBody>
          <a:bodyPr/>
          <a:lstStyle/>
          <a:p>
            <a:fld id="{9FD70F3E-59F4-9247-93BF-58D273A856E9}" type="datetimeFigureOut">
              <a:rPr lang="en-US" smtClean="0"/>
              <a:t>4/14/2021</a:t>
            </a:fld>
            <a:endParaRPr lang="en-US"/>
          </a:p>
        </p:txBody>
      </p:sp>
      <p:sp>
        <p:nvSpPr>
          <p:cNvPr id="5" name="Footer Placeholder 4">
            <a:extLst>
              <a:ext uri="{FF2B5EF4-FFF2-40B4-BE49-F238E27FC236}">
                <a16:creationId xmlns:a16="http://schemas.microsoft.com/office/drawing/2014/main" id="{CA1F73FB-E726-F741-892C-43A0D4582F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3F2515-06A1-E94D-9F6A-6C5A44CAC982}"/>
              </a:ext>
            </a:extLst>
          </p:cNvPr>
          <p:cNvSpPr>
            <a:spLocks noGrp="1"/>
          </p:cNvSpPr>
          <p:nvPr>
            <p:ph type="sldNum" sz="quarter" idx="12"/>
          </p:nvPr>
        </p:nvSpPr>
        <p:spPr/>
        <p:txBody>
          <a:bodyPr/>
          <a:lstStyle/>
          <a:p>
            <a:fld id="{1D2CB9A8-8A66-544F-A09D-2A01A2BA6CA4}" type="slidenum">
              <a:rPr lang="en-US" smtClean="0"/>
              <a:t>‹#›</a:t>
            </a:fld>
            <a:endParaRPr lang="en-US"/>
          </a:p>
        </p:txBody>
      </p:sp>
    </p:spTree>
    <p:extLst>
      <p:ext uri="{BB962C8B-B14F-4D97-AF65-F5344CB8AC3E}">
        <p14:creationId xmlns:p14="http://schemas.microsoft.com/office/powerpoint/2010/main" val="660841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4DF7-2BB0-9C42-857B-E35570EE8A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0A2374-AAB4-F24C-B870-E3724AD36A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1A39C-C01C-DC43-8975-1EBF7C2AA6E7}"/>
              </a:ext>
            </a:extLst>
          </p:cNvPr>
          <p:cNvSpPr>
            <a:spLocks noGrp="1"/>
          </p:cNvSpPr>
          <p:nvPr>
            <p:ph type="dt" sz="half" idx="10"/>
          </p:nvPr>
        </p:nvSpPr>
        <p:spPr/>
        <p:txBody>
          <a:bodyPr/>
          <a:lstStyle/>
          <a:p>
            <a:fld id="{9FD70F3E-59F4-9247-93BF-58D273A856E9}" type="datetimeFigureOut">
              <a:rPr lang="en-US" smtClean="0"/>
              <a:t>4/14/2021</a:t>
            </a:fld>
            <a:endParaRPr lang="en-US"/>
          </a:p>
        </p:txBody>
      </p:sp>
      <p:sp>
        <p:nvSpPr>
          <p:cNvPr id="5" name="Footer Placeholder 4">
            <a:extLst>
              <a:ext uri="{FF2B5EF4-FFF2-40B4-BE49-F238E27FC236}">
                <a16:creationId xmlns:a16="http://schemas.microsoft.com/office/drawing/2014/main" id="{45E02F44-3193-D846-8EA2-A2D04C9E1A0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CC852E-5C6E-754E-A151-73AE437025EC}"/>
              </a:ext>
            </a:extLst>
          </p:cNvPr>
          <p:cNvSpPr>
            <a:spLocks noGrp="1"/>
          </p:cNvSpPr>
          <p:nvPr>
            <p:ph type="sldNum" sz="quarter" idx="12"/>
          </p:nvPr>
        </p:nvSpPr>
        <p:spPr/>
        <p:txBody>
          <a:bodyPr/>
          <a:lstStyle/>
          <a:p>
            <a:fld id="{1D2CB9A8-8A66-544F-A09D-2A01A2BA6CA4}" type="slidenum">
              <a:rPr lang="en-US" smtClean="0"/>
              <a:t>‹#›</a:t>
            </a:fld>
            <a:endParaRPr lang="en-US"/>
          </a:p>
        </p:txBody>
      </p:sp>
    </p:spTree>
    <p:extLst>
      <p:ext uri="{BB962C8B-B14F-4D97-AF65-F5344CB8AC3E}">
        <p14:creationId xmlns:p14="http://schemas.microsoft.com/office/powerpoint/2010/main" val="2967875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3431E-F9F5-C144-81C2-E6E3B038F9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8B79C8-780D-254E-A4CF-76CC70B8EF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2017092-9D56-0948-BE59-CB82A727C998}"/>
              </a:ext>
            </a:extLst>
          </p:cNvPr>
          <p:cNvSpPr>
            <a:spLocks noGrp="1"/>
          </p:cNvSpPr>
          <p:nvPr>
            <p:ph type="dt" sz="half" idx="10"/>
          </p:nvPr>
        </p:nvSpPr>
        <p:spPr/>
        <p:txBody>
          <a:bodyPr/>
          <a:lstStyle/>
          <a:p>
            <a:fld id="{9FD70F3E-59F4-9247-93BF-58D273A856E9}" type="datetimeFigureOut">
              <a:rPr lang="en-US" smtClean="0"/>
              <a:t>4/14/2021</a:t>
            </a:fld>
            <a:endParaRPr lang="en-US"/>
          </a:p>
        </p:txBody>
      </p:sp>
      <p:sp>
        <p:nvSpPr>
          <p:cNvPr id="5" name="Footer Placeholder 4">
            <a:extLst>
              <a:ext uri="{FF2B5EF4-FFF2-40B4-BE49-F238E27FC236}">
                <a16:creationId xmlns:a16="http://schemas.microsoft.com/office/drawing/2014/main" id="{A47CEC5E-2FEC-C046-BFEA-4EC8AE5017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35781C-F33A-7F4D-A556-085CA797FAE2}"/>
              </a:ext>
            </a:extLst>
          </p:cNvPr>
          <p:cNvSpPr>
            <a:spLocks noGrp="1"/>
          </p:cNvSpPr>
          <p:nvPr>
            <p:ph type="sldNum" sz="quarter" idx="12"/>
          </p:nvPr>
        </p:nvSpPr>
        <p:spPr/>
        <p:txBody>
          <a:bodyPr/>
          <a:lstStyle/>
          <a:p>
            <a:fld id="{1D2CB9A8-8A66-544F-A09D-2A01A2BA6CA4}" type="slidenum">
              <a:rPr lang="en-US" smtClean="0"/>
              <a:t>‹#›</a:t>
            </a:fld>
            <a:endParaRPr lang="en-US"/>
          </a:p>
        </p:txBody>
      </p:sp>
    </p:spTree>
    <p:extLst>
      <p:ext uri="{BB962C8B-B14F-4D97-AF65-F5344CB8AC3E}">
        <p14:creationId xmlns:p14="http://schemas.microsoft.com/office/powerpoint/2010/main" val="1869256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90541-8563-7543-B4EE-E1E9BE5A42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FA526B-C033-B143-8884-087ED432DC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DC872-D15E-D64C-8377-21124CBAB2E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2A3DAD2-0D2C-644D-95E1-AE2A33A7731C}"/>
              </a:ext>
            </a:extLst>
          </p:cNvPr>
          <p:cNvSpPr>
            <a:spLocks noGrp="1"/>
          </p:cNvSpPr>
          <p:nvPr>
            <p:ph type="dt" sz="half" idx="10"/>
          </p:nvPr>
        </p:nvSpPr>
        <p:spPr/>
        <p:txBody>
          <a:bodyPr/>
          <a:lstStyle/>
          <a:p>
            <a:fld id="{9FD70F3E-59F4-9247-93BF-58D273A856E9}" type="datetimeFigureOut">
              <a:rPr lang="en-US" smtClean="0"/>
              <a:t>4/14/2021</a:t>
            </a:fld>
            <a:endParaRPr lang="en-US"/>
          </a:p>
        </p:txBody>
      </p:sp>
      <p:sp>
        <p:nvSpPr>
          <p:cNvPr id="6" name="Footer Placeholder 5">
            <a:extLst>
              <a:ext uri="{FF2B5EF4-FFF2-40B4-BE49-F238E27FC236}">
                <a16:creationId xmlns:a16="http://schemas.microsoft.com/office/drawing/2014/main" id="{98AA1046-3FB5-804F-B5A3-FBD4878CE8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A65ECE-5B7E-9841-8E12-00F67A48E686}"/>
              </a:ext>
            </a:extLst>
          </p:cNvPr>
          <p:cNvSpPr>
            <a:spLocks noGrp="1"/>
          </p:cNvSpPr>
          <p:nvPr>
            <p:ph type="sldNum" sz="quarter" idx="12"/>
          </p:nvPr>
        </p:nvSpPr>
        <p:spPr/>
        <p:txBody>
          <a:bodyPr/>
          <a:lstStyle/>
          <a:p>
            <a:fld id="{1D2CB9A8-8A66-544F-A09D-2A01A2BA6CA4}" type="slidenum">
              <a:rPr lang="en-US" smtClean="0"/>
              <a:t>‹#›</a:t>
            </a:fld>
            <a:endParaRPr lang="en-US"/>
          </a:p>
        </p:txBody>
      </p:sp>
    </p:spTree>
    <p:extLst>
      <p:ext uri="{BB962C8B-B14F-4D97-AF65-F5344CB8AC3E}">
        <p14:creationId xmlns:p14="http://schemas.microsoft.com/office/powerpoint/2010/main" val="158864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2C265-1A00-0B41-988D-BACAD5E65C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F82D7F-E157-6244-A3FE-7CF891BAFD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BC8DC5B-9566-B643-828F-C81CF35336C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BC2606-54CC-A342-BA68-21692CFDC3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0B8BB7-BAB8-F24E-B7E7-A8AF0743AA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0B9CA4E-254F-414A-A901-AF207D6B3610}"/>
              </a:ext>
            </a:extLst>
          </p:cNvPr>
          <p:cNvSpPr>
            <a:spLocks noGrp="1"/>
          </p:cNvSpPr>
          <p:nvPr>
            <p:ph type="dt" sz="half" idx="10"/>
          </p:nvPr>
        </p:nvSpPr>
        <p:spPr/>
        <p:txBody>
          <a:bodyPr/>
          <a:lstStyle/>
          <a:p>
            <a:fld id="{9FD70F3E-59F4-9247-93BF-58D273A856E9}" type="datetimeFigureOut">
              <a:rPr lang="en-US" smtClean="0"/>
              <a:t>4/14/2021</a:t>
            </a:fld>
            <a:endParaRPr lang="en-US"/>
          </a:p>
        </p:txBody>
      </p:sp>
      <p:sp>
        <p:nvSpPr>
          <p:cNvPr id="8" name="Footer Placeholder 7">
            <a:extLst>
              <a:ext uri="{FF2B5EF4-FFF2-40B4-BE49-F238E27FC236}">
                <a16:creationId xmlns:a16="http://schemas.microsoft.com/office/drawing/2014/main" id="{FACE1F20-1939-A045-AF17-6752BB728CF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E0720C-7110-CC4B-9D6F-620D5BAE2083}"/>
              </a:ext>
            </a:extLst>
          </p:cNvPr>
          <p:cNvSpPr>
            <a:spLocks noGrp="1"/>
          </p:cNvSpPr>
          <p:nvPr>
            <p:ph type="sldNum" sz="quarter" idx="12"/>
          </p:nvPr>
        </p:nvSpPr>
        <p:spPr/>
        <p:txBody>
          <a:bodyPr/>
          <a:lstStyle/>
          <a:p>
            <a:fld id="{1D2CB9A8-8A66-544F-A09D-2A01A2BA6CA4}" type="slidenum">
              <a:rPr lang="en-US" smtClean="0"/>
              <a:t>‹#›</a:t>
            </a:fld>
            <a:endParaRPr lang="en-US"/>
          </a:p>
        </p:txBody>
      </p:sp>
    </p:spTree>
    <p:extLst>
      <p:ext uri="{BB962C8B-B14F-4D97-AF65-F5344CB8AC3E}">
        <p14:creationId xmlns:p14="http://schemas.microsoft.com/office/powerpoint/2010/main" val="545751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EA2E3-342B-4047-99F2-402019913E7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BE4DB6-D983-EF4A-B710-FA5D34CCD597}"/>
              </a:ext>
            </a:extLst>
          </p:cNvPr>
          <p:cNvSpPr>
            <a:spLocks noGrp="1"/>
          </p:cNvSpPr>
          <p:nvPr>
            <p:ph type="dt" sz="half" idx="10"/>
          </p:nvPr>
        </p:nvSpPr>
        <p:spPr/>
        <p:txBody>
          <a:bodyPr/>
          <a:lstStyle/>
          <a:p>
            <a:fld id="{9FD70F3E-59F4-9247-93BF-58D273A856E9}" type="datetimeFigureOut">
              <a:rPr lang="en-US" smtClean="0"/>
              <a:t>4/14/2021</a:t>
            </a:fld>
            <a:endParaRPr lang="en-US"/>
          </a:p>
        </p:txBody>
      </p:sp>
      <p:sp>
        <p:nvSpPr>
          <p:cNvPr id="4" name="Footer Placeholder 3">
            <a:extLst>
              <a:ext uri="{FF2B5EF4-FFF2-40B4-BE49-F238E27FC236}">
                <a16:creationId xmlns:a16="http://schemas.microsoft.com/office/drawing/2014/main" id="{18E2FA08-C6D9-2E45-AB0C-F458B93DF4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66DCCE-E815-0C40-9338-2E029533D264}"/>
              </a:ext>
            </a:extLst>
          </p:cNvPr>
          <p:cNvSpPr>
            <a:spLocks noGrp="1"/>
          </p:cNvSpPr>
          <p:nvPr>
            <p:ph type="sldNum" sz="quarter" idx="12"/>
          </p:nvPr>
        </p:nvSpPr>
        <p:spPr/>
        <p:txBody>
          <a:bodyPr/>
          <a:lstStyle/>
          <a:p>
            <a:fld id="{1D2CB9A8-8A66-544F-A09D-2A01A2BA6CA4}" type="slidenum">
              <a:rPr lang="en-US" smtClean="0"/>
              <a:t>‹#›</a:t>
            </a:fld>
            <a:endParaRPr lang="en-US"/>
          </a:p>
        </p:txBody>
      </p:sp>
    </p:spTree>
    <p:extLst>
      <p:ext uri="{BB962C8B-B14F-4D97-AF65-F5344CB8AC3E}">
        <p14:creationId xmlns:p14="http://schemas.microsoft.com/office/powerpoint/2010/main" val="3884700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122F22-8322-1F4E-98D5-4DCC65FE7DB7}"/>
              </a:ext>
            </a:extLst>
          </p:cNvPr>
          <p:cNvSpPr>
            <a:spLocks noGrp="1"/>
          </p:cNvSpPr>
          <p:nvPr>
            <p:ph type="dt" sz="half" idx="10"/>
          </p:nvPr>
        </p:nvSpPr>
        <p:spPr/>
        <p:txBody>
          <a:bodyPr/>
          <a:lstStyle/>
          <a:p>
            <a:fld id="{9FD70F3E-59F4-9247-93BF-58D273A856E9}" type="datetimeFigureOut">
              <a:rPr lang="en-US" smtClean="0"/>
              <a:t>4/14/2021</a:t>
            </a:fld>
            <a:endParaRPr lang="en-US"/>
          </a:p>
        </p:txBody>
      </p:sp>
      <p:sp>
        <p:nvSpPr>
          <p:cNvPr id="3" name="Footer Placeholder 2">
            <a:extLst>
              <a:ext uri="{FF2B5EF4-FFF2-40B4-BE49-F238E27FC236}">
                <a16:creationId xmlns:a16="http://schemas.microsoft.com/office/drawing/2014/main" id="{CB0B5DBF-2217-5E4C-92BE-6759EBA97A7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889513-DADA-144F-9709-0E61B77A1B66}"/>
              </a:ext>
            </a:extLst>
          </p:cNvPr>
          <p:cNvSpPr>
            <a:spLocks noGrp="1"/>
          </p:cNvSpPr>
          <p:nvPr>
            <p:ph type="sldNum" sz="quarter" idx="12"/>
          </p:nvPr>
        </p:nvSpPr>
        <p:spPr/>
        <p:txBody>
          <a:bodyPr/>
          <a:lstStyle/>
          <a:p>
            <a:fld id="{1D2CB9A8-8A66-544F-A09D-2A01A2BA6CA4}" type="slidenum">
              <a:rPr lang="en-US" smtClean="0"/>
              <a:t>‹#›</a:t>
            </a:fld>
            <a:endParaRPr lang="en-US"/>
          </a:p>
        </p:txBody>
      </p:sp>
    </p:spTree>
    <p:extLst>
      <p:ext uri="{BB962C8B-B14F-4D97-AF65-F5344CB8AC3E}">
        <p14:creationId xmlns:p14="http://schemas.microsoft.com/office/powerpoint/2010/main" val="2618416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B5128-B99D-0C42-BE94-9C9A07E46A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3C0840-31E8-2346-9F02-700905A871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E338CA-973A-BE4B-94F0-C8AA26FC31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785B35-667C-6545-8ECC-EAFB5D6327B0}"/>
              </a:ext>
            </a:extLst>
          </p:cNvPr>
          <p:cNvSpPr>
            <a:spLocks noGrp="1"/>
          </p:cNvSpPr>
          <p:nvPr>
            <p:ph type="dt" sz="half" idx="10"/>
          </p:nvPr>
        </p:nvSpPr>
        <p:spPr/>
        <p:txBody>
          <a:bodyPr/>
          <a:lstStyle/>
          <a:p>
            <a:fld id="{9FD70F3E-59F4-9247-93BF-58D273A856E9}" type="datetimeFigureOut">
              <a:rPr lang="en-US" smtClean="0"/>
              <a:t>4/14/2021</a:t>
            </a:fld>
            <a:endParaRPr lang="en-US"/>
          </a:p>
        </p:txBody>
      </p:sp>
      <p:sp>
        <p:nvSpPr>
          <p:cNvPr id="6" name="Footer Placeholder 5">
            <a:extLst>
              <a:ext uri="{FF2B5EF4-FFF2-40B4-BE49-F238E27FC236}">
                <a16:creationId xmlns:a16="http://schemas.microsoft.com/office/drawing/2014/main" id="{DEAB175D-A6A7-1D46-B7FB-4DEE2F6426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6E12E0-EE60-4B47-986A-BA706AF47A47}"/>
              </a:ext>
            </a:extLst>
          </p:cNvPr>
          <p:cNvSpPr>
            <a:spLocks noGrp="1"/>
          </p:cNvSpPr>
          <p:nvPr>
            <p:ph type="sldNum" sz="quarter" idx="12"/>
          </p:nvPr>
        </p:nvSpPr>
        <p:spPr/>
        <p:txBody>
          <a:bodyPr/>
          <a:lstStyle/>
          <a:p>
            <a:fld id="{1D2CB9A8-8A66-544F-A09D-2A01A2BA6CA4}" type="slidenum">
              <a:rPr lang="en-US" smtClean="0"/>
              <a:t>‹#›</a:t>
            </a:fld>
            <a:endParaRPr lang="en-US"/>
          </a:p>
        </p:txBody>
      </p:sp>
    </p:spTree>
    <p:extLst>
      <p:ext uri="{BB962C8B-B14F-4D97-AF65-F5344CB8AC3E}">
        <p14:creationId xmlns:p14="http://schemas.microsoft.com/office/powerpoint/2010/main" val="317760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81E3D-BA53-4E4C-95E7-C4C06281AC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383ACF6-A9F8-5340-93BA-C9EB16971E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0B5898-21CD-E141-805D-CE1CF6A703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C9D2BF-E077-4F49-B40A-1282C19E752D}"/>
              </a:ext>
            </a:extLst>
          </p:cNvPr>
          <p:cNvSpPr>
            <a:spLocks noGrp="1"/>
          </p:cNvSpPr>
          <p:nvPr>
            <p:ph type="dt" sz="half" idx="10"/>
          </p:nvPr>
        </p:nvSpPr>
        <p:spPr/>
        <p:txBody>
          <a:bodyPr/>
          <a:lstStyle/>
          <a:p>
            <a:fld id="{9FD70F3E-59F4-9247-93BF-58D273A856E9}" type="datetimeFigureOut">
              <a:rPr lang="en-US" smtClean="0"/>
              <a:t>4/14/2021</a:t>
            </a:fld>
            <a:endParaRPr lang="en-US"/>
          </a:p>
        </p:txBody>
      </p:sp>
      <p:sp>
        <p:nvSpPr>
          <p:cNvPr id="6" name="Footer Placeholder 5">
            <a:extLst>
              <a:ext uri="{FF2B5EF4-FFF2-40B4-BE49-F238E27FC236}">
                <a16:creationId xmlns:a16="http://schemas.microsoft.com/office/drawing/2014/main" id="{E57A431C-2E1B-9E43-9D25-23C1FA5DBC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7F975B-C1B3-2F47-B990-8A443F16CD76}"/>
              </a:ext>
            </a:extLst>
          </p:cNvPr>
          <p:cNvSpPr>
            <a:spLocks noGrp="1"/>
          </p:cNvSpPr>
          <p:nvPr>
            <p:ph type="sldNum" sz="quarter" idx="12"/>
          </p:nvPr>
        </p:nvSpPr>
        <p:spPr/>
        <p:txBody>
          <a:bodyPr/>
          <a:lstStyle/>
          <a:p>
            <a:fld id="{1D2CB9A8-8A66-544F-A09D-2A01A2BA6CA4}" type="slidenum">
              <a:rPr lang="en-US" smtClean="0"/>
              <a:t>‹#›</a:t>
            </a:fld>
            <a:endParaRPr lang="en-US"/>
          </a:p>
        </p:txBody>
      </p:sp>
    </p:spTree>
    <p:extLst>
      <p:ext uri="{BB962C8B-B14F-4D97-AF65-F5344CB8AC3E}">
        <p14:creationId xmlns:p14="http://schemas.microsoft.com/office/powerpoint/2010/main" val="238471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2DEFBF6-09A9-2848-8AE8-5207730236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64B68C-4847-9644-920C-859204E23E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B0DA57-E657-D64B-B5A9-C309B6E0BC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D70F3E-59F4-9247-93BF-58D273A856E9}" type="datetimeFigureOut">
              <a:rPr lang="en-US" smtClean="0"/>
              <a:t>4/14/2021</a:t>
            </a:fld>
            <a:endParaRPr lang="en-US"/>
          </a:p>
        </p:txBody>
      </p:sp>
      <p:sp>
        <p:nvSpPr>
          <p:cNvPr id="5" name="Footer Placeholder 4">
            <a:extLst>
              <a:ext uri="{FF2B5EF4-FFF2-40B4-BE49-F238E27FC236}">
                <a16:creationId xmlns:a16="http://schemas.microsoft.com/office/drawing/2014/main" id="{04EFF6C8-FEC4-7246-BCCF-81F008F9C5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B05E3B-C136-E743-BF9F-E1607B30DB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2CB9A8-8A66-544F-A09D-2A01A2BA6CA4}" type="slidenum">
              <a:rPr lang="en-US" smtClean="0"/>
              <a:t>‹#›</a:t>
            </a:fld>
            <a:endParaRPr lang="en-US"/>
          </a:p>
        </p:txBody>
      </p:sp>
    </p:spTree>
    <p:extLst>
      <p:ext uri="{BB962C8B-B14F-4D97-AF65-F5344CB8AC3E}">
        <p14:creationId xmlns:p14="http://schemas.microsoft.com/office/powerpoint/2010/main" val="93364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openxmlformats.org/officeDocument/2006/relationships/image" Target="../media/image3.jpe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jpeg"/><Relationship Id="rId5" Type="http://schemas.openxmlformats.org/officeDocument/2006/relationships/hyperlink" Target="http://www.colieskitchen.com/2013/11/wordless-wednesday-fall-is-in-air.html" TargetMode="External"/><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347AF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descr="Shape, arrow&#10;&#10;Description automatically generated">
            <a:extLst>
              <a:ext uri="{FF2B5EF4-FFF2-40B4-BE49-F238E27FC236}">
                <a16:creationId xmlns:a16="http://schemas.microsoft.com/office/drawing/2014/main" id="{22A523A7-DA1E-9F4A-8660-17806E17425E}"/>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7952086" y="-618046"/>
            <a:ext cx="2408559" cy="2408559"/>
          </a:xfrm>
          <a:prstGeom prst="rect">
            <a:avLst/>
          </a:prstGeom>
        </p:spPr>
      </p:pic>
      <p:pic>
        <p:nvPicPr>
          <p:cNvPr id="9" name="Picture 8" descr="Shape, arrow&#10;&#10;Description automatically generated">
            <a:extLst>
              <a:ext uri="{FF2B5EF4-FFF2-40B4-BE49-F238E27FC236}">
                <a16:creationId xmlns:a16="http://schemas.microsoft.com/office/drawing/2014/main" id="{906752EE-0835-5445-A4CA-D901D5BC763A}"/>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1873852" y="-746547"/>
            <a:ext cx="2600325" cy="2600325"/>
          </a:xfrm>
          <a:prstGeom prst="rect">
            <a:avLst/>
          </a:prstGeom>
        </p:spPr>
      </p:pic>
      <p:sp>
        <p:nvSpPr>
          <p:cNvPr id="10" name="TextBox 9">
            <a:extLst>
              <a:ext uri="{FF2B5EF4-FFF2-40B4-BE49-F238E27FC236}">
                <a16:creationId xmlns:a16="http://schemas.microsoft.com/office/drawing/2014/main" id="{E024AEC2-848B-FE4D-BBED-C66F3AAEA811}"/>
              </a:ext>
            </a:extLst>
          </p:cNvPr>
          <p:cNvSpPr txBox="1"/>
          <p:nvPr/>
        </p:nvSpPr>
        <p:spPr>
          <a:xfrm>
            <a:off x="4896225" y="1242725"/>
            <a:ext cx="2670983" cy="646331"/>
          </a:xfrm>
          <a:prstGeom prst="rect">
            <a:avLst/>
          </a:prstGeom>
          <a:noFill/>
        </p:spPr>
        <p:txBody>
          <a:bodyPr wrap="square" rtlCol="0">
            <a:spAutoFit/>
          </a:bodyPr>
          <a:lstStyle/>
          <a:p>
            <a:pPr algn="ctr"/>
            <a:r>
              <a:rPr lang="en-US" dirty="0">
                <a:latin typeface="Footlight MT Light" panose="0204060206030A020304" pitchFamily="18" charset="77"/>
              </a:rPr>
              <a:t>Samantha DiMaggio </a:t>
            </a:r>
          </a:p>
          <a:p>
            <a:pPr algn="ctr"/>
            <a:r>
              <a:rPr lang="en-US" dirty="0">
                <a:latin typeface="Footlight MT Light" panose="0204060206030A020304" pitchFamily="18" charset="77"/>
              </a:rPr>
              <a:t>Monmouth University</a:t>
            </a:r>
          </a:p>
        </p:txBody>
      </p:sp>
      <p:pic>
        <p:nvPicPr>
          <p:cNvPr id="13" name="Picture 2" descr="School of Education. The Educator Issue 12 January-July Message from the  Dean: - PDF Free Download">
            <a:extLst>
              <a:ext uri="{FF2B5EF4-FFF2-40B4-BE49-F238E27FC236}">
                <a16:creationId xmlns:a16="http://schemas.microsoft.com/office/drawing/2014/main" id="{D420AF8A-5A54-FF44-BA80-9E8C35C820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063123" cy="117356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733F611-81FA-D641-B7D6-822CC75AC833}"/>
              </a:ext>
            </a:extLst>
          </p:cNvPr>
          <p:cNvSpPr txBox="1"/>
          <p:nvPr/>
        </p:nvSpPr>
        <p:spPr>
          <a:xfrm>
            <a:off x="4314109" y="262339"/>
            <a:ext cx="3769714" cy="1015663"/>
          </a:xfrm>
          <a:prstGeom prst="rect">
            <a:avLst/>
          </a:prstGeom>
          <a:noFill/>
        </p:spPr>
        <p:txBody>
          <a:bodyPr wrap="square" rtlCol="0">
            <a:spAutoFit/>
          </a:bodyPr>
          <a:lstStyle/>
          <a:p>
            <a:pPr algn="ctr"/>
            <a:r>
              <a:rPr lang="en-US" sz="2000" dirty="0">
                <a:latin typeface="Perpetua Titling MT" panose="02020502060505020804" pitchFamily="18" charset="77"/>
              </a:rPr>
              <a:t>Making a Positive Impact on students As Future Elementary Educators</a:t>
            </a:r>
          </a:p>
        </p:txBody>
      </p:sp>
      <p:sp>
        <p:nvSpPr>
          <p:cNvPr id="12" name="TextBox 11">
            <a:extLst>
              <a:ext uri="{FF2B5EF4-FFF2-40B4-BE49-F238E27FC236}">
                <a16:creationId xmlns:a16="http://schemas.microsoft.com/office/drawing/2014/main" id="{BCBFD8BF-CDC3-4440-90CC-A25D1FFF8C8F}"/>
              </a:ext>
            </a:extLst>
          </p:cNvPr>
          <p:cNvSpPr txBox="1"/>
          <p:nvPr/>
        </p:nvSpPr>
        <p:spPr>
          <a:xfrm>
            <a:off x="218768" y="1926309"/>
            <a:ext cx="3458573" cy="4431983"/>
          </a:xfrm>
          <a:prstGeom prst="rect">
            <a:avLst/>
          </a:prstGeom>
          <a:noFill/>
        </p:spPr>
        <p:txBody>
          <a:bodyPr wrap="square" rtlCol="0">
            <a:spAutoFit/>
          </a:bodyPr>
          <a:lstStyle/>
          <a:p>
            <a:endParaRPr lang="en-US" dirty="0">
              <a:latin typeface="Footlight MT Light" panose="0204060206030A020304" pitchFamily="18" charset="77"/>
            </a:endParaRPr>
          </a:p>
          <a:p>
            <a:endParaRPr lang="en-US" dirty="0">
              <a:latin typeface="Footlight MT Light" panose="0204060206030A020304" pitchFamily="18" charset="77"/>
            </a:endParaRPr>
          </a:p>
          <a:p>
            <a:r>
              <a:rPr lang="en-US" dirty="0">
                <a:latin typeface="Footlight MT Light" panose="0204060206030A020304" pitchFamily="18" charset="77"/>
              </a:rPr>
              <a:t>Setting: </a:t>
            </a:r>
          </a:p>
          <a:p>
            <a:r>
              <a:rPr lang="en-US" sz="1400" dirty="0">
                <a:latin typeface="Footlight MT Light" panose="0204060206030A020304" pitchFamily="18" charset="77"/>
              </a:rPr>
              <a:t>Long Branch, New Jersey</a:t>
            </a:r>
          </a:p>
          <a:p>
            <a:r>
              <a:rPr lang="en-US" sz="1400" dirty="0">
                <a:latin typeface="Footlight MT Light" panose="0204060206030A020304" pitchFamily="18" charset="77"/>
              </a:rPr>
              <a:t>Population: 30,611 people</a:t>
            </a:r>
          </a:p>
          <a:p>
            <a:r>
              <a:rPr lang="en-US" sz="1400" dirty="0">
                <a:latin typeface="Footlight MT Light" panose="0204060206030A020304" pitchFamily="18" charset="77"/>
              </a:rPr>
              <a:t>Poverty rate: 19.1%</a:t>
            </a:r>
          </a:p>
          <a:p>
            <a:r>
              <a:rPr lang="en-US" sz="1400" dirty="0">
                <a:latin typeface="Footlight MT Light" panose="0204060206030A020304" pitchFamily="18" charset="77"/>
              </a:rPr>
              <a:t>Citizenship%: 80.4% are U.S citizens</a:t>
            </a:r>
          </a:p>
          <a:p>
            <a:r>
              <a:rPr lang="en-US" sz="1400" dirty="0">
                <a:latin typeface="Footlight MT Light" panose="0204060206030A020304" pitchFamily="18" charset="77"/>
              </a:rPr>
              <a:t>Race/ethnicity: 51.4% are White/Non-Hispanic, 15.6% are white/Hispanic, 12.9% are Black or African American, 2.54% are Asian</a:t>
            </a:r>
          </a:p>
          <a:p>
            <a:r>
              <a:rPr lang="en-US" dirty="0">
                <a:latin typeface="Footlight MT Light" panose="0204060206030A020304" pitchFamily="18" charset="77"/>
              </a:rPr>
              <a:t>School: </a:t>
            </a:r>
          </a:p>
          <a:p>
            <a:r>
              <a:rPr lang="en-US" sz="1400" dirty="0">
                <a:latin typeface="Footlight MT Light" panose="0204060206030A020304" pitchFamily="18" charset="77"/>
              </a:rPr>
              <a:t>Amerigo Anastasia Elementary School in Long Branch, New Jersey </a:t>
            </a:r>
          </a:p>
          <a:p>
            <a:r>
              <a:rPr lang="en-US" sz="1400" dirty="0">
                <a:latin typeface="Footlight MT Light" panose="0204060206030A020304" pitchFamily="18" charset="77"/>
              </a:rPr>
              <a:t>It has 541 students in grades K-5 with a student-teacher ratio of 10:1. </a:t>
            </a:r>
          </a:p>
          <a:p>
            <a:r>
              <a:rPr lang="en-US" sz="1400" dirty="0">
                <a:latin typeface="Footlight MT Light" panose="0204060206030A020304" pitchFamily="18" charset="77"/>
              </a:rPr>
              <a:t>43% female students, 57% male students</a:t>
            </a:r>
          </a:p>
          <a:p>
            <a:r>
              <a:rPr lang="en-US" sz="1400" dirty="0">
                <a:latin typeface="Footlight MT Light" panose="0204060206030A020304" pitchFamily="18" charset="77"/>
              </a:rPr>
              <a:t>There are 49.5% of Hispanic students, 31.4% White and 13.9% African American </a:t>
            </a:r>
          </a:p>
        </p:txBody>
      </p:sp>
      <p:sp>
        <p:nvSpPr>
          <p:cNvPr id="14" name="TextBox 13">
            <a:extLst>
              <a:ext uri="{FF2B5EF4-FFF2-40B4-BE49-F238E27FC236}">
                <a16:creationId xmlns:a16="http://schemas.microsoft.com/office/drawing/2014/main" id="{B9A9804E-5F88-BA45-B066-CA1619EC3366}"/>
              </a:ext>
            </a:extLst>
          </p:cNvPr>
          <p:cNvSpPr txBox="1"/>
          <p:nvPr/>
        </p:nvSpPr>
        <p:spPr>
          <a:xfrm>
            <a:off x="3932247" y="1763377"/>
            <a:ext cx="4186238" cy="5232202"/>
          </a:xfrm>
          <a:prstGeom prst="rect">
            <a:avLst/>
          </a:prstGeom>
          <a:noFill/>
        </p:spPr>
        <p:txBody>
          <a:bodyPr wrap="square" rtlCol="0">
            <a:spAutoFit/>
          </a:bodyPr>
          <a:lstStyle/>
          <a:p>
            <a:r>
              <a:rPr lang="en-US" dirty="0">
                <a:latin typeface="Footlight MT Light" panose="0204060206030A020304" pitchFamily="18" charset="77"/>
              </a:rPr>
              <a:t>Students: </a:t>
            </a:r>
            <a:r>
              <a:rPr lang="en-US" sz="1400" dirty="0">
                <a:latin typeface="Footlight MT Light" panose="0204060206030A020304" pitchFamily="18" charset="77"/>
              </a:rPr>
              <a:t>For my service-learning experience, I am working with 4</a:t>
            </a:r>
            <a:r>
              <a:rPr lang="en-US" sz="1400" baseline="30000" dirty="0">
                <a:latin typeface="Footlight MT Light" panose="0204060206030A020304" pitchFamily="18" charset="77"/>
              </a:rPr>
              <a:t>th</a:t>
            </a:r>
            <a:r>
              <a:rPr lang="en-US" sz="1400" dirty="0">
                <a:latin typeface="Footlight MT Light" panose="0204060206030A020304" pitchFamily="18" charset="77"/>
              </a:rPr>
              <a:t> graders in a math class. There are a total of 8 students and all of them have some type of Learning disability. Most of them have hearing impairment and one student has turrets. However, behavior wise, the students are well behaved. 4 of the students are in person and 2 are on Zoom. This class uses </a:t>
            </a:r>
            <a:r>
              <a:rPr lang="en-US" sz="1400" dirty="0" err="1">
                <a:latin typeface="Footlight MT Light" panose="0204060206030A020304" pitchFamily="18" charset="77"/>
              </a:rPr>
              <a:t>SeeSaw</a:t>
            </a:r>
            <a:r>
              <a:rPr lang="en-US" sz="1400" dirty="0">
                <a:latin typeface="Footlight MT Light" panose="0204060206030A020304" pitchFamily="18" charset="77"/>
              </a:rPr>
              <a:t> which is a technology-based program for students to complete assignments. Some things they struggle with is showing up to class, participating and completing the work. </a:t>
            </a:r>
            <a:endParaRPr lang="en-US" dirty="0">
              <a:latin typeface="Footlight MT Light" panose="0204060206030A020304" pitchFamily="18" charset="77"/>
            </a:endParaRPr>
          </a:p>
          <a:p>
            <a:r>
              <a:rPr lang="en-US" dirty="0">
                <a:latin typeface="Footlight MT Light" panose="0204060206030A020304" pitchFamily="18" charset="77"/>
              </a:rPr>
              <a:t>Project: </a:t>
            </a:r>
            <a:r>
              <a:rPr lang="en-US" sz="1400" dirty="0">
                <a:latin typeface="Footlight MT Light" panose="0204060206030A020304" pitchFamily="18" charset="77"/>
              </a:rPr>
              <a:t>For EDS-330 at Monmouth University, I was assigned to a class of elementary students to complete 15 hours of experience. My action plan consists of meeting with students on Zoom in breakout rooms and going over material for more practice, or playing games with them that will encourage student engagement.</a:t>
            </a:r>
            <a:endParaRPr lang="en-US" dirty="0">
              <a:latin typeface="Footlight MT Light" panose="0204060206030A020304" pitchFamily="18" charset="77"/>
            </a:endParaRPr>
          </a:p>
          <a:p>
            <a:r>
              <a:rPr lang="en-US" dirty="0">
                <a:latin typeface="Footlight MT Light" panose="0204060206030A020304" pitchFamily="18" charset="77"/>
              </a:rPr>
              <a:t>Role: </a:t>
            </a:r>
            <a:r>
              <a:rPr lang="en-US" sz="1400" dirty="0">
                <a:latin typeface="Footlight MT Light" panose="0204060206030A020304" pitchFamily="18" charset="77"/>
              </a:rPr>
              <a:t>My role in the classroom is to guide the students during lessons and be another role model to them. As the semester progressed, I felt more like an assistant teacher as I connected with the students more and more each week.</a:t>
            </a:r>
            <a:endParaRPr lang="en-US" dirty="0">
              <a:latin typeface="Footlight MT Light" panose="0204060206030A020304" pitchFamily="18" charset="77"/>
            </a:endParaRPr>
          </a:p>
        </p:txBody>
      </p:sp>
      <p:sp>
        <p:nvSpPr>
          <p:cNvPr id="15" name="TextBox 14">
            <a:extLst>
              <a:ext uri="{FF2B5EF4-FFF2-40B4-BE49-F238E27FC236}">
                <a16:creationId xmlns:a16="http://schemas.microsoft.com/office/drawing/2014/main" id="{BEB9330E-93B2-0842-931F-EC6359A2066E}"/>
              </a:ext>
            </a:extLst>
          </p:cNvPr>
          <p:cNvSpPr txBox="1"/>
          <p:nvPr/>
        </p:nvSpPr>
        <p:spPr>
          <a:xfrm>
            <a:off x="8286750" y="1761050"/>
            <a:ext cx="3671888" cy="4985980"/>
          </a:xfrm>
          <a:prstGeom prst="rect">
            <a:avLst/>
          </a:prstGeom>
          <a:noFill/>
        </p:spPr>
        <p:txBody>
          <a:bodyPr wrap="square" rtlCol="0">
            <a:spAutoFit/>
          </a:bodyPr>
          <a:lstStyle/>
          <a:p>
            <a:r>
              <a:rPr lang="en-US" dirty="0">
                <a:latin typeface="Footlight MT Light" panose="0204060206030A020304" pitchFamily="18" charset="77"/>
              </a:rPr>
              <a:t>Understandings: </a:t>
            </a:r>
            <a:r>
              <a:rPr lang="en-US" sz="1200" dirty="0">
                <a:latin typeface="Footlight MT Light" panose="0204060206030A020304" pitchFamily="18" charset="77"/>
              </a:rPr>
              <a:t>During this experience, I learned that every student is at their own individual pace, with their own strengths and weaknesses. As the teacher, it is important to make a connection with your students and determine their learning style. Make students want to learn. Help them and support them on their journey of success. Help them learn from their mistakes and think positively. Be a role model.</a:t>
            </a:r>
          </a:p>
          <a:p>
            <a:r>
              <a:rPr lang="en-US" dirty="0">
                <a:latin typeface="Footlight MT Light" panose="0204060206030A020304" pitchFamily="18" charset="77"/>
              </a:rPr>
              <a:t>Impacts: </a:t>
            </a:r>
            <a:r>
              <a:rPr lang="en-US" sz="1200" dirty="0">
                <a:latin typeface="Footlight MT Light" panose="0204060206030A020304" pitchFamily="18" charset="77"/>
              </a:rPr>
              <a:t>Working one on one helped the students be more interactive and communitive with the lesson. As a group, the class was able to answer more questions correctly. Students who often did not pay attention in the beginning of the semester became much more involved in class. I am proud of the students’ growth and my own growth because I have a better understanding of special education which will benefit my future and the community. </a:t>
            </a:r>
          </a:p>
          <a:p>
            <a:r>
              <a:rPr lang="en-US" dirty="0">
                <a:latin typeface="Footlight MT Light" panose="0204060206030A020304" pitchFamily="18" charset="77"/>
              </a:rPr>
              <a:t>Future goals: </a:t>
            </a:r>
            <a:r>
              <a:rPr lang="en-US" sz="1200" dirty="0">
                <a:latin typeface="Footlight MT Light" panose="0204060206030A020304" pitchFamily="18" charset="77"/>
              </a:rPr>
              <a:t>This experience helped me grow as an individual and future educator. I hope to take the skills that I learned and use them in my own classroom one day. There may be students in my own class with a learning disorder and being able to not only observe but also interact with children with a LD has prepared me for the future. I have gained leadership skills, communication skills and a wonderful experience.</a:t>
            </a:r>
          </a:p>
        </p:txBody>
      </p:sp>
      <p:pic>
        <p:nvPicPr>
          <p:cNvPr id="1032" name="Picture 8" descr="Richard Montgomery HS - SSL | Richard Montgomery HS">
            <a:extLst>
              <a:ext uri="{FF2B5EF4-FFF2-40B4-BE49-F238E27FC236}">
                <a16:creationId xmlns:a16="http://schemas.microsoft.com/office/drawing/2014/main" id="{A86C457C-5A5E-3A45-9DB8-7E6836CE39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42594" y="69162"/>
            <a:ext cx="1597993" cy="15979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ileusnic: Service learning in geoscience education - Eurogeologists">
            <a:extLst>
              <a:ext uri="{FF2B5EF4-FFF2-40B4-BE49-F238E27FC236}">
                <a16:creationId xmlns:a16="http://schemas.microsoft.com/office/drawing/2014/main" id="{ECC7AD62-AE02-3644-A5A2-2272476EC93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0728" y="960556"/>
            <a:ext cx="2511491" cy="234942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Love to Learn and Teach Teaching Resources | Teachers Pay Teachers">
            <a:extLst>
              <a:ext uri="{FF2B5EF4-FFF2-40B4-BE49-F238E27FC236}">
                <a16:creationId xmlns:a16="http://schemas.microsoft.com/office/drawing/2014/main" id="{59EF4879-3D3C-FD46-A046-08CBFE9D36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98760" y="709428"/>
            <a:ext cx="1005468" cy="1005468"/>
          </a:xfrm>
          <a:prstGeom prst="rect">
            <a:avLst/>
          </a:prstGeom>
          <a:noFill/>
          <a:extLst>
            <a:ext uri="{909E8E84-426E-40DD-AFC4-6F175D3DCCD1}">
              <a14:hiddenFill xmlns:a14="http://schemas.microsoft.com/office/drawing/2010/main">
                <a:solidFill>
                  <a:srgbClr val="FFFFFF"/>
                </a:solidFill>
              </a14:hiddenFill>
            </a:ext>
          </a:extLst>
        </p:spPr>
      </p:pic>
      <p:pic>
        <p:nvPicPr>
          <p:cNvPr id="18" name="Recorded Sound" descr="Recorded Sound">
            <a:hlinkClick r:id="" action="ppaction://media"/>
            <a:extLst>
              <a:ext uri="{FF2B5EF4-FFF2-40B4-BE49-F238E27FC236}">
                <a16:creationId xmlns:a16="http://schemas.microsoft.com/office/drawing/2014/main" id="{9F87263B-E197-BD4F-B1D9-D1A9059A1695}"/>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3174014" y="6058448"/>
            <a:ext cx="812800" cy="812800"/>
          </a:xfrm>
          <a:prstGeom prst="rect">
            <a:avLst/>
          </a:prstGeom>
        </p:spPr>
      </p:pic>
    </p:spTree>
    <p:extLst>
      <p:ext uri="{BB962C8B-B14F-4D97-AF65-F5344CB8AC3E}">
        <p14:creationId xmlns:p14="http://schemas.microsoft.com/office/powerpoint/2010/main" val="73985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7264"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8"/>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17144</TotalTime>
  <Words>558</Words>
  <Application>Microsoft Office PowerPoint</Application>
  <PresentationFormat>Widescreen</PresentationFormat>
  <Paragraphs>22</Paragraphs>
  <Slides>1</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Footlight MT Light</vt:lpstr>
      <vt:lpstr>Perpetua Titling MT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A. DiMaggio</dc:creator>
  <cp:lastModifiedBy>Robert Smith</cp:lastModifiedBy>
  <cp:revision>49</cp:revision>
  <dcterms:created xsi:type="dcterms:W3CDTF">2021-03-18T17:38:28Z</dcterms:created>
  <dcterms:modified xsi:type="dcterms:W3CDTF">2021-04-14T14:20:25Z</dcterms:modified>
</cp:coreProperties>
</file>