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909"/>
    <p:restoredTop sz="94687"/>
  </p:normalViewPr>
  <p:slideViewPr>
    <p:cSldViewPr snapToGrid="0" snapToObjects="1">
      <p:cViewPr varScale="1">
        <p:scale>
          <a:sx n="109" d="100"/>
          <a:sy n="109" d="100"/>
        </p:scale>
        <p:origin x="69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7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4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1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7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7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0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8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4/14/2021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870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AE8349-5C6C-D146-B15C-3708DBF63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8" b="15623"/>
          <a:stretch/>
        </p:blipFill>
        <p:spPr bwMode="auto">
          <a:xfrm>
            <a:off x="0" y="-2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47A19D-901C-7E4F-BAA2-61A3367F9FF6}"/>
              </a:ext>
            </a:extLst>
          </p:cNvPr>
          <p:cNvSpPr txBox="1"/>
          <p:nvPr/>
        </p:nvSpPr>
        <p:spPr>
          <a:xfrm>
            <a:off x="107689" y="380040"/>
            <a:ext cx="2588962" cy="25423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Location</a:t>
            </a:r>
            <a:r>
              <a:rPr lang="en-US" dirty="0"/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Long Branch, NJ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School District: 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Amerigo A. Anastasia Elementary School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24E044-A075-7642-9C32-CB7CB59E9994}"/>
              </a:ext>
            </a:extLst>
          </p:cNvPr>
          <p:cNvSpPr txBox="1"/>
          <p:nvPr/>
        </p:nvSpPr>
        <p:spPr>
          <a:xfrm>
            <a:off x="99651" y="3080352"/>
            <a:ext cx="2596999" cy="254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Student Population: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567 Students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Grades: K-5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Focus Group: Grade 3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(5 students)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A9A38D-EB55-0148-ACF1-52B284DE7DA9}"/>
              </a:ext>
            </a:extLst>
          </p:cNvPr>
          <p:cNvSpPr txBox="1"/>
          <p:nvPr/>
        </p:nvSpPr>
        <p:spPr>
          <a:xfrm>
            <a:off x="3161811" y="702966"/>
            <a:ext cx="3072641" cy="25471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My Role In The Classroom: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Hosted educational games via zoom for students to practice their mathematical skills.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600" dirty="0"/>
              <a:t>Helped struggling students better their understanding of math concepts via zoom.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8E1427-5654-9B41-AF7E-DB831E5E0A14}"/>
              </a:ext>
            </a:extLst>
          </p:cNvPr>
          <p:cNvSpPr txBox="1"/>
          <p:nvPr/>
        </p:nvSpPr>
        <p:spPr>
          <a:xfrm>
            <a:off x="2869489" y="3470965"/>
            <a:ext cx="3547077" cy="28368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Goal</a:t>
            </a:r>
            <a:r>
              <a:rPr lang="en-US" dirty="0"/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50" dirty="0"/>
              <a:t>Provide students with a fun way to review the math unit with their peers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50" dirty="0"/>
              <a:t>Encourage and allow for families to help their children at home build mathematical skills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50" dirty="0"/>
              <a:t>Create new &amp; safe pandemic bonding experiences within the community.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60432B-2ECC-D04C-B006-4D6878E686B8}"/>
              </a:ext>
            </a:extLst>
          </p:cNvPr>
          <p:cNvSpPr txBox="1"/>
          <p:nvPr/>
        </p:nvSpPr>
        <p:spPr>
          <a:xfrm>
            <a:off x="8706861" y="4204097"/>
            <a:ext cx="3416933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Guided Game Video Instruction:</a:t>
            </a:r>
          </a:p>
          <a:p>
            <a:pPr algn="ctr"/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C7C245-11AC-4A4E-8568-F0CAD2900A43}"/>
              </a:ext>
            </a:extLst>
          </p:cNvPr>
          <p:cNvSpPr txBox="1"/>
          <p:nvPr/>
        </p:nvSpPr>
        <p:spPr>
          <a:xfrm>
            <a:off x="9027285" y="67324"/>
            <a:ext cx="3072641" cy="40777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Outcome: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300" b="1" u="sng" dirty="0"/>
              <a:t>Observation of the students: </a:t>
            </a:r>
            <a:r>
              <a:rPr lang="en-US" sz="1300" b="1" dirty="0"/>
              <a:t> </a:t>
            </a:r>
            <a:r>
              <a:rPr lang="en-US" sz="1300" dirty="0"/>
              <a:t>Students were able to further practice their mathematical skills; however, many lost interest easily after 15 minutes. 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       - 2/4 wanted to continue           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         playing after instruction </a:t>
            </a:r>
          </a:p>
          <a:p>
            <a:pPr>
              <a:lnSpc>
                <a:spcPct val="150000"/>
              </a:lnSpc>
            </a:pPr>
            <a:r>
              <a:rPr lang="en-US" sz="1300" dirty="0"/>
              <a:t>         period.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300" b="1" u="sng" dirty="0"/>
              <a:t>Personal Reflection</a:t>
            </a:r>
            <a:r>
              <a:rPr lang="en-US" sz="1300" b="1" dirty="0"/>
              <a:t>: </a:t>
            </a:r>
            <a:r>
              <a:rPr lang="en-US" sz="1300" dirty="0"/>
              <a:t>I learned &amp; practiced teaching strategies for a particular educational environment &amp; where I need to improve instruction.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9A62A0-464E-B749-9C9E-73C621A1474B}"/>
              </a:ext>
            </a:extLst>
          </p:cNvPr>
          <p:cNvSpPr txBox="1"/>
          <p:nvPr/>
        </p:nvSpPr>
        <p:spPr>
          <a:xfrm>
            <a:off x="6541828" y="876465"/>
            <a:ext cx="2396432" cy="24293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Designed Math Game: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 dirty="0"/>
              <a:t>Long Branch Class/Family Feud</a:t>
            </a:r>
          </a:p>
          <a:p>
            <a:pPr algn="ctr">
              <a:lnSpc>
                <a:spcPct val="150000"/>
              </a:lnSpc>
            </a:pPr>
            <a:r>
              <a:rPr lang="en-US" sz="1700" b="1" dirty="0"/>
              <a:t>Number of Participants</a:t>
            </a:r>
            <a:r>
              <a:rPr lang="en-US" sz="1700" dirty="0"/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 dirty="0"/>
              <a:t>4 students</a:t>
            </a:r>
          </a:p>
          <a:p>
            <a:pPr>
              <a:lnSpc>
                <a:spcPct val="150000"/>
              </a:lnSpc>
            </a:pPr>
            <a:endParaRPr lang="en-US" sz="17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FB08D8-FCD8-9D4C-B0C9-BFE2FBA0AA74}"/>
              </a:ext>
            </a:extLst>
          </p:cNvPr>
          <p:cNvSpPr txBox="1"/>
          <p:nvPr/>
        </p:nvSpPr>
        <p:spPr>
          <a:xfrm>
            <a:off x="6658286" y="3557329"/>
            <a:ext cx="1911603" cy="2821798"/>
          </a:xfrm>
          <a:prstGeom prst="rect">
            <a:avLst/>
          </a:prstGeom>
          <a:solidFill>
            <a:srgbClr val="FAFFA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Challenges: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 dirty="0"/>
              <a:t>Maintain focus &amp; engagement in the classroom for an extended time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700" dirty="0"/>
              <a:t>ADHD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51A47E-1A80-6C48-82A6-50A5F72CBB20}"/>
              </a:ext>
            </a:extLst>
          </p:cNvPr>
          <p:cNvSpPr/>
          <p:nvPr/>
        </p:nvSpPr>
        <p:spPr>
          <a:xfrm>
            <a:off x="3397227" y="311238"/>
            <a:ext cx="572023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Emma Lagattolla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E9770-366B-2C42-8685-BCF340657218}"/>
              </a:ext>
            </a:extLst>
          </p:cNvPr>
          <p:cNvSpPr/>
          <p:nvPr/>
        </p:nvSpPr>
        <p:spPr>
          <a:xfrm>
            <a:off x="4260726" y="19057"/>
            <a:ext cx="41084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Long </a:t>
            </a:r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Branch </a:t>
            </a:r>
            <a:r>
              <a:rPr lang="en-US" sz="2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Class/Family Feud</a:t>
            </a:r>
          </a:p>
        </p:txBody>
      </p:sp>
      <p:pic>
        <p:nvPicPr>
          <p:cNvPr id="7" name="Class:Family Feud" descr="Class:Family Feud">
            <a:hlinkClick r:id="" action="ppaction://media"/>
            <a:extLst>
              <a:ext uri="{FF2B5EF4-FFF2-40B4-BE49-F238E27FC236}">
                <a16:creationId xmlns:a16="http://schemas.microsoft.com/office/drawing/2014/main" id="{B445C2CB-5884-0F43-A500-CC5BD802E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6992" y="4754338"/>
            <a:ext cx="3244356" cy="1978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1F7EBB-9006-5C40-B892-2A7C0716E5BA}"/>
              </a:ext>
            </a:extLst>
          </p:cNvPr>
          <p:cNvSpPr txBox="1"/>
          <p:nvPr/>
        </p:nvSpPr>
        <p:spPr>
          <a:xfrm>
            <a:off x="62353" y="5957360"/>
            <a:ext cx="1986307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PLAY ME: </a:t>
            </a:r>
          </a:p>
        </p:txBody>
      </p:sp>
      <p:pic>
        <p:nvPicPr>
          <p:cNvPr id="6" name="New Recording 3" descr="New Recording 3">
            <a:hlinkClick r:id="" action="ppaction://media"/>
            <a:extLst>
              <a:ext uri="{FF2B5EF4-FFF2-40B4-BE49-F238E27FC236}">
                <a16:creationId xmlns:a16="http://schemas.microsoft.com/office/drawing/2014/main" id="{37602CCC-47E6-2949-BE41-3A5E0D0783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523" y="5852346"/>
            <a:ext cx="545223" cy="5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9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fettiVTI">
  <a:themeElements>
    <a:clrScheme name="AnalogousFromLightSeed_2SEEDS">
      <a:dk1>
        <a:srgbClr val="000000"/>
      </a:dk1>
      <a:lt1>
        <a:srgbClr val="FFFFFF"/>
      </a:lt1>
      <a:dk2>
        <a:srgbClr val="243841"/>
      </a:dk2>
      <a:lt2>
        <a:srgbClr val="E2E8E7"/>
      </a:lt2>
      <a:accent1>
        <a:srgbClr val="EB4E71"/>
      </a:accent1>
      <a:accent2>
        <a:srgbClr val="EE6EC0"/>
      </a:accent2>
      <a:accent3>
        <a:srgbClr val="EE876E"/>
      </a:accent3>
      <a:accent4>
        <a:srgbClr val="35B791"/>
      </a:accent4>
      <a:accent5>
        <a:srgbClr val="2BB1C5"/>
      </a:accent5>
      <a:accent6>
        <a:srgbClr val="4E95EB"/>
      </a:accent6>
      <a:hlink>
        <a:srgbClr val="568E82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208</Words>
  <Application>Microsoft Office PowerPoint</Application>
  <PresentationFormat>Widescreen</PresentationFormat>
  <Paragraphs>39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Gill Sans Nova</vt:lpstr>
      <vt:lpstr>Wingdings</vt:lpstr>
      <vt:lpstr>ConfettiVTI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G. Lagattolla</dc:creator>
  <cp:lastModifiedBy>Robert Smith</cp:lastModifiedBy>
  <cp:revision>52</cp:revision>
  <dcterms:created xsi:type="dcterms:W3CDTF">2021-03-30T22:04:36Z</dcterms:created>
  <dcterms:modified xsi:type="dcterms:W3CDTF">2021-04-14T15:30:44Z</dcterms:modified>
</cp:coreProperties>
</file>