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24688800"/>
  <p:notesSz cx="9601200" cy="7315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6">
          <p15:clr>
            <a:srgbClr val="A4A3A4"/>
          </p15:clr>
        </p15:guide>
        <p15:guide id="2" pos="140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6A4"/>
    <a:srgbClr val="000000"/>
    <a:srgbClr val="000066"/>
    <a:srgbClr val="000099"/>
    <a:srgbClr val="A50021"/>
    <a:srgbClr val="F8F8F8"/>
    <a:srgbClr val="EAEA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7521" autoAdjust="0"/>
  </p:normalViewPr>
  <p:slideViewPr>
    <p:cSldViewPr>
      <p:cViewPr varScale="1">
        <p:scale>
          <a:sx n="26" d="100"/>
          <a:sy n="26" d="100"/>
        </p:scale>
        <p:origin x="105" y="594"/>
      </p:cViewPr>
      <p:guideLst>
        <p:guide orient="horz" pos="7776"/>
        <p:guide pos="14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82809CA-62CB-40FA-A11A-D04403CF24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72995C0-2EA5-465C-B732-6BECFC94018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152245A-909A-4E7A-9EA1-8298A67D6D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C5DFC2A-54FE-45F9-8445-AC62F0F8AC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593EB0-7615-48C3-9A9A-5F2D7D835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3AE315-E107-4591-A48A-63BFDE68A8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7382718-3B2E-40BE-916E-C1EB6934F2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85835AA-240D-4F0C-B692-D41CE029A9A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AFF2B84-1B35-4EAC-80F3-0D730B999E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1912" cy="329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223CC34-A80F-40BE-A566-2DEC0355BB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A4E75C4-2E04-41F2-888C-8D57C07A1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BA6F00-73CC-4208-9F33-A8005C6A3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89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78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8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73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7908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B64AD5D9-FFE3-407A-99BA-6D3FCB085C66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43891200" cy="24718963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CA544A45-9B1A-40E9-AA88-5405FF47B355}"/>
                </a:ext>
              </a:extLst>
            </p:cNvPr>
            <p:cNvSpPr/>
            <p:nvPr/>
          </p:nvSpPr>
          <p:spPr>
            <a:xfrm>
              <a:off x="0" y="-8026"/>
              <a:ext cx="863424" cy="56983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76F0CF-26D6-430B-9CEE-82D1B200D9FA}"/>
                </a:ext>
              </a:extLst>
            </p:cNvPr>
            <p:cNvCxnSpPr/>
            <p:nvPr/>
          </p:nvCxnSpPr>
          <p:spPr>
            <a:xfrm>
              <a:off x="9371101" y="-88"/>
              <a:ext cx="1219288" cy="68580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81BE35-962E-439B-A5CE-469BDAF1228E}"/>
                </a:ext>
              </a:extLst>
            </p:cNvPr>
            <p:cNvCxnSpPr/>
            <p:nvPr/>
          </p:nvCxnSpPr>
          <p:spPr>
            <a:xfrm flipH="1">
              <a:off x="7425090" y="3681195"/>
              <a:ext cx="4763823" cy="317680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5D49B184-6C91-4E1C-AC2F-123294040852}"/>
                </a:ext>
              </a:extLst>
            </p:cNvPr>
            <p:cNvSpPr/>
            <p:nvPr/>
          </p:nvSpPr>
          <p:spPr>
            <a:xfrm>
              <a:off x="9181483" y="-8467"/>
              <a:ext cx="3007431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B3FEDD4F-7EE6-4F68-9D9D-03C04AEAC496}"/>
                </a:ext>
              </a:extLst>
            </p:cNvPr>
            <p:cNvSpPr/>
            <p:nvPr/>
          </p:nvSpPr>
          <p:spPr>
            <a:xfrm>
              <a:off x="9603493" y="-8467"/>
              <a:ext cx="2588507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412DBDD-1A53-43F4-AC27-D4A91D510A8F}"/>
                </a:ext>
              </a:extLst>
            </p:cNvPr>
            <p:cNvSpPr/>
            <p:nvPr/>
          </p:nvSpPr>
          <p:spPr>
            <a:xfrm>
              <a:off x="8932333" y="3047951"/>
              <a:ext cx="3259667" cy="381004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B49B9361-C294-4F24-956B-C27915021BCE}"/>
                </a:ext>
              </a:extLst>
            </p:cNvPr>
            <p:cNvSpPr/>
            <p:nvPr/>
          </p:nvSpPr>
          <p:spPr>
            <a:xfrm>
              <a:off x="9334500" y="-8467"/>
              <a:ext cx="285441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D4A546EC-9970-4E10-A4D9-0257A8D2A3B1}"/>
                </a:ext>
              </a:extLst>
            </p:cNvPr>
            <p:cNvSpPr/>
            <p:nvPr/>
          </p:nvSpPr>
          <p:spPr>
            <a:xfrm>
              <a:off x="10898629" y="-8467"/>
              <a:ext cx="1290285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3C8FF868-3748-4A57-A50D-EEBC014B41BD}"/>
                </a:ext>
              </a:extLst>
            </p:cNvPr>
            <p:cNvSpPr/>
            <p:nvPr/>
          </p:nvSpPr>
          <p:spPr>
            <a:xfrm>
              <a:off x="10939198" y="-8467"/>
              <a:ext cx="124971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416AF7D-BCBB-48E9-99CC-E4C269B09799}"/>
                </a:ext>
              </a:extLst>
            </p:cNvPr>
            <p:cNvSpPr/>
            <p:nvPr/>
          </p:nvSpPr>
          <p:spPr>
            <a:xfrm>
              <a:off x="10371667" y="3589913"/>
              <a:ext cx="1817247" cy="32680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5441" y="8656323"/>
            <a:ext cx="27960970" cy="5926687"/>
          </a:xfrm>
        </p:spPr>
        <p:txBody>
          <a:bodyPr anchor="b">
            <a:noAutofit/>
          </a:bodyPr>
          <a:lstStyle>
            <a:lvl1pPr algn="r">
              <a:defRPr sz="194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5441" y="14583001"/>
            <a:ext cx="27960970" cy="39488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0FE6F3A-1FC9-4FB5-B18C-F726D14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B4356AB-19FF-42C7-98DA-A6C40237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269ED6-8080-42B4-9D55-1C4CCF23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C27E-9AB2-4C3A-B825-806349E8C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41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6" y="2194560"/>
            <a:ext cx="30948005" cy="12252960"/>
          </a:xfrm>
        </p:spPr>
        <p:txBody>
          <a:bodyPr anchor="ctr"/>
          <a:lstStyle>
            <a:lvl1pPr algn="l">
              <a:defRPr sz="15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6" y="16093440"/>
            <a:ext cx="30948005" cy="5655463"/>
          </a:xfrm>
        </p:spPr>
        <p:txBody>
          <a:bodyPr anchor="ctr"/>
          <a:lstStyle>
            <a:lvl1pPr marL="0" indent="0" algn="l">
              <a:buNone/>
              <a:defRPr sz="64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2C990-2BFC-4B77-8439-92A3566A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47C5-74A7-4F52-A0FA-FF0BADC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77483-CEBE-4067-B2C9-C3748F68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23C1-CB69-4429-B24D-313E75140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06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3F041EAD-A5B3-4DB2-805D-1DEDE7ED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2844800"/>
            <a:ext cx="2193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9184" tIns="164592" rIns="329184" bIns="164592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8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9E014CCD-CAF9-4381-A2FF-8EE3B46DA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5113" y="10391775"/>
            <a:ext cx="2193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9184" tIns="164592" rIns="329184" bIns="164592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8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3" y="2194560"/>
            <a:ext cx="29138882" cy="10881360"/>
          </a:xfrm>
        </p:spPr>
        <p:txBody>
          <a:bodyPr anchor="ctr"/>
          <a:lstStyle>
            <a:lvl1pPr algn="l">
              <a:defRPr sz="15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8101" y="13075920"/>
            <a:ext cx="26008286" cy="13716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7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45920" indent="0">
              <a:buFontTx/>
              <a:buNone/>
              <a:defRPr/>
            </a:lvl2pPr>
            <a:lvl3pPr marL="3291840" indent="0">
              <a:buFontTx/>
              <a:buNone/>
              <a:defRPr/>
            </a:lvl3pPr>
            <a:lvl4pPr marL="4937760" indent="0">
              <a:buFontTx/>
              <a:buNone/>
              <a:defRPr/>
            </a:lvl4pPr>
            <a:lvl5pPr marL="6583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6" y="16093440"/>
            <a:ext cx="30948005" cy="5655463"/>
          </a:xfrm>
        </p:spPr>
        <p:txBody>
          <a:bodyPr anchor="ctr"/>
          <a:lstStyle>
            <a:lvl1pPr marL="0" indent="0" algn="l">
              <a:buNone/>
              <a:defRPr sz="64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98C210-F29D-433F-837D-3916B94D76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A2C6D6-1D7B-4781-800A-AC8AE2FC6A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40FC1C-5E03-4486-AA47-AFB99BC2E2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4B10-CE31-4320-8086-47B11FD86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3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6" y="6955157"/>
            <a:ext cx="30948005" cy="9343656"/>
          </a:xfrm>
        </p:spPr>
        <p:txBody>
          <a:bodyPr anchor="b"/>
          <a:lstStyle>
            <a:lvl1pPr algn="l">
              <a:defRPr sz="15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6" y="16298813"/>
            <a:ext cx="30948005" cy="5450090"/>
          </a:xfrm>
        </p:spPr>
        <p:txBody>
          <a:bodyPr anchor="t"/>
          <a:lstStyle>
            <a:lvl1pPr marL="0" indent="0" algn="l">
              <a:buNone/>
              <a:defRPr sz="64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42E54-CA2A-4F58-9F12-F0204203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8FA36-2FBD-40C8-BB1F-A3429A82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F33B-47D8-4D57-979A-EBF2ACC9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FFB5-BE82-40D2-B2C5-940987CE9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31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B932D348-9C7D-4369-90E5-0858E9D5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2844800"/>
            <a:ext cx="2193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9184" tIns="164592" rIns="329184" bIns="164592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8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EFAA16F4-1376-46CD-B807-5C99F367E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5113" y="10391775"/>
            <a:ext cx="2193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9184" tIns="164592" rIns="329184" bIns="164592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8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3" y="2194560"/>
            <a:ext cx="29138882" cy="10881360"/>
          </a:xfrm>
        </p:spPr>
        <p:txBody>
          <a:bodyPr anchor="ctr"/>
          <a:lstStyle>
            <a:lvl1pPr algn="l">
              <a:defRPr sz="15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8397" y="14447520"/>
            <a:ext cx="30948008" cy="185129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45920" indent="0">
              <a:buFontTx/>
              <a:buNone/>
              <a:defRPr/>
            </a:lvl2pPr>
            <a:lvl3pPr marL="3291840" indent="0">
              <a:buFontTx/>
              <a:buNone/>
              <a:defRPr/>
            </a:lvl3pPr>
            <a:lvl4pPr marL="4937760" indent="0">
              <a:buFontTx/>
              <a:buNone/>
              <a:defRPr/>
            </a:lvl4pPr>
            <a:lvl5pPr marL="6583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6" y="16298813"/>
            <a:ext cx="30948005" cy="5450090"/>
          </a:xfrm>
        </p:spPr>
        <p:txBody>
          <a:bodyPr anchor="t"/>
          <a:lstStyle>
            <a:lvl1pPr marL="0" indent="0" algn="l">
              <a:buNone/>
              <a:defRPr sz="64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3A5A25-D377-4851-8FF7-644DD2DD34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3D53CA-E14B-41EC-8A19-E6AC0132C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C84552-2AAB-4F51-A031-06781863C8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A9DB-D161-4CAA-A705-5C7CE9C5C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7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78" y="2194560"/>
            <a:ext cx="30917531" cy="10881360"/>
          </a:xfrm>
        </p:spPr>
        <p:txBody>
          <a:bodyPr anchor="ctr"/>
          <a:lstStyle>
            <a:lvl1pPr algn="l">
              <a:defRPr sz="15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8397" y="14447520"/>
            <a:ext cx="30948008" cy="185129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640">
                <a:solidFill>
                  <a:schemeClr val="accent1"/>
                </a:solidFill>
              </a:defRPr>
            </a:lvl1pPr>
            <a:lvl2pPr marL="1645920" indent="0">
              <a:buFontTx/>
              <a:buNone/>
              <a:defRPr/>
            </a:lvl2pPr>
            <a:lvl3pPr marL="3291840" indent="0">
              <a:buFontTx/>
              <a:buNone/>
              <a:defRPr/>
            </a:lvl3pPr>
            <a:lvl4pPr marL="4937760" indent="0">
              <a:buFontTx/>
              <a:buNone/>
              <a:defRPr/>
            </a:lvl4pPr>
            <a:lvl5pPr marL="6583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6" y="16298813"/>
            <a:ext cx="30948005" cy="5450090"/>
          </a:xfrm>
        </p:spPr>
        <p:txBody>
          <a:bodyPr anchor="t"/>
          <a:lstStyle>
            <a:lvl1pPr marL="0" indent="0" algn="l">
              <a:buNone/>
              <a:defRPr sz="64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0D16DB-FB80-4CE2-B744-239F978986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F64B8-068B-4EFF-A8CA-9512E04C24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A4FE18-FBE6-483B-A0EE-F4A6225187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EEF2-2642-4CFA-B84C-69F57AA76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14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53D1-5954-4D19-96FE-4000F744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C7E8C-C92C-4270-960C-BF094A35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0A7B0-9F29-4904-8D95-4AF385A9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428C-38B1-4DD4-B6FB-707B936DC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97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683624" y="2194558"/>
            <a:ext cx="4697075" cy="1890522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6" y="2194560"/>
            <a:ext cx="25416540" cy="18905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05CEB-C663-4954-80F1-B68EED2E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F090-3263-4BD1-B06F-E8C8C7F6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B1BC5-CE47-4F0F-A909-D803405B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13EF-990C-4401-B19D-D170E74F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02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B112E-139C-47E9-A001-7F976AF0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BBB4F-CF0A-49F8-AB25-6D0500D3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02ED-3084-4D76-BD79-1CE2050A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9A9D-1670-47EF-84B0-A01998C5B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00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6" y="9723123"/>
            <a:ext cx="30948005" cy="6575692"/>
          </a:xfrm>
        </p:spPr>
        <p:txBody>
          <a:bodyPr anchor="b"/>
          <a:lstStyle>
            <a:lvl1pPr algn="l">
              <a:defRPr sz="1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6" y="16298813"/>
            <a:ext cx="30948005" cy="3097440"/>
          </a:xfrm>
        </p:spPr>
        <p:txBody>
          <a:bodyPr anchor="t"/>
          <a:lstStyle>
            <a:lvl1pPr marL="0" indent="0" algn="l">
              <a:buNone/>
              <a:defRPr sz="7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4592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720E5-46D6-4F45-BACD-1D59DF97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0670C-45ED-411D-A8CF-1036C658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4506D-D18C-41B9-9D80-389408F3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52FF-EAD8-4166-8107-3EFF9842E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73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4" y="7778121"/>
            <a:ext cx="15062526" cy="1397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23892" y="7778122"/>
            <a:ext cx="15062522" cy="13970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359045-D62A-497E-BF89-481C5EE9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CDFDB1-7F36-4300-85F6-017BD4F4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8C715A-5E8E-4521-8955-9C224DFB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3197-90A4-41FA-AC6D-6C4A3B5AB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17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684" y="7779539"/>
            <a:ext cx="15068243" cy="2074543"/>
          </a:xfrm>
        </p:spPr>
        <p:txBody>
          <a:bodyPr anchor="b">
            <a:noAutofit/>
          </a:bodyPr>
          <a:lstStyle>
            <a:lvl1pPr marL="0" indent="0">
              <a:buNone/>
              <a:defRPr sz="8640" b="0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2684" y="9854084"/>
            <a:ext cx="15068243" cy="11894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8179" y="7779539"/>
            <a:ext cx="15068225" cy="2074543"/>
          </a:xfrm>
        </p:spPr>
        <p:txBody>
          <a:bodyPr anchor="b">
            <a:noAutofit/>
          </a:bodyPr>
          <a:lstStyle>
            <a:lvl1pPr marL="0" indent="0">
              <a:buNone/>
              <a:defRPr sz="8640" b="0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8184" y="9854084"/>
            <a:ext cx="15068221" cy="11894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F26BCE-D3B4-482B-A80C-B4036C40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D5FA39-4A08-447A-B961-15010B19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C88EB9-57B8-4400-A4CE-27AA4029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8942-A6D5-4516-9E8A-2EE653FCA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53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2" y="2194560"/>
            <a:ext cx="30948005" cy="4754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E50D05-26A1-4D92-ACBE-3BD78704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F0C5704-4F7C-425A-9A98-EE8F083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B0F83C-C41C-4222-B4C9-97E3543B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FE5A-BC54-485C-8952-C29DC9C0B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3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E2564A-4884-4834-AC93-E6B5411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664323-76AC-4024-8C6B-BFACD301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E01F42-C65B-41F4-89D9-BB26ED86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A93D-4599-4176-8640-847416799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39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2" y="5394974"/>
            <a:ext cx="13876301" cy="4602478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7661" y="1853728"/>
            <a:ext cx="16248748" cy="19895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2" y="9997450"/>
            <a:ext cx="13876301" cy="9304016"/>
          </a:xfrm>
        </p:spPr>
        <p:txBody>
          <a:bodyPr/>
          <a:lstStyle>
            <a:lvl1pPr marL="0" indent="0">
              <a:buNone/>
              <a:defRPr sz="5040"/>
            </a:lvl1pPr>
            <a:lvl2pPr marL="1645427" indent="0">
              <a:buNone/>
              <a:defRPr sz="5040"/>
            </a:lvl2pPr>
            <a:lvl3pPr marL="3290854" indent="0">
              <a:buNone/>
              <a:defRPr sz="4320"/>
            </a:lvl3pPr>
            <a:lvl4pPr marL="4936280" indent="0">
              <a:buNone/>
              <a:defRPr sz="3600"/>
            </a:lvl4pPr>
            <a:lvl5pPr marL="6581704" indent="0">
              <a:buNone/>
              <a:defRPr sz="3600"/>
            </a:lvl5pPr>
            <a:lvl6pPr marL="8227130" indent="0">
              <a:buNone/>
              <a:defRPr sz="3600"/>
            </a:lvl6pPr>
            <a:lvl7pPr marL="9872557" indent="0">
              <a:buNone/>
              <a:defRPr sz="3600"/>
            </a:lvl7pPr>
            <a:lvl8pPr marL="11517984" indent="0">
              <a:buNone/>
              <a:defRPr sz="3600"/>
            </a:lvl8pPr>
            <a:lvl9pPr marL="1316341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7D5520-9141-434C-9E58-568866C8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8CE3C2-A476-4CBC-A6B5-946A7899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1FF606-E8B2-4015-989F-317E60A2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53A5-47E4-4165-B7CE-C6D03DD65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31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4" y="17282160"/>
            <a:ext cx="30948001" cy="2040257"/>
          </a:xfrm>
        </p:spPr>
        <p:txBody>
          <a:bodyPr anchor="b"/>
          <a:lstStyle>
            <a:lvl1pPr algn="l">
              <a:defRPr sz="8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38402" y="2194560"/>
            <a:ext cx="30948005" cy="13844585"/>
          </a:xfrm>
        </p:spPr>
        <p:txBody>
          <a:bodyPr anchor="t"/>
          <a:lstStyle>
            <a:lvl1pPr marL="0" indent="0" algn="ctr">
              <a:buNone/>
              <a:defRPr sz="5760"/>
            </a:lvl1pPr>
            <a:lvl2pPr marL="1645920" indent="0">
              <a:buNone/>
              <a:defRPr sz="5760"/>
            </a:lvl2pPr>
            <a:lvl3pPr marL="3291840" indent="0">
              <a:buNone/>
              <a:defRPr sz="5760"/>
            </a:lvl3pPr>
            <a:lvl4pPr marL="4937760" indent="0">
              <a:buNone/>
              <a:defRPr sz="5760"/>
            </a:lvl4pPr>
            <a:lvl5pPr marL="6583680" indent="0">
              <a:buNone/>
              <a:defRPr sz="5760"/>
            </a:lvl5pPr>
            <a:lvl6pPr marL="8229600" indent="0">
              <a:buNone/>
              <a:defRPr sz="5760"/>
            </a:lvl6pPr>
            <a:lvl7pPr marL="9875520" indent="0">
              <a:buNone/>
              <a:defRPr sz="5760"/>
            </a:lvl7pPr>
            <a:lvl8pPr marL="11521440" indent="0">
              <a:buNone/>
              <a:defRPr sz="5760"/>
            </a:lvl8pPr>
            <a:lvl9pPr marL="13167360" indent="0">
              <a:buNone/>
              <a:defRPr sz="576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4" y="19322417"/>
            <a:ext cx="30948001" cy="2426486"/>
          </a:xfrm>
        </p:spPr>
        <p:txBody>
          <a:bodyPr/>
          <a:lstStyle>
            <a:lvl1pPr marL="0" indent="0">
              <a:buNone/>
              <a:defRPr sz="4320"/>
            </a:lvl1pPr>
            <a:lvl2pPr marL="1645920" indent="0">
              <a:buNone/>
              <a:defRPr sz="4320"/>
            </a:lvl2pPr>
            <a:lvl3pPr marL="3291840" indent="0">
              <a:buNone/>
              <a:defRPr sz="3600"/>
            </a:lvl3pPr>
            <a:lvl4pPr marL="4937760" indent="0">
              <a:buNone/>
              <a:defRPr sz="3240"/>
            </a:lvl4pPr>
            <a:lvl5pPr marL="6583680" indent="0">
              <a:buNone/>
              <a:defRPr sz="3240"/>
            </a:lvl5pPr>
            <a:lvl6pPr marL="8229600" indent="0">
              <a:buNone/>
              <a:defRPr sz="3240"/>
            </a:lvl6pPr>
            <a:lvl7pPr marL="9875520" indent="0">
              <a:buNone/>
              <a:defRPr sz="3240"/>
            </a:lvl7pPr>
            <a:lvl8pPr marL="11521440" indent="0">
              <a:buNone/>
              <a:defRPr sz="3240"/>
            </a:lvl8pPr>
            <a:lvl9pPr marL="13167360" indent="0">
              <a:buNone/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D2203F-451A-40B3-8C57-5FA73DF6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3B1FE3-4ECA-4CC8-8D30-B7D89063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2E6010-5307-4EA0-BEA3-A95D3B88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B86C-FCC4-400D-871A-54FA84339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5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>
            <a:extLst>
              <a:ext uri="{FF2B5EF4-FFF2-40B4-BE49-F238E27FC236}">
                <a16:creationId xmlns:a16="http://schemas.microsoft.com/office/drawing/2014/main" id="{F5C955C4-2275-421E-9707-8EA802E92246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43891200" cy="24718963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70389A-7B16-4778-BF06-4DE43042582C}"/>
                </a:ext>
              </a:extLst>
            </p:cNvPr>
            <p:cNvCxnSpPr/>
            <p:nvPr/>
          </p:nvCxnSpPr>
          <p:spPr>
            <a:xfrm>
              <a:off x="9371101" y="-88"/>
              <a:ext cx="1219288" cy="68580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2FF3D20-DEF9-4867-BDEC-F8020D737BB3}"/>
                </a:ext>
              </a:extLst>
            </p:cNvPr>
            <p:cNvCxnSpPr/>
            <p:nvPr/>
          </p:nvCxnSpPr>
          <p:spPr>
            <a:xfrm flipH="1">
              <a:off x="7425090" y="3681195"/>
              <a:ext cx="4763823" cy="3176805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2DE3385E-0565-4D40-906C-4D59BF08596E}"/>
                </a:ext>
              </a:extLst>
            </p:cNvPr>
            <p:cNvSpPr/>
            <p:nvPr/>
          </p:nvSpPr>
          <p:spPr>
            <a:xfrm>
              <a:off x="9181483" y="-8467"/>
              <a:ext cx="3007431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B6AFED8E-761B-4788-9D2B-C2C24601176D}"/>
                </a:ext>
              </a:extLst>
            </p:cNvPr>
            <p:cNvSpPr/>
            <p:nvPr/>
          </p:nvSpPr>
          <p:spPr>
            <a:xfrm>
              <a:off x="9603493" y="-8467"/>
              <a:ext cx="2588507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0AE5474-3FC6-426B-93E9-C50F2FBE386F}"/>
                </a:ext>
              </a:extLst>
            </p:cNvPr>
            <p:cNvSpPr/>
            <p:nvPr/>
          </p:nvSpPr>
          <p:spPr>
            <a:xfrm>
              <a:off x="8932333" y="3047951"/>
              <a:ext cx="3259667" cy="381004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49FCF666-3A46-4787-B8D0-77CE3961FB0A}"/>
                </a:ext>
              </a:extLst>
            </p:cNvPr>
            <p:cNvSpPr/>
            <p:nvPr/>
          </p:nvSpPr>
          <p:spPr>
            <a:xfrm>
              <a:off x="9334500" y="-8467"/>
              <a:ext cx="285441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141FFD2-8BB4-46C0-AA99-1A29615526E6}"/>
                </a:ext>
              </a:extLst>
            </p:cNvPr>
            <p:cNvSpPr/>
            <p:nvPr/>
          </p:nvSpPr>
          <p:spPr>
            <a:xfrm>
              <a:off x="10898629" y="-8467"/>
              <a:ext cx="1290285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10AB702-CA69-42FC-BDA5-C9648BD51044}"/>
                </a:ext>
              </a:extLst>
            </p:cNvPr>
            <p:cNvSpPr/>
            <p:nvPr/>
          </p:nvSpPr>
          <p:spPr>
            <a:xfrm>
              <a:off x="10939198" y="-8467"/>
              <a:ext cx="124971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4C41CC0-3E64-4B35-A86D-5C6AB7C3911B}"/>
                </a:ext>
              </a:extLst>
            </p:cNvPr>
            <p:cNvSpPr/>
            <p:nvPr/>
          </p:nvSpPr>
          <p:spPr>
            <a:xfrm>
              <a:off x="10371667" y="3589913"/>
              <a:ext cx="1817247" cy="32680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08529F2-66FF-4889-8059-36D7B480BFC7}"/>
                </a:ext>
              </a:extLst>
            </p:cNvPr>
            <p:cNvSpPr/>
            <p:nvPr/>
          </p:nvSpPr>
          <p:spPr>
            <a:xfrm>
              <a:off x="0" y="4013252"/>
              <a:ext cx="448910" cy="2844748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7A02E-95C2-4BB9-B33E-F8430BDC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193925"/>
            <a:ext cx="30948313" cy="475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00823-1497-4BB5-B235-455ADE3D2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7778750"/>
            <a:ext cx="30948313" cy="1397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D7A8A-5E89-46E2-89B3-8BBB93322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938163" y="21748750"/>
            <a:ext cx="328295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AAA7E-B964-4DB7-AF8B-F7549DAFE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21748750"/>
            <a:ext cx="22671088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2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5896-9AFF-4A5F-AC48-AD68F7C28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26088" y="21748750"/>
            <a:ext cx="2460625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4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5EA333F-85D7-4FA5-9E5D-997A972E0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11" r:id="rId11"/>
    <p:sldLayoutId id="2147483706" r:id="rId12"/>
    <p:sldLayoutId id="2147483712" r:id="rId13"/>
    <p:sldLayoutId id="2147483707" r:id="rId14"/>
    <p:sldLayoutId id="2147483708" r:id="rId15"/>
    <p:sldLayoutId id="2147483709" r:id="rId16"/>
  </p:sldLayoutIdLst>
  <p:txStyles>
    <p:titleStyle>
      <a:lvl1pPr algn="l" defTabSz="1644650" rtl="0" fontAlgn="base">
        <a:spcBef>
          <a:spcPct val="0"/>
        </a:spcBef>
        <a:spcAft>
          <a:spcPct val="0"/>
        </a:spcAft>
        <a:defRPr sz="129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644650" rtl="0" fontAlgn="base">
        <a:spcBef>
          <a:spcPct val="0"/>
        </a:spcBef>
        <a:spcAft>
          <a:spcPct val="0"/>
        </a:spcAft>
        <a:defRPr sz="12900">
          <a:solidFill>
            <a:schemeClr val="accent1"/>
          </a:solidFill>
          <a:latin typeface="Trebuchet MS" panose="020B0603020202020204" pitchFamily="34" charset="0"/>
        </a:defRPr>
      </a:lvl2pPr>
      <a:lvl3pPr algn="l" defTabSz="1644650" rtl="0" fontAlgn="base">
        <a:spcBef>
          <a:spcPct val="0"/>
        </a:spcBef>
        <a:spcAft>
          <a:spcPct val="0"/>
        </a:spcAft>
        <a:defRPr sz="12900">
          <a:solidFill>
            <a:schemeClr val="accent1"/>
          </a:solidFill>
          <a:latin typeface="Trebuchet MS" panose="020B0603020202020204" pitchFamily="34" charset="0"/>
        </a:defRPr>
      </a:lvl3pPr>
      <a:lvl4pPr algn="l" defTabSz="1644650" rtl="0" fontAlgn="base">
        <a:spcBef>
          <a:spcPct val="0"/>
        </a:spcBef>
        <a:spcAft>
          <a:spcPct val="0"/>
        </a:spcAft>
        <a:defRPr sz="12900">
          <a:solidFill>
            <a:schemeClr val="accent1"/>
          </a:solidFill>
          <a:latin typeface="Trebuchet MS" panose="020B0603020202020204" pitchFamily="34" charset="0"/>
        </a:defRPr>
      </a:lvl4pPr>
      <a:lvl5pPr algn="l" defTabSz="1644650" rtl="0" fontAlgn="base">
        <a:spcBef>
          <a:spcPct val="0"/>
        </a:spcBef>
        <a:spcAft>
          <a:spcPct val="0"/>
        </a:spcAft>
        <a:defRPr sz="129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33488" indent="-1233488" algn="l" defTabSz="1644650" rtl="0" fontAlgn="base">
        <a:spcBef>
          <a:spcPts val="36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6400" kern="1200">
          <a:solidFill>
            <a:srgbClr val="404040"/>
          </a:solidFill>
          <a:latin typeface="+mn-lt"/>
          <a:ea typeface="+mn-ea"/>
          <a:cs typeface="+mn-cs"/>
        </a:defRPr>
      </a:lvl1pPr>
      <a:lvl2pPr marL="2673350" indent="-1028700" algn="l" defTabSz="1644650" rtl="0" fontAlgn="base">
        <a:spcBef>
          <a:spcPts val="36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5700" kern="1200">
          <a:solidFill>
            <a:srgbClr val="404040"/>
          </a:solidFill>
          <a:latin typeface="+mn-lt"/>
          <a:ea typeface="+mn-ea"/>
          <a:cs typeface="+mn-cs"/>
        </a:defRPr>
      </a:lvl2pPr>
      <a:lvl3pPr marL="4114800" indent="-822325" algn="l" defTabSz="1644650" rtl="0" fontAlgn="base">
        <a:spcBef>
          <a:spcPts val="36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5000" kern="1200">
          <a:solidFill>
            <a:srgbClr val="404040"/>
          </a:solidFill>
          <a:latin typeface="+mn-lt"/>
          <a:ea typeface="+mn-ea"/>
          <a:cs typeface="+mn-cs"/>
        </a:defRPr>
      </a:lvl3pPr>
      <a:lvl4pPr marL="5759450" indent="-822325" algn="l" defTabSz="1644650" rtl="0" fontAlgn="base">
        <a:spcBef>
          <a:spcPts val="36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4300" kern="1200">
          <a:solidFill>
            <a:srgbClr val="404040"/>
          </a:solidFill>
          <a:latin typeface="+mn-lt"/>
          <a:ea typeface="+mn-ea"/>
          <a:cs typeface="+mn-cs"/>
        </a:defRPr>
      </a:lvl4pPr>
      <a:lvl5pPr marL="7405688" indent="-822325" algn="l" defTabSz="1644650" rtl="0" fontAlgn="base">
        <a:spcBef>
          <a:spcPts val="36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4300" kern="1200">
          <a:solidFill>
            <a:srgbClr val="404040"/>
          </a:solidFill>
          <a:latin typeface="+mn-lt"/>
          <a:ea typeface="+mn-ea"/>
          <a:cs typeface="+mn-cs"/>
        </a:defRPr>
      </a:lvl5pPr>
      <a:lvl6pPr marL="9052560" indent="-822960" algn="l" defTabSz="1645920" rtl="0" eaLnBrk="1" latinLnBrk="0" hangingPunct="1">
        <a:spcBef>
          <a:spcPts val="3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698480" indent="-822960" algn="l" defTabSz="1645920" rtl="0" eaLnBrk="1" latinLnBrk="0" hangingPunct="1">
        <a:spcBef>
          <a:spcPts val="3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344400" indent="-822960" algn="l" defTabSz="1645920" rtl="0" eaLnBrk="1" latinLnBrk="0" hangingPunct="1">
        <a:spcBef>
          <a:spcPts val="3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990320" indent="-822960" algn="l" defTabSz="1645920" rtl="0" eaLnBrk="1" latinLnBrk="0" hangingPunct="1">
        <a:spcBef>
          <a:spcPts val="36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164592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A3A9F3-A61A-4166-AA61-BEA031BF9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1" y="3670756"/>
            <a:ext cx="21956486" cy="19334817"/>
          </a:xfrm>
          <a:prstGeom prst="rect">
            <a:avLst/>
          </a:prstGeom>
        </p:spPr>
      </p:pic>
      <p:sp>
        <p:nvSpPr>
          <p:cNvPr id="4099" name="Line 72">
            <a:extLst>
              <a:ext uri="{FF2B5EF4-FFF2-40B4-BE49-F238E27FC236}">
                <a16:creationId xmlns:a16="http://schemas.microsoft.com/office/drawing/2014/main" id="{C878CC3C-5959-4CE3-A4D1-2277CED04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4988" y="3309938"/>
            <a:ext cx="0" cy="21378862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77">
              <a:latin typeface="+mn-lt"/>
            </a:endParaRPr>
          </a:p>
        </p:txBody>
      </p:sp>
      <p:sp>
        <p:nvSpPr>
          <p:cNvPr id="4108" name="Text Box 3">
            <a:extLst>
              <a:ext uri="{FF2B5EF4-FFF2-40B4-BE49-F238E27FC236}">
                <a16:creationId xmlns:a16="http://schemas.microsoft.com/office/drawing/2014/main" id="{F14BEB0B-D037-4AD8-A01D-150FCB57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84" y="5734385"/>
            <a:ext cx="20038715" cy="53633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85763" tIns="38194" rIns="192881" bIns="38194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457200" indent="-4572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COVID-19 pandemic increased stress and anxiety.</a:t>
            </a:r>
          </a:p>
          <a:p>
            <a:pPr marL="457200" indent="-4572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Jersey schools were forced to change the way they administered services. </a:t>
            </a:r>
          </a:p>
          <a:p>
            <a:pPr marL="457200" indent="-4572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research on the impact of COVID-19 on K-12 students.</a:t>
            </a:r>
          </a:p>
          <a:p>
            <a:pPr marL="457200" indent="-4572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Educators have a responsibility to their students, including mental health. </a:t>
            </a:r>
          </a:p>
          <a:p>
            <a:pPr marL="457200" indent="-4572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will lead to better and more informed interventions for students. </a:t>
            </a:r>
          </a:p>
        </p:txBody>
      </p:sp>
      <p:sp>
        <p:nvSpPr>
          <p:cNvPr id="4105" name="Text Box 304">
            <a:extLst>
              <a:ext uri="{FF2B5EF4-FFF2-40B4-BE49-F238E27FC236}">
                <a16:creationId xmlns:a16="http://schemas.microsoft.com/office/drawing/2014/main" id="{C98EC33E-B911-491D-BBD3-9819ACEE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51" y="11387609"/>
            <a:ext cx="20055641" cy="34905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85763" tIns="38194" rIns="192881" bIns="38194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 </a:t>
            </a:r>
          </a:p>
          <a:p>
            <a:pPr marL="685800" indent="-6858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the impact of the COVID-19 pandemic on the mental health of K-12 students attending public schools in New Jersey. </a:t>
            </a:r>
          </a:p>
          <a:p>
            <a:pPr marL="685800" indent="-6858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 schools and educators on how to best serve their students.</a:t>
            </a:r>
          </a:p>
        </p:txBody>
      </p:sp>
      <p:sp>
        <p:nvSpPr>
          <p:cNvPr id="4113" name="Text Box 401">
            <a:extLst>
              <a:ext uri="{FF2B5EF4-FFF2-40B4-BE49-F238E27FC236}">
                <a16:creationId xmlns:a16="http://schemas.microsoft.com/office/drawing/2014/main" id="{F9FA6112-5131-4B48-8C13-7D2F81AA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18" y="15253808"/>
            <a:ext cx="20047174" cy="34905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92881" tIns="38194" rIns="385763" bIns="38194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  <a:p>
            <a:pPr marL="571500" indent="-5715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suicidal ideation reports from New Jersey public school districts from January 2017 to January 2021.</a:t>
            </a:r>
          </a:p>
          <a:p>
            <a:pPr marL="571500" indent="-5715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secondary data analysis to compare collection of data. </a:t>
            </a:r>
          </a:p>
        </p:txBody>
      </p:sp>
      <p:sp>
        <p:nvSpPr>
          <p:cNvPr id="4104" name="Text Box 3">
            <a:extLst>
              <a:ext uri="{FF2B5EF4-FFF2-40B4-BE49-F238E27FC236}">
                <a16:creationId xmlns:a16="http://schemas.microsoft.com/office/drawing/2014/main" id="{6C2C14CD-A413-4C42-889E-3171900C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17" y="19031825"/>
            <a:ext cx="20047175" cy="519312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85763" tIns="38194" rIns="192881" bIns="38194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Review</a:t>
            </a:r>
          </a:p>
          <a:p>
            <a:pPr marL="571500" indent="-5715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term vs. long term effects of the COVID-19 pandemic</a:t>
            </a:r>
          </a:p>
          <a:p>
            <a:pPr marL="571500" indent="-5715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research on the connection between COVID-19 and mental health in the United States</a:t>
            </a:r>
          </a:p>
          <a:p>
            <a:pPr marL="571500" indent="-5715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inform interventions</a:t>
            </a:r>
          </a:p>
          <a:p>
            <a:pPr marL="571500" indent="-571500" eaLnBrk="1" fontAlgn="auto" hangingPunct="1">
              <a:spcBef>
                <a:spcPct val="2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Teachers, counselors and school administrators are mandated reporters</a:t>
            </a:r>
          </a:p>
        </p:txBody>
      </p:sp>
      <p:pic>
        <p:nvPicPr>
          <p:cNvPr id="7180" name="Picture 6">
            <a:extLst>
              <a:ext uri="{FF2B5EF4-FFF2-40B4-BE49-F238E27FC236}">
                <a16:creationId xmlns:a16="http://schemas.microsoft.com/office/drawing/2014/main" id="{3A22F136-D14F-4347-93C5-71334F4C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4" y="2660526"/>
            <a:ext cx="71755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98377-BAAF-44A9-8CE8-8D1F4BDB870B}"/>
              </a:ext>
            </a:extLst>
          </p:cNvPr>
          <p:cNvSpPr txBox="1"/>
          <p:nvPr/>
        </p:nvSpPr>
        <p:spPr>
          <a:xfrm>
            <a:off x="24841200" y="23056418"/>
            <a:ext cx="17063901" cy="1519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1: Urie Bronfenbrenner’s Theory of Ecological Systems can help illustrate the impact that COVID-19 has had on K-12 students.</a:t>
            </a:r>
          </a:p>
        </p:txBody>
      </p:sp>
      <p:sp>
        <p:nvSpPr>
          <p:cNvPr id="7172" name="Text Box 96">
            <a:extLst>
              <a:ext uri="{FF2B5EF4-FFF2-40B4-BE49-F238E27FC236}">
                <a16:creationId xmlns:a16="http://schemas.microsoft.com/office/drawing/2014/main" id="{FAAF79A8-D6F8-4410-93E2-44F6A6C1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7062" y="3197197"/>
            <a:ext cx="19288125" cy="241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3590" tIns="38194" rIns="353590" bIns="38194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Caitlin Santaniello</a:t>
            </a:r>
          </a:p>
          <a:p>
            <a:pPr algn="ctr" eaLnBrk="1" hangingPunct="1"/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Faculty Advisors: Dr. Kathryn Lubniewski and Dr. Ai Kamei</a:t>
            </a:r>
          </a:p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Special Education Department</a:t>
            </a:r>
          </a:p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Monmouth University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8A68165-396D-450D-B535-81BC7734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2" y="225539"/>
            <a:ext cx="30432375" cy="2905052"/>
          </a:xfrm>
          <a:prstGeom prst="roundRect">
            <a:avLst/>
          </a:prstGeom>
          <a:solidFill>
            <a:srgbClr val="3076A4"/>
          </a:solidFill>
          <a:ln>
            <a:noFill/>
          </a:ln>
          <a:effectLst/>
        </p:spPr>
        <p:txBody>
          <a:bodyPr lIns="385763" tIns="385763" rIns="385763" bIns="385763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</a:rPr>
              <a:t>Is there a difference in suicide ideation among K-12 students before the </a:t>
            </a:r>
          </a:p>
          <a:p>
            <a:pPr algn="ctr" eaLnBrk="1" hangingPunct="1"/>
            <a:r>
              <a:rPr lang="en-US" altLang="en-US" sz="6000" b="1" dirty="0">
                <a:solidFill>
                  <a:schemeClr val="bg1"/>
                </a:solidFill>
                <a:latin typeface="Arial" panose="020B0604020202020204" pitchFamily="34" charset="0"/>
              </a:rPr>
              <a:t>COVID-19 pandemic compared to after the COVID-19 pandemic? </a:t>
            </a:r>
            <a:endParaRPr lang="en-US" alt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36BFD9-85B6-46D7-96C5-82500D11A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01125" y="120999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22905</TotalTime>
  <Words>222</Words>
  <Application>Microsoft Office PowerPoint</Application>
  <PresentationFormat>Custom</PresentationFormat>
  <Paragraphs>24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</vt:vector>
  </TitlesOfParts>
  <Company>Mechanical Engineering 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Alley</dc:creator>
  <cp:lastModifiedBy>Robert Smith</cp:lastModifiedBy>
  <cp:revision>174</cp:revision>
  <cp:lastPrinted>2003-04-18T14:25:05Z</cp:lastPrinted>
  <dcterms:created xsi:type="dcterms:W3CDTF">2003-04-11T15:30:44Z</dcterms:created>
  <dcterms:modified xsi:type="dcterms:W3CDTF">2021-04-15T13:21:24Z</dcterms:modified>
</cp:coreProperties>
</file>