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5143500" type="screen16x9"/>
  <p:notesSz cx="6858000" cy="9144000"/>
  <p:embeddedFontLst>
    <p:embeddedFont>
      <p:font typeface="Amatic SC" panose="020B0604020202020204" charset="-79"/>
      <p:regular r:id="rId4"/>
      <p:bold r:id="rId5"/>
    </p:embeddedFont>
    <p:embeddedFont>
      <p:font typeface="Abril Fatface" panose="020B0604020202020204" charset="0"/>
      <p:regular r:id="rId6"/>
    </p:embeddedFont>
    <p:embeddedFont>
      <p:font typeface="Kaushan Script" panose="020B0604020202020204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EB99F-6011-0000-B794-07FB45559791}" v="4" dt="2021-03-31T19:17:49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2298" y="16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cc422f73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cc422f73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908" y="-2095"/>
            <a:ext cx="9158908" cy="5294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025" y="247025"/>
            <a:ext cx="8748076" cy="4746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5755850" y="395475"/>
            <a:ext cx="2859300" cy="4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Understandings</a:t>
            </a:r>
            <a:endParaRPr sz="1200" b="1" i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matic SC"/>
              <a:buChar char="●"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 learned how to work with students and accommodate them within the classroom. 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matic SC"/>
              <a:buChar char="●"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This helped me in my course work because I was able to get first hand experience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matic SC"/>
              <a:buChar char="●"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My teacher guided me by showing me how to make sure every student is learning to their fullest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i="1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Future Goals</a:t>
            </a:r>
            <a:endParaRPr sz="1600" b="1" i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matic SC"/>
              <a:buChar char="●"/>
            </a:pPr>
            <a:r>
              <a:rPr lang="en" sz="1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Educating myself for students with disabilities. </a:t>
            </a:r>
            <a:endParaRPr sz="16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matic SC"/>
              <a:buChar char="●"/>
            </a:pPr>
            <a:r>
              <a:rPr lang="en" sz="1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Utilizing the strategies I learned </a:t>
            </a:r>
            <a:endParaRPr sz="16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matic SC"/>
              <a:buChar char="●"/>
            </a:pPr>
            <a:r>
              <a:rPr lang="en" sz="16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 want to accommodate all the student that may come in my classroom. I need to get the experiences so I am ready to be the best teacher for them</a:t>
            </a:r>
            <a:endParaRPr sz="16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3055825" y="540738"/>
            <a:ext cx="3000000" cy="3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1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	Course, Project &amp; Students</a:t>
            </a:r>
            <a:endParaRPr sz="1300" b="1" i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matic SC"/>
              <a:buChar char="●"/>
            </a:pPr>
            <a:r>
              <a:rPr lang="en" sz="13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EDS 330-field experience: 15 hours</a:t>
            </a:r>
            <a:endParaRPr sz="13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matic SC"/>
              <a:buChar char="●"/>
            </a:pPr>
            <a:r>
              <a:rPr lang="en" sz="13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Word ladder project. Student will use phonics to guess the correct words. </a:t>
            </a:r>
            <a:endParaRPr sz="13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matic SC"/>
              <a:buChar char="●"/>
            </a:pPr>
            <a:r>
              <a:rPr lang="en" sz="13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A game activity will be included</a:t>
            </a:r>
            <a:endParaRPr sz="13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1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Role and Impact</a:t>
            </a:r>
            <a:endParaRPr sz="1300" b="1" i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matic SC"/>
              <a:buChar char="●"/>
            </a:pPr>
            <a:r>
              <a:rPr lang="en" sz="13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 observed the classroom</a:t>
            </a:r>
            <a:endParaRPr sz="13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matic SC"/>
              <a:buChar char="●"/>
            </a:pPr>
            <a:r>
              <a:rPr lang="en" sz="13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 learn classroom managements </a:t>
            </a:r>
            <a:endParaRPr sz="13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matic SC"/>
              <a:buChar char="●"/>
            </a:pPr>
            <a:r>
              <a:rPr lang="en" sz="13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I help students in breakdown room with their work.</a:t>
            </a:r>
            <a:endParaRPr sz="13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matic SC"/>
              <a:buChar char="●"/>
            </a:pPr>
            <a:r>
              <a:rPr lang="en" sz="13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Student feel comfortable to work with me.</a:t>
            </a:r>
            <a:endParaRPr sz="13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matic SC"/>
              <a:buChar char="●"/>
            </a:pPr>
            <a:r>
              <a:rPr lang="en" sz="13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The students have allowed me to get practice on how to form student connections. </a:t>
            </a:r>
            <a:endParaRPr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99750" y="858675"/>
            <a:ext cx="3000000" cy="3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u="sng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Setting</a:t>
            </a:r>
            <a:endParaRPr sz="1200" b="1" i="1" u="sng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Overview of School</a:t>
            </a:r>
            <a:endParaRPr sz="1200" b="1" i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•  Amerigo A. Anastasia Elementary School, Long Branch, Monmouth County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•  Population: over 30,000</a:t>
            </a:r>
            <a:endParaRPr sz="12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•  18.7% poverty rate </a:t>
            </a:r>
            <a:endParaRPr sz="12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•  Citizenship: 80.4%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•  K-5, 581 students 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•  10:1 Student to teacher ratio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•  57% male/ 43% female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•  White: 51.4%, Hispanic: 30.4% Black: 12.9%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Overview of Classroom</a:t>
            </a:r>
            <a:endParaRPr sz="1200" b="1" i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matic SC"/>
              <a:buChar char="●"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3</a:t>
            </a:r>
            <a:r>
              <a:rPr lang="en" sz="1200" b="1" baseline="30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rd</a:t>
            </a: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grade, 12 students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matic SC"/>
              <a:buChar char="●"/>
            </a:pPr>
            <a:r>
              <a:rPr lang="en" sz="1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6 male &amp; 6 females</a:t>
            </a:r>
            <a:endParaRPr sz="12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matic SC"/>
              <a:buChar char="●"/>
            </a:pPr>
            <a:r>
              <a:rPr lang="en" sz="12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All students in this class have disabilities.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matic SC"/>
              <a:buChar char="●"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Half virtual/ half in person  </a:t>
            </a:r>
            <a:endParaRPr sz="1200" b="1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matic SC"/>
              <a:buChar char="●"/>
            </a:pPr>
            <a:r>
              <a:rPr lang="en" sz="1200" b="1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System 44 Reading Program</a:t>
            </a:r>
            <a:endParaRPr sz="12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002" y="14631"/>
            <a:ext cx="1425401" cy="710851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p16"/>
          <p:cNvSpPr txBox="1"/>
          <p:nvPr/>
        </p:nvSpPr>
        <p:spPr>
          <a:xfrm>
            <a:off x="1500270" y="-1277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Impacts of Service Learning </a:t>
            </a:r>
            <a:endParaRPr sz="1100" b="1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i="1">
                <a:solidFill>
                  <a:srgbClr val="F3F3F3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Moriah Roof </a:t>
            </a:r>
            <a:endParaRPr sz="1100" b="1" i="1">
              <a:solidFill>
                <a:srgbClr val="F3F3F3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3F3F3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Monmouth University</a:t>
            </a:r>
            <a:endParaRPr sz="1100" b="1">
              <a:solidFill>
                <a:srgbClr val="F3F3F3"/>
              </a:solidFill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471022">
            <a:off x="8167724" y="334440"/>
            <a:ext cx="704077" cy="35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90063" y="732700"/>
            <a:ext cx="535450" cy="53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69225" y="4152525"/>
            <a:ext cx="870449" cy="93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09275" y="1749600"/>
            <a:ext cx="1006125" cy="100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050069" y="1699694"/>
            <a:ext cx="1056025" cy="10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DS 2.m4a" descr="EDS 2.m4a">
            <a:hlinkClick r:id="" action="ppaction://media"/>
            <a:extLst>
              <a:ext uri="{FF2B5EF4-FFF2-40B4-BE49-F238E27FC236}">
                <a16:creationId xmlns:a16="http://schemas.microsoft.com/office/drawing/2014/main" id="{45986E2D-C1D5-FA4B-8C12-55F936EA35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40346" y="4257953"/>
            <a:ext cx="517553" cy="537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On-screen Show (16:9)</PresentationFormat>
  <Paragraphs>42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Amatic SC</vt:lpstr>
      <vt:lpstr>Abril Fatface</vt:lpstr>
      <vt:lpstr>Kaushan Script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Robert</dc:creator>
  <cp:lastModifiedBy>Robert Smith</cp:lastModifiedBy>
  <cp:revision>3</cp:revision>
  <dcterms:modified xsi:type="dcterms:W3CDTF">2021-04-14T16:16:43Z</dcterms:modified>
</cp:coreProperties>
</file>