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ckwell Extra Bold" panose="02060903040505020403" pitchFamily="18" charset="0"/>
      <p:bold r:id="rId8"/>
    </p:embeddedFont>
    <p:embeddedFont>
      <p:font typeface="Satisfy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81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52925" y="803675"/>
            <a:ext cx="1371600" cy="101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52925" y="605050"/>
            <a:ext cx="15858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1" u="sng">
              <a:solidFill>
                <a:srgbClr val="43434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1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Overview: </a:t>
            </a:r>
            <a:endParaRPr sz="1100" b="1" i="1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34343"/>
                </a:solidFill>
                <a:latin typeface="Satisfy"/>
                <a:ea typeface="Satisfy"/>
                <a:cs typeface="Satisfy"/>
                <a:sym typeface="Satisfy"/>
              </a:rPr>
              <a:t>•Long Branch</a:t>
            </a:r>
            <a:endParaRPr sz="1100">
              <a:solidFill>
                <a:srgbClr val="43434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34343"/>
                </a:solidFill>
                <a:latin typeface="Satisfy"/>
                <a:ea typeface="Satisfy"/>
                <a:cs typeface="Satisfy"/>
                <a:sym typeface="Satisfy"/>
              </a:rPr>
              <a:t>•Monmouth County</a:t>
            </a:r>
            <a:endParaRPr sz="1100">
              <a:solidFill>
                <a:srgbClr val="43434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34343"/>
                </a:solidFill>
                <a:latin typeface="Satisfy"/>
                <a:ea typeface="Satisfy"/>
                <a:cs typeface="Satisfy"/>
                <a:sym typeface="Satisfy"/>
              </a:rPr>
              <a:t>•Citizenship: 80.4%</a:t>
            </a:r>
            <a:endParaRPr sz="1100">
              <a:solidFill>
                <a:srgbClr val="43434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43434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434343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44675" y="1918100"/>
            <a:ext cx="1988100" cy="260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44675" y="1918100"/>
            <a:ext cx="19881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Overview of School/Classroom:</a:t>
            </a:r>
            <a:endParaRPr sz="1000" b="1" u="sng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•Amerigo A. Anastasia Elementary School</a:t>
            </a:r>
            <a:endParaRPr sz="11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•K-5</a:t>
            </a:r>
            <a:endParaRPr sz="11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•581 students</a:t>
            </a:r>
            <a:endParaRPr sz="11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•10:1 Student to teacher ratio</a:t>
            </a:r>
            <a:endParaRPr sz="11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•3</a:t>
            </a:r>
            <a:r>
              <a:rPr lang="en" sz="1100" baseline="300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rd</a:t>
            </a: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 grade.</a:t>
            </a:r>
            <a:endParaRPr sz="11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•System 44 Reading Program/ SeeSaw</a:t>
            </a:r>
            <a:endParaRPr sz="11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•Some students online/ some in person 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8" name="Google Shape;58;p13"/>
          <p:cNvSpPr txBox="1"/>
          <p:nvPr/>
        </p:nvSpPr>
        <p:spPr>
          <a:xfrm>
            <a:off x="-1837725" y="1821575"/>
            <a:ext cx="1762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9" name="Google Shape;59;p13"/>
          <p:cNvSpPr/>
          <p:nvPr/>
        </p:nvSpPr>
        <p:spPr>
          <a:xfrm>
            <a:off x="503625" y="310750"/>
            <a:ext cx="8175900" cy="294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521550" y="282944"/>
            <a:ext cx="810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Rockwell Extra Bold" panose="02060903040505020403" pitchFamily="18" charset="0"/>
                <a:ea typeface="Satisfy"/>
                <a:cs typeface="Satisfy"/>
                <a:sym typeface="Satisfy"/>
              </a:rPr>
              <a:t>EXPERIENTIAL EDUCATION &amp; CLINICAL PRACTICE- SCHOOL OF EDUCATION-GABRIELA ABBAZIA </a:t>
            </a:r>
            <a:endParaRPr sz="700" dirty="0">
              <a:latin typeface="Rockwell Extra Bold" panose="02060903040505020403" pitchFamily="18" charset="0"/>
              <a:ea typeface="Satisfy"/>
              <a:cs typeface="Satisfy"/>
              <a:sym typeface="Satisfy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67938" y="831650"/>
            <a:ext cx="1930200" cy="13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086025" y="791200"/>
            <a:ext cx="19881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4A86E8"/>
                </a:solidFill>
                <a:latin typeface="Satisfy"/>
                <a:ea typeface="Satisfy"/>
                <a:cs typeface="Satisfy"/>
                <a:sym typeface="Satisfy"/>
              </a:rPr>
              <a:t>Students: </a:t>
            </a:r>
            <a:endParaRPr sz="1200" b="1" u="sng">
              <a:solidFill>
                <a:srgbClr val="4A86E8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•6 males and 6 females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•12 students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•ADHD and ADD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•Communication impaired and cognitively impaired. 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3126275" y="2417250"/>
            <a:ext cx="1988100" cy="201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206825" y="2465550"/>
            <a:ext cx="18270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1" u="sng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Course &amp; Project</a:t>
            </a:r>
            <a:endParaRPr sz="1200" b="1" i="1" u="sng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•EDS 330-field experience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•15 hours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•Service-Learning Project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•Word Ladders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•Phonics project that will help students with guessing words from clues.</a:t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5727375" y="770800"/>
            <a:ext cx="2652600" cy="1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5888475" y="770800"/>
            <a:ext cx="24915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Impact:</a:t>
            </a:r>
            <a:endParaRPr sz="1200" b="1" u="sng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•Students were inspired to be great when I came to class.</a:t>
            </a:r>
            <a:endParaRPr sz="10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•They felt encouraged when I gave them praise for getting a question right!</a:t>
            </a:r>
            <a:endParaRPr sz="10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•I’m always happy to participate and make sure students feel comfortable!</a:t>
            </a:r>
            <a:endParaRPr sz="10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" name="Google Shape;67;p13"/>
          <p:cNvSpPr/>
          <p:nvPr/>
        </p:nvSpPr>
        <p:spPr>
          <a:xfrm>
            <a:off x="5807875" y="2604975"/>
            <a:ext cx="2834100" cy="164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5898625" y="2643650"/>
            <a:ext cx="26526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1" u="sng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Understandings;</a:t>
            </a:r>
            <a:endParaRPr sz="1200" b="1" i="1" u="sng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•I learned to be patient and to encourage always.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•The observation hours helped to show us how it is to interact with students with disabilities and what strategies to use.</a:t>
            </a:r>
            <a:endParaRPr sz="1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54458">
            <a:off x="2091475" y="3766300"/>
            <a:ext cx="943425" cy="9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6169" y="1829744"/>
            <a:ext cx="1081200" cy="81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80643">
            <a:off x="7649725" y="495625"/>
            <a:ext cx="1126175" cy="75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28741">
            <a:off x="1420076" y="492184"/>
            <a:ext cx="1126175" cy="76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22961">
            <a:off x="4740975" y="355221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 (online-voice-recorder.com) (1)">
            <a:hlinkClick r:id="" action="ppaction://media"/>
            <a:extLst>
              <a:ext uri="{FF2B5EF4-FFF2-40B4-BE49-F238E27FC236}">
                <a16:creationId xmlns:a16="http://schemas.microsoft.com/office/drawing/2014/main" id="{B0CBC096-306D-4A1F-87FB-14D82740E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81800" y="443648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193</Words>
  <Application>Microsoft Office PowerPoint</Application>
  <PresentationFormat>On-screen Show (16:9)</PresentationFormat>
  <Paragraphs>33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Rockwell Extra Bold</vt:lpstr>
      <vt:lpstr>Arial</vt:lpstr>
      <vt:lpstr>Satisfy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Robert</dc:creator>
  <cp:lastModifiedBy>Robert Smith</cp:lastModifiedBy>
  <cp:revision>5</cp:revision>
  <dcterms:modified xsi:type="dcterms:W3CDTF">2021-04-14T12:10:14Z</dcterms:modified>
</cp:coreProperties>
</file>