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9"/>
    <p:restoredTop sz="94659"/>
  </p:normalViewPr>
  <p:slideViewPr>
    <p:cSldViewPr snapToGrid="0" snapToObjects="1">
      <p:cViewPr varScale="1">
        <p:scale>
          <a:sx n="86" d="100"/>
          <a:sy n="86" d="100"/>
        </p:scale>
        <p:origin x="51" y="5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0330-FA52-CE48-9A88-7A2C49892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58DF4-7A50-F94F-A0DF-A1435D5DC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14DD3-FAD3-5543-8C7C-48A85BF8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ED34-B473-4949-98E2-00CB1714B33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DB48-9A18-DD41-8AF1-461AF83F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D528C-2EEB-884F-A26B-74F75963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E48-922B-014E-B4B7-6499DCDF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6B61-7D06-B441-A21F-7D139A39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65C5A-CEE8-4C4E-AAB5-036D7C417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3E6C-A23B-144C-8C75-C135C1F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ED34-B473-4949-98E2-00CB1714B33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26E4A-C373-3949-A06A-9348ECA9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90ECF-693C-9E42-B937-A6A80CBE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E48-922B-014E-B4B7-6499DCDF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BC951-0C7E-1345-A962-6A859AF20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EC6D9-698D-804B-B16D-CCC3C01B5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67918-0CD2-DE42-835B-8C9B2572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ED34-B473-4949-98E2-00CB1714B33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1AA9E-CF85-AA44-B2E6-0A4AB411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C5B88-AD18-AE4A-A559-427A8BE0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E48-922B-014E-B4B7-6499DCDF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3BA9-7153-8D4F-AE4A-C27C9E67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F0FB5-6283-C34F-A37D-9EC74689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C51EF-22F0-6640-9617-D0C81AC5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ED34-B473-4949-98E2-00CB1714B33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407FC-B02D-D942-98A2-D02ACA90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602C5-ECC5-3545-ABD2-3DC75D27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E48-922B-014E-B4B7-6499DCDF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8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5930-3FF1-3F4E-B980-030F65E7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9BB67-1A1A-2843-A5E1-4FC41257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39D86-9041-F949-B103-3ABE9082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ED34-B473-4949-98E2-00CB1714B33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6D544-9072-F948-B214-1F30DAF8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3901D-4162-7241-ABAF-1E95F7CA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E48-922B-014E-B4B7-6499DCDF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1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19CC-A492-6440-B275-B6ED0022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6E45-E8E5-B640-8709-E3155973F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E3146-CB28-DA45-8A97-0BAED59FC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FD7DE-565A-EC4B-9679-8AC7F7EF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ED34-B473-4949-98E2-00CB1714B33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94B7B-0F8D-F541-882D-D3F4B17B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1EF45-64A8-F94A-9553-B79285BF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E48-922B-014E-B4B7-6499DCDF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A163-E7AF-9647-ACFC-F6B89102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F40F0-F477-BA42-A40D-8D470089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061DA-2225-9C44-81A5-F6BE1A5A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99046-B530-7F46-9CB6-E82707F30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BE32A-A994-9849-A99B-2B3CB9405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58587-A798-2246-B7F4-9A1199C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ED34-B473-4949-98E2-00CB1714B33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B5939-ED29-8D4C-A09B-435B28B4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8BA67-8D43-9049-ACE1-AD9148AE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E48-922B-014E-B4B7-6499DCDF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3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ABEC-1CE6-FA47-A20C-239E0DD8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C328F-5DD0-D74E-801A-79036B15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ED34-B473-4949-98E2-00CB1714B33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6E602-21ED-2748-84FC-44BCDFED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19D9B-BC78-9343-8763-CB38AA2F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E48-922B-014E-B4B7-6499DCDF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56EA80-225F-8F48-B752-7BD61BA77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ED34-B473-4949-98E2-00CB1714B33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5954E-748A-9544-82FF-F5DE725A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663A9-15FA-734A-8355-7F6F0244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E48-922B-014E-B4B7-6499DCDF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5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0E62-51EF-9246-9FA8-9A851005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8BBDD-5DC6-224D-BB75-698F3B40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FC860-1CC6-7C4A-9D82-366E97DE3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8A7AD-72CD-C64A-A6B4-242A6005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ED34-B473-4949-98E2-00CB1714B33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D95D5-5799-1D44-8BFA-9ACE29A7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5A07-CDC4-3E46-B245-8AA941E2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E48-922B-014E-B4B7-6499DCDF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5F28-2107-DA4F-A727-34A42041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368776-10A9-4C4D-93F6-F9CE6B5AA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40C7F-F508-974A-AF72-1D04D0AC6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529C9-DA72-2544-8A45-82ACCF24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ED34-B473-4949-98E2-00CB1714B33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C62FB-C178-564C-BA7E-7A77FC3A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15449-59ED-4B46-B8FD-F54A2C82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E48-922B-014E-B4B7-6499DCDF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15C80-64E1-384E-865D-A108D6C9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8A9C7-D57B-7E42-A8A7-91D6D473B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6C85-BBAA-7848-82FF-651FA6997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ED34-B473-4949-98E2-00CB1714B33A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6ED6-81E5-E04C-BF70-CAAF459E8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EB53A-3DB6-AC4F-B507-BD143CF6E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F9E48-922B-014E-B4B7-6499DCDF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8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91724E-CC6E-5C41-9BB1-B02EE740A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New Recording 10.m4a" descr="New Recording 10.m4a">
            <a:hlinkClick r:id="" action="ppaction://media"/>
            <a:extLst>
              <a:ext uri="{FF2B5EF4-FFF2-40B4-BE49-F238E27FC236}">
                <a16:creationId xmlns:a16="http://schemas.microsoft.com/office/drawing/2014/main" id="{FC7DA39D-B836-414C-B4DB-D507AD042D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5450" y="-69850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4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Jianna A. Walters</dc:creator>
  <cp:lastModifiedBy>Robert Smith</cp:lastModifiedBy>
  <cp:revision>2</cp:revision>
  <dcterms:created xsi:type="dcterms:W3CDTF">2021-03-31T18:16:09Z</dcterms:created>
  <dcterms:modified xsi:type="dcterms:W3CDTF">2021-04-13T19:24:38Z</dcterms:modified>
</cp:coreProperties>
</file>