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36" r:id="rId1"/>
  </p:sldMasterIdLst>
  <p:notesMasterIdLst>
    <p:notesMasterId r:id="rId3"/>
  </p:notesMasterIdLst>
  <p:handoutMasterIdLst>
    <p:handoutMasterId r:id="rId4"/>
  </p:handoutMasterIdLst>
  <p:sldIdLst>
    <p:sldId id="256" r:id="rId2"/>
  </p:sldIdLst>
  <p:sldSz cx="40233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9647" autoAdjust="0"/>
  </p:normalViewPr>
  <p:slideViewPr>
    <p:cSldViewPr>
      <p:cViewPr>
        <p:scale>
          <a:sx n="21" d="100"/>
          <a:sy n="21" d="100"/>
        </p:scale>
        <p:origin x="1101" y="420"/>
      </p:cViewPr>
      <p:guideLst>
        <p:guide orient="horz" pos="10368"/>
        <p:guide pos="126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F1E1930-E738-934F-8609-44590137C63B}"/>
              </a:ext>
            </a:extLst>
          </p:cNvPr>
          <p:cNvSpPr>
            <a:spLocks noGrp="1" noChangeArrowheads="1"/>
          </p:cNvSpPr>
          <p:nvPr>
            <p:ph type="body" sz="quarter" idx="3"/>
          </p:nvPr>
        </p:nvSpPr>
        <p:spPr bwMode="auto">
          <a:xfrm>
            <a:off x="909638" y="4343400"/>
            <a:ext cx="5038725" cy="4119563"/>
          </a:xfrm>
          <a:prstGeom prst="rect">
            <a:avLst/>
          </a:prstGeom>
          <a:noFill/>
          <a:ln w="12700">
            <a:noFill/>
            <a:miter lim="800000"/>
            <a:headEnd/>
            <a:tailEnd/>
          </a:ln>
          <a:effectLst/>
        </p:spPr>
        <p:txBody>
          <a:bodyPr vert="horz" wrap="square" lIns="90623" tIns="44517" rIns="90623" bIns="445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a:extLst>
              <a:ext uri="{FF2B5EF4-FFF2-40B4-BE49-F238E27FC236}">
                <a16:creationId xmlns:a16="http://schemas.microsoft.com/office/drawing/2014/main" id="{E7078E79-E6D5-3148-9E2F-F6C01C5141B4}"/>
              </a:ext>
            </a:extLst>
          </p:cNvPr>
          <p:cNvSpPr>
            <a:spLocks noGrp="1" noRot="1" noChangeAspect="1" noChangeArrowheads="1" noTextEdit="1"/>
          </p:cNvSpPr>
          <p:nvPr>
            <p:ph type="sldImg" idx="2"/>
          </p:nvPr>
        </p:nvSpPr>
        <p:spPr bwMode="auto">
          <a:xfrm>
            <a:off x="1333500" y="684213"/>
            <a:ext cx="4191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4927" algn="l" defTabSz="913969" rtl="0" eaLnBrk="1" latinLnBrk="0" hangingPunct="1">
      <a:defRPr sz="1400" kern="1200">
        <a:solidFill>
          <a:schemeClr val="tx1"/>
        </a:solidFill>
        <a:latin typeface="+mn-lt"/>
        <a:ea typeface="+mn-ea"/>
        <a:cs typeface="+mn-cs"/>
      </a:defRPr>
    </a:lvl6pPr>
    <a:lvl7pPr marL="2741912" algn="l" defTabSz="913969" rtl="0" eaLnBrk="1" latinLnBrk="0" hangingPunct="1">
      <a:defRPr sz="1400" kern="1200">
        <a:solidFill>
          <a:schemeClr val="tx1"/>
        </a:solidFill>
        <a:latin typeface="+mn-lt"/>
        <a:ea typeface="+mn-ea"/>
        <a:cs typeface="+mn-cs"/>
      </a:defRPr>
    </a:lvl7pPr>
    <a:lvl8pPr marL="3198897" algn="l" defTabSz="913969" rtl="0" eaLnBrk="1" latinLnBrk="0" hangingPunct="1">
      <a:defRPr sz="1400" kern="1200">
        <a:solidFill>
          <a:schemeClr val="tx1"/>
        </a:solidFill>
        <a:latin typeface="+mn-lt"/>
        <a:ea typeface="+mn-ea"/>
        <a:cs typeface="+mn-cs"/>
      </a:defRPr>
    </a:lvl8pPr>
    <a:lvl9pPr marL="3655881" algn="l" defTabSz="9139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3D52CB2-707F-144A-975C-7489A9298289}"/>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4A2FC645-6844-EF40-8370-19D8A2613E9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40233600" cy="329184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4315971" y="6120120"/>
            <a:ext cx="31601667" cy="2067816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4787799" y="6649517"/>
            <a:ext cx="30658003" cy="19619366"/>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16696944" y="6085104"/>
            <a:ext cx="6839712"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17099280" y="6085109"/>
            <a:ext cx="6035040" cy="2633472"/>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153636" y="10038062"/>
            <a:ext cx="29926336" cy="12435840"/>
          </a:xfrm>
        </p:spPr>
        <p:txBody>
          <a:bodyPr tIns="45720" bIns="45720" anchor="ctr">
            <a:noAutofit/>
          </a:bodyPr>
          <a:lstStyle>
            <a:lvl1pPr algn="ctr">
              <a:lnSpc>
                <a:spcPct val="83000"/>
              </a:lnSpc>
              <a:defRPr lang="en-US" sz="27280" b="0" kern="1200" cap="all" spc="-44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5154930" y="22473898"/>
            <a:ext cx="29933798" cy="2414016"/>
          </a:xfrm>
        </p:spPr>
        <p:txBody>
          <a:bodyPr>
            <a:normAutofit/>
          </a:bodyPr>
          <a:lstStyle>
            <a:lvl1pPr marL="0" indent="0" algn="ctr">
              <a:spcBef>
                <a:spcPts val="0"/>
              </a:spcBef>
              <a:buNone/>
              <a:defRPr sz="6160" spc="352" baseline="0">
                <a:solidFill>
                  <a:schemeClr val="tx1"/>
                </a:solidFill>
              </a:defRPr>
            </a:lvl1pPr>
            <a:lvl2pPr marL="2011680" indent="0" algn="ctr">
              <a:buNone/>
              <a:defRPr sz="6160"/>
            </a:lvl2pPr>
            <a:lvl3pPr marL="4023360" indent="0" algn="ctr">
              <a:buNone/>
              <a:defRPr sz="6160"/>
            </a:lvl3pPr>
            <a:lvl4pPr marL="6035040" indent="0" algn="ctr">
              <a:buNone/>
              <a:defRPr sz="6160"/>
            </a:lvl4pPr>
            <a:lvl5pPr marL="8046720" indent="0" algn="ctr">
              <a:buNone/>
              <a:defRPr sz="6160"/>
            </a:lvl5pPr>
            <a:lvl6pPr marL="10058400" indent="0" algn="ctr">
              <a:buNone/>
              <a:defRPr sz="6160"/>
            </a:lvl6pPr>
            <a:lvl7pPr marL="12070080" indent="0" algn="ctr">
              <a:buNone/>
              <a:defRPr sz="6160"/>
            </a:lvl7pPr>
            <a:lvl8pPr marL="14081760" indent="0" algn="ctr">
              <a:buNone/>
              <a:defRPr sz="6160"/>
            </a:lvl8pPr>
            <a:lvl9pPr marL="16093440" indent="0" algn="ctr">
              <a:buNone/>
              <a:defRPr sz="6160"/>
            </a:lvl9pPr>
          </a:lstStyle>
          <a:p>
            <a:r>
              <a:rPr lang="en-US"/>
              <a:t>Click to edit Master subtitle style</a:t>
            </a:r>
            <a:endParaRPr lang="en-US" dirty="0"/>
          </a:p>
        </p:txBody>
      </p:sp>
      <p:sp>
        <p:nvSpPr>
          <p:cNvPr id="20" name="Date Placeholder 19"/>
          <p:cNvSpPr>
            <a:spLocks noGrp="1"/>
          </p:cNvSpPr>
          <p:nvPr>
            <p:ph type="dt" sz="half" idx="10"/>
          </p:nvPr>
        </p:nvSpPr>
        <p:spPr>
          <a:xfrm>
            <a:off x="17300448" y="6370502"/>
            <a:ext cx="5632704" cy="2194560"/>
          </a:xfrm>
        </p:spPr>
        <p:txBody>
          <a:bodyPr/>
          <a:lstStyle>
            <a:lvl1pPr algn="ctr">
              <a:defRPr sz="4840" spc="0" baseline="0">
                <a:solidFill>
                  <a:schemeClr val="tx1"/>
                </a:solidFill>
                <a:latin typeface="+mn-lt"/>
              </a:defRPr>
            </a:lvl1pPr>
          </a:lstStyle>
          <a:p>
            <a:pPr>
              <a:defRPr/>
            </a:pPr>
            <a:fld id="{8ADA7A93-79A8-8E43-8BE4-B6409F51B7D1}" type="datetimeFigureOut">
              <a:rPr lang="en-US" smtClean="0"/>
              <a:pPr>
                <a:defRPr/>
              </a:pPr>
              <a:t>4/14/2021</a:t>
            </a:fld>
            <a:endParaRPr lang="en-US"/>
          </a:p>
        </p:txBody>
      </p:sp>
      <p:sp>
        <p:nvSpPr>
          <p:cNvPr id="21" name="Footer Placeholder 20"/>
          <p:cNvSpPr>
            <a:spLocks noGrp="1"/>
          </p:cNvSpPr>
          <p:nvPr>
            <p:ph type="ftr" sz="quarter" idx="11"/>
          </p:nvPr>
        </p:nvSpPr>
        <p:spPr>
          <a:xfrm>
            <a:off x="4861721" y="25013088"/>
            <a:ext cx="19488150" cy="1097280"/>
          </a:xfrm>
        </p:spPr>
        <p:txBody>
          <a:bodyPr/>
          <a:lstStyle>
            <a:lvl1pPr algn="l">
              <a:defRPr sz="3960">
                <a:solidFill>
                  <a:schemeClr val="tx1">
                    <a:lumMod val="75000"/>
                    <a:lumOff val="25000"/>
                  </a:schemeClr>
                </a:solidFill>
              </a:defRPr>
            </a:lvl1pPr>
          </a:lstStyle>
          <a:p>
            <a:pPr>
              <a:defRPr/>
            </a:pPr>
            <a:endParaRPr lang="en-US"/>
          </a:p>
        </p:txBody>
      </p:sp>
      <p:sp>
        <p:nvSpPr>
          <p:cNvPr id="22" name="Slide Number Placeholder 21"/>
          <p:cNvSpPr>
            <a:spLocks noGrp="1"/>
          </p:cNvSpPr>
          <p:nvPr>
            <p:ph type="sldNum" sz="quarter" idx="12"/>
          </p:nvPr>
        </p:nvSpPr>
        <p:spPr>
          <a:xfrm>
            <a:off x="28402838" y="25017984"/>
            <a:ext cx="6969208" cy="1097280"/>
          </a:xfrm>
        </p:spPr>
        <p:txBody>
          <a:bodyPr/>
          <a:lstStyle>
            <a:lvl1pPr>
              <a:defRPr>
                <a:solidFill>
                  <a:schemeClr val="tx1">
                    <a:lumMod val="75000"/>
                    <a:lumOff val="25000"/>
                  </a:schemeClr>
                </a:solidFill>
              </a:defRPr>
            </a:lvl1pPr>
          </a:lstStyle>
          <a:p>
            <a:fld id="{AC2A96CD-9B76-3A48-9371-C03E94CFC5A7}" type="slidenum">
              <a:rPr lang="en-US" altLang="en-US" smtClean="0"/>
              <a:pPr/>
              <a:t>‹#›</a:t>
            </a:fld>
            <a:endParaRPr lang="en-US" altLang="en-US"/>
          </a:p>
        </p:txBody>
      </p:sp>
    </p:spTree>
    <p:extLst>
      <p:ext uri="{BB962C8B-B14F-4D97-AF65-F5344CB8AC3E}">
        <p14:creationId xmlns:p14="http://schemas.microsoft.com/office/powerpoint/2010/main" val="25807940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634BD96-C4BE-0445-91F3-B317161451CA}" type="datetimeFigureOut">
              <a:rPr lang="en-US" smtClean="0"/>
              <a:pPr>
                <a:defRPr/>
              </a:pPr>
              <a:t>4/14/2021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FAC39D8-F419-9548-8012-8A3D5EAF02F1}" type="slidenum">
              <a:rPr lang="en-US" altLang="en-US" smtClean="0"/>
              <a:pPr/>
              <a:t>‹#›</a:t>
            </a:fld>
            <a:endParaRPr lang="en-US" altLang="en-US"/>
          </a:p>
        </p:txBody>
      </p:sp>
    </p:spTree>
    <p:extLst>
      <p:ext uri="{BB962C8B-B14F-4D97-AF65-F5344CB8AC3E}">
        <p14:creationId xmlns:p14="http://schemas.microsoft.com/office/powerpoint/2010/main" val="320260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672280" y="3657600"/>
            <a:ext cx="7795260" cy="252374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0" y="3657600"/>
            <a:ext cx="26654760" cy="252374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91E24B8-20AA-AE4B-9361-A8538442F879}" type="datetimeFigureOut">
              <a:rPr lang="en-US" smtClean="0"/>
              <a:pPr>
                <a:defRPr/>
              </a:pPr>
              <a:t>4/14/2021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DBDB355-A1B6-8D4A-B675-900E7A5C015B}" type="slidenum">
              <a:rPr lang="en-US" altLang="en-US" smtClean="0"/>
              <a:pPr/>
              <a:t>‹#›</a:t>
            </a:fld>
            <a:endParaRPr lang="en-US" altLang="en-US"/>
          </a:p>
        </p:txBody>
      </p:sp>
    </p:spTree>
    <p:extLst>
      <p:ext uri="{BB962C8B-B14F-4D97-AF65-F5344CB8AC3E}">
        <p14:creationId xmlns:p14="http://schemas.microsoft.com/office/powerpoint/2010/main" val="1962889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rtlCol="0">
            <a:normAutofit/>
          </a:bodyPr>
          <a:lstStyle/>
          <a:p>
            <a:pPr lvl="0"/>
            <a:endParaRPr lang="en-US" noProof="0"/>
          </a:p>
        </p:txBody>
      </p:sp>
    </p:spTree>
    <p:extLst>
      <p:ext uri="{BB962C8B-B14F-4D97-AF65-F5344CB8AC3E}">
        <p14:creationId xmlns:p14="http://schemas.microsoft.com/office/powerpoint/2010/main" val="319764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93A4AAF-82CA-2E44-BA7D-E6A4389B066E}" type="datetimeFigureOut">
              <a:rPr lang="en-US" smtClean="0"/>
              <a:pPr>
                <a:defRPr/>
              </a:pPr>
              <a:t>4/14/2021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DAF2C66-D837-A442-B741-2255C90753D4}" type="slidenum">
              <a:rPr lang="en-US" altLang="en-US" smtClean="0"/>
              <a:pPr/>
              <a:t>‹#›</a:t>
            </a:fld>
            <a:endParaRPr lang="en-US" altLang="en-US"/>
          </a:p>
        </p:txBody>
      </p:sp>
    </p:spTree>
    <p:extLst>
      <p:ext uri="{BB962C8B-B14F-4D97-AF65-F5344CB8AC3E}">
        <p14:creationId xmlns:p14="http://schemas.microsoft.com/office/powerpoint/2010/main" val="348915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40233600" cy="329184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4315971" y="6120120"/>
            <a:ext cx="31601667" cy="2067816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4787799" y="6649517"/>
            <a:ext cx="30658003" cy="19619366"/>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16696944" y="6085104"/>
            <a:ext cx="6839712"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17099280" y="6085109"/>
            <a:ext cx="6035040" cy="2633472"/>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159955" y="10052683"/>
            <a:ext cx="29933798" cy="12421210"/>
          </a:xfrm>
        </p:spPr>
        <p:txBody>
          <a:bodyPr anchor="ctr">
            <a:noAutofit/>
          </a:bodyPr>
          <a:lstStyle>
            <a:lvl1pPr algn="ctr">
              <a:lnSpc>
                <a:spcPct val="83000"/>
              </a:lnSpc>
              <a:defRPr lang="en-US" sz="27280" kern="1200" cap="all" spc="-44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5159959" y="22473898"/>
            <a:ext cx="29933798" cy="2414016"/>
          </a:xfrm>
        </p:spPr>
        <p:txBody>
          <a:bodyPr anchor="t">
            <a:normAutofit/>
          </a:bodyPr>
          <a:lstStyle>
            <a:lvl1pPr marL="0" indent="0" algn="ctr">
              <a:buNone/>
              <a:defRPr sz="6160">
                <a:solidFill>
                  <a:schemeClr val="tx1"/>
                </a:solidFill>
                <a:effectLst/>
              </a:defRPr>
            </a:lvl1pPr>
            <a:lvl2pPr marL="2011680" indent="0">
              <a:buNone/>
              <a:defRPr sz="6160">
                <a:solidFill>
                  <a:schemeClr val="tx1">
                    <a:tint val="75000"/>
                  </a:schemeClr>
                </a:solidFill>
              </a:defRPr>
            </a:lvl2pPr>
            <a:lvl3pPr marL="4023360" indent="0">
              <a:buNone/>
              <a:defRPr sz="616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7300448" y="6364224"/>
            <a:ext cx="5632704" cy="2194560"/>
          </a:xfrm>
        </p:spPr>
        <p:txBody>
          <a:bodyPr/>
          <a:lstStyle>
            <a:lvl1pPr algn="ctr">
              <a:defRPr lang="en-US" sz="4840" kern="1200" spc="0" baseline="0">
                <a:solidFill>
                  <a:schemeClr val="tx1"/>
                </a:solidFill>
                <a:latin typeface="+mn-lt"/>
                <a:ea typeface="+mn-ea"/>
                <a:cs typeface="+mn-cs"/>
              </a:defRPr>
            </a:lvl1pPr>
          </a:lstStyle>
          <a:p>
            <a:pPr>
              <a:defRPr/>
            </a:pPr>
            <a:fld id="{CAF833C8-FCDB-3A42-B487-2008E460160B}" type="datetimeFigureOut">
              <a:rPr lang="en-US" smtClean="0"/>
              <a:pPr>
                <a:defRPr/>
              </a:pPr>
              <a:t>4/14/2021</a:t>
            </a:fld>
            <a:endParaRPr lang="en-US"/>
          </a:p>
        </p:txBody>
      </p:sp>
      <p:sp>
        <p:nvSpPr>
          <p:cNvPr id="5" name="Footer Placeholder 4"/>
          <p:cNvSpPr>
            <a:spLocks noGrp="1"/>
          </p:cNvSpPr>
          <p:nvPr>
            <p:ph type="ftr" sz="quarter" idx="11"/>
          </p:nvPr>
        </p:nvSpPr>
        <p:spPr>
          <a:xfrm>
            <a:off x="4860588" y="25013088"/>
            <a:ext cx="19493179" cy="1097280"/>
          </a:xfrm>
        </p:spPr>
        <p:txBody>
          <a:bodyPr/>
          <a:lstStyle>
            <a:lvl1pPr algn="l">
              <a:defRPr/>
            </a:lvl1pPr>
          </a:lstStyle>
          <a:p>
            <a:pPr>
              <a:defRPr/>
            </a:pPr>
            <a:endParaRPr lang="en-US"/>
          </a:p>
        </p:txBody>
      </p:sp>
      <p:sp>
        <p:nvSpPr>
          <p:cNvPr id="6" name="Slide Number Placeholder 5"/>
          <p:cNvSpPr>
            <a:spLocks noGrp="1"/>
          </p:cNvSpPr>
          <p:nvPr>
            <p:ph type="sldNum" sz="quarter" idx="12"/>
          </p:nvPr>
        </p:nvSpPr>
        <p:spPr>
          <a:xfrm>
            <a:off x="28394863" y="25013088"/>
            <a:ext cx="6970471" cy="1097280"/>
          </a:xfrm>
        </p:spPr>
        <p:txBody>
          <a:bodyPr/>
          <a:lstStyle/>
          <a:p>
            <a:fld id="{5B165DF6-54E9-1040-B6D7-0F66923484BD}" type="slidenum">
              <a:rPr lang="en-US" altLang="en-US" smtClean="0"/>
              <a:pPr/>
              <a:t>‹#›</a:t>
            </a:fld>
            <a:endParaRPr lang="en-US" altLang="en-US"/>
          </a:p>
        </p:txBody>
      </p:sp>
    </p:spTree>
    <p:extLst>
      <p:ext uri="{BB962C8B-B14F-4D97-AF65-F5344CB8AC3E}">
        <p14:creationId xmlns:p14="http://schemas.microsoft.com/office/powerpoint/2010/main" val="17668140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18688" y="10094976"/>
            <a:ext cx="16093440" cy="18873216"/>
          </a:xfrm>
        </p:spPr>
        <p:txBody>
          <a:bodyPr/>
          <a:lstStyle>
            <a:lvl1pPr>
              <a:defRPr sz="7920"/>
            </a:lvl1pPr>
            <a:lvl2pPr>
              <a:defRPr sz="7040"/>
            </a:lvl2pPr>
            <a:lvl3pPr>
              <a:defRPr sz="6160"/>
            </a:lvl3pPr>
            <a:lvl4pPr>
              <a:defRPr sz="6160"/>
            </a:lvl4pPr>
            <a:lvl5pPr>
              <a:defRPr sz="6160"/>
            </a:lvl5pPr>
            <a:lvl6pPr>
              <a:defRPr sz="6160"/>
            </a:lvl6pPr>
            <a:lvl7pPr>
              <a:defRPr sz="6160"/>
            </a:lvl7pPr>
            <a:lvl8pPr>
              <a:defRPr sz="6160"/>
            </a:lvl8pPr>
            <a:lvl9pPr>
              <a:defRPr sz="6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921472" y="10094976"/>
            <a:ext cx="16093440" cy="18873216"/>
          </a:xfrm>
        </p:spPr>
        <p:txBody>
          <a:bodyPr/>
          <a:lstStyle>
            <a:lvl1pPr>
              <a:defRPr sz="7920"/>
            </a:lvl1pPr>
            <a:lvl2pPr>
              <a:defRPr sz="7040"/>
            </a:lvl2pPr>
            <a:lvl3pPr>
              <a:defRPr sz="6160"/>
            </a:lvl3pPr>
            <a:lvl4pPr>
              <a:defRPr sz="6160"/>
            </a:lvl4pPr>
            <a:lvl5pPr>
              <a:defRPr sz="6160"/>
            </a:lvl5pPr>
            <a:lvl6pPr>
              <a:defRPr sz="6160"/>
            </a:lvl6pPr>
            <a:lvl7pPr>
              <a:defRPr sz="6160"/>
            </a:lvl7pPr>
            <a:lvl8pPr>
              <a:defRPr sz="6160"/>
            </a:lvl8pPr>
            <a:lvl9pPr>
              <a:defRPr sz="6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24AFCE0-74CD-6B48-B229-A5F0263C1B2A}" type="datetimeFigureOut">
              <a:rPr lang="en-US" smtClean="0"/>
              <a:pPr>
                <a:defRPr/>
              </a:pPr>
              <a:t>4/14/2021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30FD055-AA1A-1C4F-87BF-887B06BC64DC}" type="slidenum">
              <a:rPr lang="en-US" altLang="en-US" smtClean="0"/>
              <a:pPr/>
              <a:t>‹#›</a:t>
            </a:fld>
            <a:endParaRPr lang="en-US" altLang="en-US"/>
          </a:p>
        </p:txBody>
      </p:sp>
    </p:spTree>
    <p:extLst>
      <p:ext uri="{BB962C8B-B14F-4D97-AF65-F5344CB8AC3E}">
        <p14:creationId xmlns:p14="http://schemas.microsoft.com/office/powerpoint/2010/main" val="31638127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218688" y="9956803"/>
            <a:ext cx="16093440" cy="3072384"/>
          </a:xfrm>
        </p:spPr>
        <p:txBody>
          <a:bodyPr anchor="ctr">
            <a:normAutofit/>
          </a:bodyPr>
          <a:lstStyle>
            <a:lvl1pPr marL="0" indent="0" algn="ctr">
              <a:spcBef>
                <a:spcPts val="0"/>
              </a:spcBef>
              <a:buNone/>
              <a:defRPr sz="8360" b="0">
                <a:solidFill>
                  <a:schemeClr val="tx2"/>
                </a:solidFill>
                <a:latin typeface="+mn-lt"/>
              </a:defRPr>
            </a:lvl1pPr>
            <a:lvl2pPr marL="2011680" indent="0">
              <a:buNone/>
              <a:defRPr sz="836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3218688" y="13228310"/>
            <a:ext cx="16093440" cy="15361920"/>
          </a:xfrm>
        </p:spPr>
        <p:txBody>
          <a:bodyPr/>
          <a:lstStyle>
            <a:lvl1pPr>
              <a:defRPr sz="7920"/>
            </a:lvl1pPr>
            <a:lvl2pPr>
              <a:defRPr sz="7040"/>
            </a:lvl2pPr>
            <a:lvl3pPr>
              <a:defRPr sz="6160"/>
            </a:lvl3pPr>
            <a:lvl4pPr>
              <a:defRPr sz="6160"/>
            </a:lvl4pPr>
            <a:lvl5pPr>
              <a:defRPr sz="6160"/>
            </a:lvl5pPr>
            <a:lvl6pPr>
              <a:defRPr sz="6160"/>
            </a:lvl6pPr>
            <a:lvl7pPr>
              <a:defRPr sz="6160"/>
            </a:lvl7pPr>
            <a:lvl8pPr>
              <a:defRPr sz="6160"/>
            </a:lvl8pPr>
            <a:lvl9pPr>
              <a:defRPr sz="6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921472" y="9956803"/>
            <a:ext cx="16093440" cy="3072384"/>
          </a:xfrm>
        </p:spPr>
        <p:txBody>
          <a:bodyPr anchor="ctr">
            <a:normAutofit/>
          </a:bodyPr>
          <a:lstStyle>
            <a:lvl1pPr marL="0" indent="0" algn="ctr">
              <a:spcBef>
                <a:spcPts val="0"/>
              </a:spcBef>
              <a:buNone/>
              <a:defRPr sz="8360" b="0">
                <a:solidFill>
                  <a:schemeClr val="tx2"/>
                </a:solidFill>
              </a:defRPr>
            </a:lvl1pPr>
            <a:lvl2pPr marL="2011680" indent="0">
              <a:buNone/>
              <a:defRPr sz="836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921472" y="13231589"/>
            <a:ext cx="16093440" cy="15361920"/>
          </a:xfrm>
        </p:spPr>
        <p:txBody>
          <a:bodyPr/>
          <a:lstStyle>
            <a:lvl1pPr>
              <a:defRPr sz="7920"/>
            </a:lvl1pPr>
            <a:lvl2pPr>
              <a:defRPr sz="7040"/>
            </a:lvl2pPr>
            <a:lvl3pPr>
              <a:defRPr sz="6160"/>
            </a:lvl3pPr>
            <a:lvl4pPr>
              <a:defRPr sz="6160"/>
            </a:lvl4pPr>
            <a:lvl5pPr>
              <a:defRPr sz="6160"/>
            </a:lvl5pPr>
            <a:lvl6pPr>
              <a:defRPr sz="6160"/>
            </a:lvl6pPr>
            <a:lvl7pPr>
              <a:defRPr sz="6160"/>
            </a:lvl7pPr>
            <a:lvl8pPr>
              <a:defRPr sz="6160"/>
            </a:lvl8pPr>
            <a:lvl9pPr>
              <a:defRPr sz="6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C913561-2252-DE40-86DF-45942CAB21E9}" type="datetimeFigureOut">
              <a:rPr lang="en-US" smtClean="0"/>
              <a:pPr>
                <a:defRPr/>
              </a:pPr>
              <a:t>4/14/2021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C5765E3-F224-3840-8C90-4E916E5D5245}" type="slidenum">
              <a:rPr lang="en-US" altLang="en-US" smtClean="0"/>
              <a:pPr/>
              <a:t>‹#›</a:t>
            </a:fld>
            <a:endParaRPr lang="en-US" altLang="en-US"/>
          </a:p>
        </p:txBody>
      </p:sp>
    </p:spTree>
    <p:extLst>
      <p:ext uri="{BB962C8B-B14F-4D97-AF65-F5344CB8AC3E}">
        <p14:creationId xmlns:p14="http://schemas.microsoft.com/office/powerpoint/2010/main" val="121051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934FB2F-B502-F045-9694-5813F6046BA7}" type="datetimeFigureOut">
              <a:rPr lang="en-US" smtClean="0"/>
              <a:pPr>
                <a:defRPr/>
              </a:pPr>
              <a:t>4/14/2021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E5D7B61-47C4-5C49-B620-35F25A651F44}" type="slidenum">
              <a:rPr lang="en-US" altLang="en-US" smtClean="0"/>
              <a:pPr/>
              <a:t>‹#›</a:t>
            </a:fld>
            <a:endParaRPr lang="en-US" altLang="en-US"/>
          </a:p>
        </p:txBody>
      </p:sp>
    </p:spTree>
    <p:extLst>
      <p:ext uri="{BB962C8B-B14F-4D97-AF65-F5344CB8AC3E}">
        <p14:creationId xmlns:p14="http://schemas.microsoft.com/office/powerpoint/2010/main" val="319028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C29EB3D-F1A0-664B-BE94-906E995DFA60}" type="datetimeFigureOut">
              <a:rPr lang="en-US" smtClean="0"/>
              <a:pPr>
                <a:defRPr/>
              </a:pPr>
              <a:t>4/14/2021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16965A2-1DFF-EA42-995E-16F19A63D914}" type="slidenum">
              <a:rPr lang="en-US" altLang="en-US" smtClean="0"/>
              <a:pPr/>
              <a:t>‹#›</a:t>
            </a:fld>
            <a:endParaRPr lang="en-US" altLang="en-US"/>
          </a:p>
        </p:txBody>
      </p:sp>
    </p:spTree>
    <p:extLst>
      <p:ext uri="{BB962C8B-B14F-4D97-AF65-F5344CB8AC3E}">
        <p14:creationId xmlns:p14="http://schemas.microsoft.com/office/powerpoint/2010/main" val="117426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810247" y="833933"/>
            <a:ext cx="28153462" cy="312505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29767276" y="833933"/>
            <a:ext cx="9656064" cy="31250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678122" y="2915482"/>
            <a:ext cx="8021574" cy="7900416"/>
          </a:xfrm>
        </p:spPr>
        <p:txBody>
          <a:bodyPr anchor="b">
            <a:normAutofit/>
          </a:bodyPr>
          <a:lstStyle>
            <a:lvl1pPr algn="l" defTabSz="4023360" rtl="0" eaLnBrk="1" latinLnBrk="0" hangingPunct="1">
              <a:lnSpc>
                <a:spcPct val="90000"/>
              </a:lnSpc>
              <a:spcBef>
                <a:spcPct val="0"/>
              </a:spcBef>
              <a:buNone/>
              <a:defRPr lang="en-US" sz="1056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2943495" y="4354287"/>
            <a:ext cx="23886966" cy="24209827"/>
          </a:xfrm>
        </p:spPr>
        <p:txBody>
          <a:bodyPr/>
          <a:lstStyle>
            <a:lvl1pPr>
              <a:defRPr sz="7920"/>
            </a:lvl1pPr>
            <a:lvl2pPr>
              <a:defRPr sz="7040"/>
            </a:lvl2pPr>
            <a:lvl3pPr>
              <a:defRPr sz="6160"/>
            </a:lvl3pPr>
            <a:lvl4pPr>
              <a:defRPr sz="6160"/>
            </a:lvl4pPr>
            <a:lvl5pPr>
              <a:defRPr sz="6160"/>
            </a:lvl5pPr>
            <a:lvl6pPr>
              <a:defRPr sz="6160"/>
            </a:lvl6pPr>
            <a:lvl7pPr>
              <a:defRPr sz="6160"/>
            </a:lvl7pPr>
            <a:lvl8pPr>
              <a:defRPr sz="6160"/>
            </a:lvl8pPr>
            <a:lvl9pPr>
              <a:defRPr sz="6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678122" y="10972800"/>
            <a:ext cx="8021574" cy="16824960"/>
          </a:xfrm>
        </p:spPr>
        <p:txBody>
          <a:bodyPr>
            <a:normAutofit/>
          </a:bodyPr>
          <a:lstStyle>
            <a:lvl1pPr marL="0" indent="0">
              <a:lnSpc>
                <a:spcPct val="110000"/>
              </a:lnSpc>
              <a:spcBef>
                <a:spcPts val="3520"/>
              </a:spcBef>
              <a:buNone/>
              <a:defRPr sz="5720">
                <a:solidFill>
                  <a:srgbClr val="FFFFFF"/>
                </a:solidFill>
              </a:defRPr>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fld id="{A4E657BC-F80F-2043-89D0-539D3087D37F}" type="datetimeFigureOut">
              <a:rPr lang="en-US" smtClean="0"/>
              <a:pPr>
                <a:defRPr/>
              </a:pPr>
              <a:t>4/14/2021</a:t>
            </a:fld>
            <a:endParaRPr lang="en-US"/>
          </a:p>
        </p:txBody>
      </p:sp>
      <p:sp>
        <p:nvSpPr>
          <p:cNvPr id="9" name="Footer Placeholder 8"/>
          <p:cNvSpPr>
            <a:spLocks noGrp="1"/>
          </p:cNvSpPr>
          <p:nvPr>
            <p:ph type="ftr" sz="quarter" idx="11"/>
          </p:nvPr>
        </p:nvSpPr>
        <p:spPr/>
        <p:txBody>
          <a:bodyPr/>
          <a:lstStyle>
            <a:lvl1pPr algn="r">
              <a:defRPr/>
            </a:lvl1pPr>
          </a:lstStyle>
          <a:p>
            <a:pPr>
              <a:defRPr/>
            </a:pPr>
            <a:endParaRPr lang="en-US"/>
          </a:p>
        </p:txBody>
      </p:sp>
      <p:sp>
        <p:nvSpPr>
          <p:cNvPr id="11" name="Slide Number Placeholder 10"/>
          <p:cNvSpPr>
            <a:spLocks noGrp="1"/>
          </p:cNvSpPr>
          <p:nvPr>
            <p:ph type="sldNum" sz="quarter" idx="12"/>
          </p:nvPr>
        </p:nvSpPr>
        <p:spPr>
          <a:xfrm>
            <a:off x="34299135" y="30288413"/>
            <a:ext cx="4828032" cy="1316736"/>
          </a:xfrm>
        </p:spPr>
        <p:txBody>
          <a:bodyPr/>
          <a:lstStyle>
            <a:lvl1pPr>
              <a:defRPr>
                <a:solidFill>
                  <a:srgbClr val="FFFFFF"/>
                </a:solidFill>
              </a:defRPr>
            </a:lvl1pPr>
          </a:lstStyle>
          <a:p>
            <a:fld id="{0247B01E-43D3-BE44-B9D5-FDCFD75FC377}" type="slidenum">
              <a:rPr lang="en-US" altLang="en-US" smtClean="0"/>
              <a:pPr/>
              <a:t>‹#›</a:t>
            </a:fld>
            <a:endParaRPr lang="en-US" altLang="en-US"/>
          </a:p>
        </p:txBody>
      </p:sp>
      <p:sp>
        <p:nvSpPr>
          <p:cNvPr id="12" name="Rectangle 11"/>
          <p:cNvSpPr/>
          <p:nvPr/>
        </p:nvSpPr>
        <p:spPr>
          <a:xfrm>
            <a:off x="30219904" y="1316736"/>
            <a:ext cx="8750808" cy="30284928"/>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31971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29767276" y="833933"/>
            <a:ext cx="9656064" cy="31250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678120" y="2896819"/>
            <a:ext cx="8026603" cy="7900416"/>
          </a:xfrm>
        </p:spPr>
        <p:txBody>
          <a:bodyPr anchor="b">
            <a:noAutofit/>
          </a:bodyPr>
          <a:lstStyle>
            <a:lvl1pPr algn="l">
              <a:defRPr sz="1056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754375" y="833933"/>
            <a:ext cx="28153462" cy="31250534"/>
          </a:xfrm>
          <a:solidFill>
            <a:schemeClr val="accent1">
              <a:lumMod val="60000"/>
              <a:lumOff val="40000"/>
            </a:schemeClr>
          </a:solidFill>
          <a:ln>
            <a:noFill/>
          </a:ln>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30678120" y="10972800"/>
            <a:ext cx="8026603" cy="16810330"/>
          </a:xfrm>
        </p:spPr>
        <p:txBody>
          <a:bodyPr>
            <a:normAutofit/>
          </a:bodyPr>
          <a:lstStyle>
            <a:lvl1pPr marL="0" indent="0" algn="l">
              <a:lnSpc>
                <a:spcPct val="110000"/>
              </a:lnSpc>
              <a:spcBef>
                <a:spcPts val="3520"/>
              </a:spcBef>
              <a:buNone/>
              <a:defRPr sz="5720">
                <a:solidFill>
                  <a:srgbClr val="FFFFFF"/>
                </a:solidFill>
              </a:defRPr>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fld id="{E883612A-94D2-A142-B93E-40A93A558F3C}" type="datetimeFigureOut">
              <a:rPr lang="en-US" smtClean="0"/>
              <a:pPr>
                <a:defRPr/>
              </a:pPr>
              <a:t>4/14/2021</a:t>
            </a:fld>
            <a:endParaRPr lang="en-US"/>
          </a:p>
        </p:txBody>
      </p:sp>
      <p:sp>
        <p:nvSpPr>
          <p:cNvPr id="6" name="Footer Placeholder 5"/>
          <p:cNvSpPr>
            <a:spLocks noGrp="1"/>
          </p:cNvSpPr>
          <p:nvPr>
            <p:ph type="ftr" sz="quarter" idx="11"/>
          </p:nvPr>
        </p:nvSpPr>
        <p:spPr/>
        <p:txBody>
          <a:bodyPr/>
          <a:lstStyle>
            <a:lvl1pPr marL="0" algn="r" defTabSz="4023360" rtl="0" eaLnBrk="1" latinLnBrk="0" hangingPunct="1">
              <a:defRPr lang="en-US" sz="396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34309202" y="30284928"/>
            <a:ext cx="4828032" cy="1316736"/>
          </a:xfrm>
        </p:spPr>
        <p:txBody>
          <a:bodyPr/>
          <a:lstStyle>
            <a:lvl1pPr>
              <a:defRPr>
                <a:solidFill>
                  <a:srgbClr val="FFFFFF"/>
                </a:solidFill>
              </a:defRPr>
            </a:lvl1pPr>
          </a:lstStyle>
          <a:p>
            <a:fld id="{A85FBF5B-F1F6-334D-B2E3-DD026F16375F}" type="slidenum">
              <a:rPr lang="en-US" altLang="en-US" smtClean="0"/>
              <a:pPr/>
              <a:t>‹#›</a:t>
            </a:fld>
            <a:endParaRPr lang="en-US" altLang="en-US"/>
          </a:p>
        </p:txBody>
      </p:sp>
      <p:sp>
        <p:nvSpPr>
          <p:cNvPr id="11" name="Rectangle 10"/>
          <p:cNvSpPr/>
          <p:nvPr/>
        </p:nvSpPr>
        <p:spPr>
          <a:xfrm>
            <a:off x="30219904" y="1316736"/>
            <a:ext cx="8750808" cy="30284928"/>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716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774497" y="833933"/>
            <a:ext cx="38684606" cy="31250534"/>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3218688" y="3084451"/>
            <a:ext cx="33796224" cy="65836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18688" y="10094976"/>
            <a:ext cx="33796224" cy="188732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2979" y="30284928"/>
            <a:ext cx="9052560" cy="1316736"/>
          </a:xfrm>
          <a:prstGeom prst="rect">
            <a:avLst/>
          </a:prstGeom>
        </p:spPr>
        <p:txBody>
          <a:bodyPr vert="horz" lIns="91440" tIns="45720" rIns="91440" bIns="45720" rtlCol="0" anchor="b"/>
          <a:lstStyle>
            <a:lvl1pPr algn="l">
              <a:defRPr sz="3960">
                <a:solidFill>
                  <a:schemeClr val="tx1">
                    <a:lumMod val="75000"/>
                    <a:lumOff val="25000"/>
                  </a:schemeClr>
                </a:solidFill>
              </a:defRPr>
            </a:lvl1pPr>
          </a:lstStyle>
          <a:p>
            <a:pPr>
              <a:defRPr/>
            </a:pPr>
            <a:fld id="{CC913561-2252-DE40-86DF-45942CAB21E9}" type="datetimeFigureOut">
              <a:rPr lang="en-US" smtClean="0"/>
              <a:pPr>
                <a:defRPr/>
              </a:pPr>
              <a:t>4/14/2021</a:t>
            </a:fld>
            <a:endParaRPr lang="en-US"/>
          </a:p>
        </p:txBody>
      </p:sp>
      <p:sp>
        <p:nvSpPr>
          <p:cNvPr id="5" name="Footer Placeholder 4"/>
          <p:cNvSpPr>
            <a:spLocks noGrp="1"/>
          </p:cNvSpPr>
          <p:nvPr>
            <p:ph type="ftr" sz="quarter" idx="3"/>
          </p:nvPr>
        </p:nvSpPr>
        <p:spPr>
          <a:xfrm>
            <a:off x="11426343" y="30284928"/>
            <a:ext cx="17380915" cy="1316736"/>
          </a:xfrm>
          <a:prstGeom prst="rect">
            <a:avLst/>
          </a:prstGeom>
        </p:spPr>
        <p:txBody>
          <a:bodyPr vert="horz" lIns="91440" tIns="45720" rIns="91440" bIns="45720" rtlCol="0" anchor="b"/>
          <a:lstStyle>
            <a:lvl1pPr algn="ctr">
              <a:defRPr sz="3960">
                <a:solidFill>
                  <a:schemeClr val="tx1">
                    <a:lumMod val="75000"/>
                    <a:lumOff val="25000"/>
                  </a:schemeClr>
                </a:solidFill>
              </a:defRPr>
            </a:lvl1pPr>
          </a:lstStyle>
          <a:p>
            <a:pPr>
              <a:defRPr/>
            </a:pPr>
            <a:endParaRPr lang="en-US"/>
          </a:p>
        </p:txBody>
      </p:sp>
      <p:sp>
        <p:nvSpPr>
          <p:cNvPr id="6" name="Slide Number Placeholder 5"/>
          <p:cNvSpPr>
            <a:spLocks noGrp="1"/>
          </p:cNvSpPr>
          <p:nvPr>
            <p:ph type="sldNum" sz="quarter" idx="4"/>
          </p:nvPr>
        </p:nvSpPr>
        <p:spPr>
          <a:xfrm>
            <a:off x="34422881" y="30284928"/>
            <a:ext cx="4828032" cy="1316736"/>
          </a:xfrm>
          <a:prstGeom prst="rect">
            <a:avLst/>
          </a:prstGeom>
        </p:spPr>
        <p:txBody>
          <a:bodyPr vert="horz" lIns="91440" tIns="45720" rIns="91440" bIns="45720" rtlCol="0" anchor="b"/>
          <a:lstStyle>
            <a:lvl1pPr algn="r">
              <a:defRPr sz="3960">
                <a:solidFill>
                  <a:schemeClr val="tx1">
                    <a:lumMod val="75000"/>
                    <a:lumOff val="25000"/>
                  </a:schemeClr>
                </a:solidFill>
              </a:defRPr>
            </a:lvl1pPr>
          </a:lstStyle>
          <a:p>
            <a:fld id="{CC5765E3-F224-3840-8C90-4E916E5D5245}" type="slidenum">
              <a:rPr lang="en-US" altLang="en-US" smtClean="0"/>
              <a:pPr/>
              <a:t>‹#›</a:t>
            </a:fld>
            <a:endParaRPr lang="en-US" altLang="en-US"/>
          </a:p>
        </p:txBody>
      </p:sp>
    </p:spTree>
    <p:extLst>
      <p:ext uri="{BB962C8B-B14F-4D97-AF65-F5344CB8AC3E}">
        <p14:creationId xmlns:p14="http://schemas.microsoft.com/office/powerpoint/2010/main" val="3725218387"/>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Lst>
  <p:txStyles>
    <p:titleStyle>
      <a:lvl1pPr algn="l" defTabSz="4023360" rtl="0" eaLnBrk="1" latinLnBrk="0" hangingPunct="1">
        <a:lnSpc>
          <a:spcPct val="90000"/>
        </a:lnSpc>
        <a:spcBef>
          <a:spcPct val="0"/>
        </a:spcBef>
        <a:buNone/>
        <a:defRPr lang="en-US" sz="17600" kern="1200" cap="none" spc="0" baseline="0" dirty="0">
          <a:solidFill>
            <a:schemeClr val="tx1">
              <a:lumMod val="85000"/>
              <a:lumOff val="15000"/>
            </a:schemeClr>
          </a:solidFill>
          <a:effectLst/>
          <a:latin typeface="+mj-lt"/>
          <a:ea typeface="+mn-ea"/>
          <a:cs typeface="+mn-cs"/>
        </a:defRPr>
      </a:lvl1pPr>
    </p:titleStyle>
    <p:bodyStyle>
      <a:lvl1pPr marL="804672" indent="-804672" algn="l" defTabSz="4023360" rtl="0" eaLnBrk="1" latinLnBrk="0" hangingPunct="1">
        <a:lnSpc>
          <a:spcPct val="100000"/>
        </a:lnSpc>
        <a:spcBef>
          <a:spcPts val="3960"/>
        </a:spcBef>
        <a:spcAft>
          <a:spcPts val="0"/>
        </a:spcAft>
        <a:buClr>
          <a:schemeClr val="tx1">
            <a:lumMod val="85000"/>
            <a:lumOff val="15000"/>
          </a:schemeClr>
        </a:buClr>
        <a:buFont typeface="Garamond" pitchFamily="18" charset="0"/>
        <a:buChar char="◦"/>
        <a:defRPr sz="7920" kern="1200">
          <a:solidFill>
            <a:schemeClr val="tx1"/>
          </a:solidFill>
          <a:latin typeface="+mn-lt"/>
          <a:ea typeface="+mn-ea"/>
          <a:cs typeface="+mn-cs"/>
        </a:defRPr>
      </a:lvl1pPr>
      <a:lvl2pPr marL="2011680" indent="-804672" algn="l" defTabSz="4023360" rtl="0" eaLnBrk="1" latinLnBrk="0" hangingPunct="1">
        <a:lnSpc>
          <a:spcPct val="100000"/>
        </a:lnSpc>
        <a:spcBef>
          <a:spcPts val="2200"/>
        </a:spcBef>
        <a:buClr>
          <a:schemeClr val="tx1">
            <a:lumMod val="85000"/>
            <a:lumOff val="15000"/>
          </a:schemeClr>
        </a:buClr>
        <a:buFont typeface="Garamond" pitchFamily="18" charset="0"/>
        <a:buChar char="◦"/>
        <a:defRPr sz="7040" kern="1200">
          <a:solidFill>
            <a:schemeClr val="tx1"/>
          </a:solidFill>
          <a:latin typeface="+mn-lt"/>
          <a:ea typeface="+mn-ea"/>
          <a:cs typeface="+mn-cs"/>
        </a:defRPr>
      </a:lvl2pPr>
      <a:lvl3pPr marL="3218688" indent="-804672" algn="l" defTabSz="4023360" rtl="0" eaLnBrk="1" latinLnBrk="0" hangingPunct="1">
        <a:lnSpc>
          <a:spcPct val="100000"/>
        </a:lnSpc>
        <a:spcBef>
          <a:spcPts val="2200"/>
        </a:spcBef>
        <a:buClr>
          <a:schemeClr val="tx1">
            <a:lumMod val="85000"/>
            <a:lumOff val="15000"/>
          </a:schemeClr>
        </a:buClr>
        <a:buFont typeface="Garamond" pitchFamily="18" charset="0"/>
        <a:buChar char="◦"/>
        <a:defRPr sz="6160" kern="1200">
          <a:solidFill>
            <a:schemeClr val="tx1"/>
          </a:solidFill>
          <a:latin typeface="+mn-lt"/>
          <a:ea typeface="+mn-ea"/>
          <a:cs typeface="+mn-cs"/>
        </a:defRPr>
      </a:lvl3pPr>
      <a:lvl4pPr marL="4425696" indent="-804672" algn="l" defTabSz="4023360" rtl="0" eaLnBrk="1" latinLnBrk="0" hangingPunct="1">
        <a:lnSpc>
          <a:spcPct val="100000"/>
        </a:lnSpc>
        <a:spcBef>
          <a:spcPts val="2200"/>
        </a:spcBef>
        <a:buClr>
          <a:schemeClr val="tx1">
            <a:lumMod val="85000"/>
            <a:lumOff val="15000"/>
          </a:schemeClr>
        </a:buClr>
        <a:buFont typeface="Garamond" pitchFamily="18" charset="0"/>
        <a:buChar char="◦"/>
        <a:defRPr sz="6160" kern="1200">
          <a:solidFill>
            <a:schemeClr val="tx1"/>
          </a:solidFill>
          <a:latin typeface="+mn-lt"/>
          <a:ea typeface="+mn-ea"/>
          <a:cs typeface="+mn-cs"/>
        </a:defRPr>
      </a:lvl4pPr>
      <a:lvl5pPr marL="5632704" indent="-804672" algn="l" defTabSz="4023360" rtl="0" eaLnBrk="1" latinLnBrk="0" hangingPunct="1">
        <a:lnSpc>
          <a:spcPct val="100000"/>
        </a:lnSpc>
        <a:spcBef>
          <a:spcPts val="2200"/>
        </a:spcBef>
        <a:buClr>
          <a:schemeClr val="tx1">
            <a:lumMod val="85000"/>
            <a:lumOff val="15000"/>
          </a:schemeClr>
        </a:buClr>
        <a:buFont typeface="Garamond" pitchFamily="18" charset="0"/>
        <a:buChar char="◦"/>
        <a:defRPr sz="6160" kern="1200">
          <a:solidFill>
            <a:schemeClr val="tx1"/>
          </a:solidFill>
          <a:latin typeface="+mn-lt"/>
          <a:ea typeface="+mn-ea"/>
          <a:cs typeface="+mn-cs"/>
        </a:defRPr>
      </a:lvl5pPr>
      <a:lvl6pPr marL="7040000" indent="-1005840" algn="l" defTabSz="4023360" rtl="0" eaLnBrk="1" latinLnBrk="0" hangingPunct="1">
        <a:lnSpc>
          <a:spcPct val="100000"/>
        </a:lnSpc>
        <a:spcBef>
          <a:spcPts val="2200"/>
        </a:spcBef>
        <a:buClr>
          <a:schemeClr val="tx1">
            <a:lumMod val="85000"/>
            <a:lumOff val="15000"/>
          </a:schemeClr>
        </a:buClr>
        <a:buFont typeface="Garamond" pitchFamily="18" charset="0"/>
        <a:buChar char="◦"/>
        <a:defRPr sz="6160" kern="1200">
          <a:solidFill>
            <a:schemeClr val="tx1"/>
          </a:solidFill>
          <a:latin typeface="+mn-lt"/>
          <a:ea typeface="+mn-ea"/>
          <a:cs typeface="+mn-cs"/>
        </a:defRPr>
      </a:lvl6pPr>
      <a:lvl7pPr marL="8360000" indent="-1005840" algn="l" defTabSz="4023360" rtl="0" eaLnBrk="1" latinLnBrk="0" hangingPunct="1">
        <a:lnSpc>
          <a:spcPct val="100000"/>
        </a:lnSpc>
        <a:spcBef>
          <a:spcPts val="2200"/>
        </a:spcBef>
        <a:buClr>
          <a:schemeClr val="tx1">
            <a:lumMod val="85000"/>
            <a:lumOff val="15000"/>
          </a:schemeClr>
        </a:buClr>
        <a:buFont typeface="Garamond" pitchFamily="18" charset="0"/>
        <a:buChar char="◦"/>
        <a:defRPr sz="6160" kern="1200">
          <a:solidFill>
            <a:schemeClr val="tx1"/>
          </a:solidFill>
          <a:latin typeface="+mn-lt"/>
          <a:ea typeface="+mn-ea"/>
          <a:cs typeface="+mn-cs"/>
        </a:defRPr>
      </a:lvl7pPr>
      <a:lvl8pPr marL="9680000" indent="-1005840" algn="l" defTabSz="4023360" rtl="0" eaLnBrk="1" latinLnBrk="0" hangingPunct="1">
        <a:lnSpc>
          <a:spcPct val="100000"/>
        </a:lnSpc>
        <a:spcBef>
          <a:spcPts val="2200"/>
        </a:spcBef>
        <a:buClr>
          <a:schemeClr val="tx1">
            <a:lumMod val="85000"/>
            <a:lumOff val="15000"/>
          </a:schemeClr>
        </a:buClr>
        <a:buFont typeface="Garamond" pitchFamily="18" charset="0"/>
        <a:buChar char="◦"/>
        <a:defRPr sz="6160" kern="1200">
          <a:solidFill>
            <a:schemeClr val="tx1"/>
          </a:solidFill>
          <a:latin typeface="+mn-lt"/>
          <a:ea typeface="+mn-ea"/>
          <a:cs typeface="+mn-cs"/>
        </a:defRPr>
      </a:lvl8pPr>
      <a:lvl9pPr marL="11000000" indent="-1005840" algn="l" defTabSz="4023360" rtl="0" eaLnBrk="1" latinLnBrk="0" hangingPunct="1">
        <a:lnSpc>
          <a:spcPct val="100000"/>
        </a:lnSpc>
        <a:spcBef>
          <a:spcPts val="2200"/>
        </a:spcBef>
        <a:buClr>
          <a:schemeClr val="tx1">
            <a:lumMod val="85000"/>
            <a:lumOff val="15000"/>
          </a:schemeClr>
        </a:buClr>
        <a:buFont typeface="Garamond" pitchFamily="18" charset="0"/>
        <a:buChar char="◦"/>
        <a:defRPr sz="616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C717D07-8519-8B46-9BCC-DFFBF73B3CCC}"/>
              </a:ext>
            </a:extLst>
          </p:cNvPr>
          <p:cNvSpPr>
            <a:spLocks noChangeArrowheads="1"/>
          </p:cNvSpPr>
          <p:nvPr/>
        </p:nvSpPr>
        <p:spPr bwMode="auto">
          <a:xfrm>
            <a:off x="14027150" y="5127625"/>
            <a:ext cx="12331700" cy="249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96" tIns="45700" rIns="91396" bIns="45700" anchor="ct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spcBef>
                <a:spcPct val="0"/>
              </a:spcBef>
              <a:buFontTx/>
              <a:buNone/>
            </a:pPr>
            <a:endParaRPr lang="en-US" altLang="en-US" sz="2300">
              <a:latin typeface="Times New Roman" panose="02020603050405020304" pitchFamily="18" charset="0"/>
            </a:endParaRPr>
          </a:p>
        </p:txBody>
      </p:sp>
      <p:sp>
        <p:nvSpPr>
          <p:cNvPr id="2051" name="Rectangle 3">
            <a:extLst>
              <a:ext uri="{FF2B5EF4-FFF2-40B4-BE49-F238E27FC236}">
                <a16:creationId xmlns:a16="http://schemas.microsoft.com/office/drawing/2014/main" id="{0702A88E-462A-5A4C-8D41-428BE8EBCD37}"/>
              </a:ext>
            </a:extLst>
          </p:cNvPr>
          <p:cNvSpPr>
            <a:spLocks noGrp="1" noChangeArrowheads="1"/>
          </p:cNvSpPr>
          <p:nvPr>
            <p:ph type="title"/>
          </p:nvPr>
        </p:nvSpPr>
        <p:spPr>
          <a:xfrm>
            <a:off x="9319418" y="3609975"/>
            <a:ext cx="22074982" cy="1780537"/>
          </a:xfrm>
        </p:spPr>
        <p:txBody>
          <a:bodyPr rtlCol="0">
            <a:normAutofit fontScale="90000"/>
          </a:bodyPr>
          <a:lstStyle/>
          <a:p>
            <a:pPr algn="ctr" defTabSz="4179105" eaLnBrk="1" fontAlgn="auto" hangingPunct="1">
              <a:spcAft>
                <a:spcPts val="0"/>
              </a:spcAft>
              <a:defRPr/>
            </a:pPr>
            <a:r>
              <a:rPr lang="en-US" b="1" dirty="0">
                <a:solidFill>
                  <a:schemeClr val="accent1">
                    <a:lumMod val="75000"/>
                  </a:schemeClr>
                </a:solidFill>
                <a:latin typeface="Arial" charset="0"/>
              </a:rPr>
              <a:t/>
            </a:r>
            <a:br>
              <a:rPr lang="en-US" b="1" dirty="0">
                <a:solidFill>
                  <a:schemeClr val="accent1">
                    <a:lumMod val="75000"/>
                  </a:schemeClr>
                </a:solidFill>
                <a:latin typeface="Arial" charset="0"/>
              </a:rPr>
            </a:br>
            <a:r>
              <a:rPr lang="en-US" sz="1200" b="1" dirty="0">
                <a:solidFill>
                  <a:schemeClr val="accent1">
                    <a:lumMod val="75000"/>
                  </a:schemeClr>
                </a:solidFill>
                <a:latin typeface="Arial" charset="0"/>
              </a:rPr>
              <a:t/>
            </a:r>
            <a:br>
              <a:rPr lang="en-US" sz="1200" b="1" dirty="0">
                <a:solidFill>
                  <a:schemeClr val="accent1">
                    <a:lumMod val="75000"/>
                  </a:schemeClr>
                </a:solidFill>
                <a:latin typeface="Arial" charset="0"/>
              </a:rPr>
            </a:br>
            <a:r>
              <a:rPr lang="en-US" sz="1200" b="1" dirty="0">
                <a:solidFill>
                  <a:schemeClr val="accent1">
                    <a:lumMod val="75000"/>
                  </a:schemeClr>
                </a:solidFill>
                <a:latin typeface="Arial" charset="0"/>
              </a:rPr>
              <a:t/>
            </a:r>
            <a:br>
              <a:rPr lang="en-US" sz="1200" b="1" dirty="0">
                <a:solidFill>
                  <a:schemeClr val="accent1">
                    <a:lumMod val="75000"/>
                  </a:schemeClr>
                </a:solidFill>
                <a:latin typeface="Arial" charset="0"/>
              </a:rPr>
            </a:br>
            <a:r>
              <a:rPr lang="en-US" sz="1200" b="1" dirty="0">
                <a:solidFill>
                  <a:schemeClr val="accent1">
                    <a:lumMod val="75000"/>
                  </a:schemeClr>
                </a:solidFill>
                <a:latin typeface="Arial" charset="0"/>
              </a:rPr>
              <a:t/>
            </a:r>
            <a:br>
              <a:rPr lang="en-US" sz="1200" b="1" dirty="0">
                <a:solidFill>
                  <a:schemeClr val="accent1">
                    <a:lumMod val="75000"/>
                  </a:schemeClr>
                </a:solidFill>
                <a:latin typeface="Arial" charset="0"/>
              </a:rPr>
            </a:br>
            <a:r>
              <a:rPr lang="en-US" sz="1200" b="1" dirty="0">
                <a:solidFill>
                  <a:schemeClr val="accent1">
                    <a:lumMod val="75000"/>
                  </a:schemeClr>
                </a:solidFill>
                <a:latin typeface="Arial" charset="0"/>
              </a:rPr>
              <a:t/>
            </a:r>
            <a:br>
              <a:rPr lang="en-US" sz="1200" b="1" dirty="0">
                <a:solidFill>
                  <a:schemeClr val="accent1">
                    <a:lumMod val="75000"/>
                  </a:schemeClr>
                </a:solidFill>
                <a:latin typeface="Arial" charset="0"/>
              </a:rPr>
            </a:br>
            <a:r>
              <a:rPr lang="en-US" sz="1200" b="1" dirty="0">
                <a:solidFill>
                  <a:schemeClr val="accent1">
                    <a:lumMod val="75000"/>
                  </a:schemeClr>
                </a:solidFill>
                <a:latin typeface="Arial" charset="0"/>
              </a:rPr>
              <a:t/>
            </a:r>
            <a:br>
              <a:rPr lang="en-US" sz="1200" b="1" dirty="0">
                <a:solidFill>
                  <a:schemeClr val="accent1">
                    <a:lumMod val="75000"/>
                  </a:schemeClr>
                </a:solidFill>
                <a:latin typeface="Arial" charset="0"/>
              </a:rPr>
            </a:br>
            <a:r>
              <a:rPr lang="en-US" sz="5600" b="1" i="1" dirty="0">
                <a:solidFill>
                  <a:schemeClr val="accent1">
                    <a:lumMod val="75000"/>
                  </a:schemeClr>
                </a:solidFill>
                <a:latin typeface="Arial" charset="0"/>
              </a:rPr>
              <a:t>Kayla Madoff, Sydney Blackman, Sydney Manwiller and Melissa Haag</a:t>
            </a:r>
            <a:r>
              <a:rPr lang="en-US" sz="4400" i="1" dirty="0">
                <a:solidFill>
                  <a:schemeClr val="accent1">
                    <a:lumMod val="75000"/>
                  </a:schemeClr>
                </a:solidFill>
                <a:latin typeface="Arial" charset="0"/>
              </a:rPr>
              <a:t/>
            </a:r>
            <a:br>
              <a:rPr lang="en-US" sz="4400" i="1" dirty="0">
                <a:solidFill>
                  <a:schemeClr val="accent1">
                    <a:lumMod val="75000"/>
                  </a:schemeClr>
                </a:solidFill>
                <a:latin typeface="Arial" charset="0"/>
              </a:rPr>
            </a:br>
            <a:r>
              <a:rPr lang="en-US" sz="4400" b="1" dirty="0">
                <a:solidFill>
                  <a:schemeClr val="accent1">
                    <a:lumMod val="75000"/>
                  </a:schemeClr>
                </a:solidFill>
                <a:latin typeface="Arial" charset="0"/>
              </a:rPr>
              <a:t>Monmouth University</a:t>
            </a:r>
            <a:r>
              <a:rPr lang="en-US" b="1" dirty="0">
                <a:solidFill>
                  <a:schemeClr val="accent1">
                    <a:lumMod val="75000"/>
                  </a:schemeClr>
                </a:solidFill>
                <a:latin typeface="Arial" charset="0"/>
              </a:rPr>
              <a:t/>
            </a:r>
            <a:br>
              <a:rPr lang="en-US" b="1" dirty="0">
                <a:solidFill>
                  <a:schemeClr val="accent1">
                    <a:lumMod val="75000"/>
                  </a:schemeClr>
                </a:solidFill>
                <a:latin typeface="Arial" charset="0"/>
              </a:rPr>
            </a:br>
            <a:r>
              <a:rPr lang="en-US" b="1" dirty="0">
                <a:solidFill>
                  <a:schemeClr val="accent1">
                    <a:lumMod val="75000"/>
                  </a:schemeClr>
                </a:solidFill>
                <a:latin typeface="Arial" charset="0"/>
              </a:rPr>
              <a:t> </a:t>
            </a:r>
            <a:br>
              <a:rPr lang="en-US" b="1" dirty="0">
                <a:solidFill>
                  <a:schemeClr val="accent1">
                    <a:lumMod val="75000"/>
                  </a:schemeClr>
                </a:solidFill>
                <a:latin typeface="Arial" charset="0"/>
              </a:rPr>
            </a:br>
            <a:endParaRPr lang="en-US" b="1" dirty="0">
              <a:solidFill>
                <a:schemeClr val="accent1">
                  <a:lumMod val="75000"/>
                </a:schemeClr>
              </a:solidFill>
              <a:latin typeface="Arial" charset="0"/>
            </a:endParaRPr>
          </a:p>
        </p:txBody>
      </p:sp>
      <p:sp>
        <p:nvSpPr>
          <p:cNvPr id="2052" name="Rectangle 4">
            <a:extLst>
              <a:ext uri="{FF2B5EF4-FFF2-40B4-BE49-F238E27FC236}">
                <a16:creationId xmlns:a16="http://schemas.microsoft.com/office/drawing/2014/main" id="{30239A9C-6D64-894A-8C7F-12750350A10C}"/>
              </a:ext>
            </a:extLst>
          </p:cNvPr>
          <p:cNvSpPr>
            <a:spLocks noGrp="1" noChangeArrowheads="1"/>
          </p:cNvSpPr>
          <p:nvPr>
            <p:ph type="body" sz="half" idx="1"/>
          </p:nvPr>
        </p:nvSpPr>
        <p:spPr>
          <a:xfrm>
            <a:off x="657511" y="4779200"/>
            <a:ext cx="14125771" cy="27473116"/>
          </a:xfrm>
        </p:spPr>
        <p:txBody>
          <a:bodyPr rtlCol="0">
            <a:noAutofit/>
          </a:bodyPr>
          <a:lstStyle/>
          <a:p>
            <a:pPr defTabSz="4179105" eaLnBrk="1" fontAlgn="auto" hangingPunct="1">
              <a:spcBef>
                <a:spcPts val="0"/>
              </a:spcBef>
              <a:spcAft>
                <a:spcPts val="0"/>
              </a:spcAft>
              <a:buFont typeface="Wingdings" pitchFamily="2" charset="2"/>
              <a:buChar char="v"/>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b="1" i="1" u="sng" dirty="0">
              <a:solidFill>
                <a:srgbClr val="7030A0"/>
              </a:solidFill>
            </a:endParaRPr>
          </a:p>
          <a:p>
            <a:pPr marL="0" indent="0" algn="ctr"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i="1" u="sng" dirty="0">
                <a:solidFill>
                  <a:schemeClr val="accent2">
                    <a:lumMod val="75000"/>
                  </a:schemeClr>
                </a:solidFill>
                <a:latin typeface="Corbel" panose="020B0503020204020204" pitchFamily="34" charset="0"/>
              </a:rPr>
              <a:t>Introduction</a:t>
            </a:r>
          </a:p>
          <a:p>
            <a:pPr marL="228600" indent="-685800" algn="ctr" defTabSz="4179105">
              <a:spcBef>
                <a:spcPts val="0"/>
              </a:spcBef>
              <a:buClr>
                <a:schemeClr val="accent2">
                  <a:lumMod val="75000"/>
                </a:schemeClr>
              </a:buClr>
              <a:buFont typeface="Wingdings" pitchFamily="2" charset="2"/>
              <a:buChar char="v"/>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latin typeface="Corbel" panose="020B0503020204020204" pitchFamily="34" charset="0"/>
              </a:rPr>
              <a:t>Members involved in the lives of children who live with ASD with feeding difficulties will advocate for the improvement of nutritional intake and decrease in avoidance behaviors in children who live with Autism Spectrum Disorder. Parents in conjunction with the child’s teachers and healthcare professionals, will collaborate and share different perspectives to address their behaviors during feeding times.</a:t>
            </a:r>
          </a:p>
          <a:p>
            <a:pPr marL="0" indent="0" algn="ctr" defTabSz="4179105">
              <a:spcBef>
                <a:spcPts val="0"/>
              </a:spcBef>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4800" b="1" i="1" u="sng" dirty="0">
              <a:solidFill>
                <a:schemeClr val="accent2">
                  <a:lumMod val="75000"/>
                </a:schemeClr>
              </a:solidFill>
              <a:latin typeface="Corbel" panose="020B0503020204020204" pitchFamily="34" charset="0"/>
            </a:endParaRPr>
          </a:p>
          <a:p>
            <a:pPr marL="0" indent="0" algn="ctr" defTabSz="4179105">
              <a:spcBef>
                <a:spcPts val="0"/>
              </a:spcBef>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i="1" u="sng" dirty="0">
                <a:solidFill>
                  <a:schemeClr val="accent2">
                    <a:lumMod val="75000"/>
                  </a:schemeClr>
                </a:solidFill>
                <a:latin typeface="Corbel" panose="020B0503020204020204" pitchFamily="34" charset="0"/>
              </a:rPr>
              <a:t>Purpose</a:t>
            </a:r>
            <a:endParaRPr lang="en-US" sz="4800" b="1" dirty="0">
              <a:solidFill>
                <a:schemeClr val="accent2">
                  <a:lumMod val="75000"/>
                </a:schemeClr>
              </a:solidFill>
              <a:latin typeface="Corbel" panose="020B0503020204020204" pitchFamily="34" charset="0"/>
              <a:cs typeface="Arial" pitchFamily="34" charset="0"/>
            </a:endParaRPr>
          </a:p>
          <a:p>
            <a:pPr marL="228815" indent="-685800" algn="ctr" defTabSz="4179105">
              <a:spcBef>
                <a:spcPts val="0"/>
              </a:spcBef>
              <a:buClr>
                <a:schemeClr val="accent2">
                  <a:lumMod val="75000"/>
                </a:schemeClr>
              </a:buClr>
              <a:buFont typeface="Wingdings" pitchFamily="2" charset="2"/>
              <a:buChar char="v"/>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latin typeface="Corbel" panose="020B0503020204020204" pitchFamily="34" charset="0"/>
              </a:rPr>
              <a:t>The goal of this study is to understand why preschoolers with Autism Spectrum Disorder (ASD) display certain behaviors during feeding, and to uncover how the child’s selective diet impacts nutritional intake as it relates to their communication skills and communicative behaviors.</a:t>
            </a:r>
            <a:endParaRPr lang="en-US" sz="4800" b="1" i="1" u="sng" dirty="0">
              <a:solidFill>
                <a:schemeClr val="accent2">
                  <a:lumMod val="75000"/>
                </a:schemeClr>
              </a:solidFill>
              <a:latin typeface="Corbel" panose="020B0503020204020204" pitchFamily="34" charset="0"/>
            </a:endParaRPr>
          </a:p>
          <a:p>
            <a:pPr marL="0" indent="0" algn="ctr" eaLnBrk="1" hangingPunct="1">
              <a:lnSpc>
                <a:spcPct val="150000"/>
              </a:lnSpc>
              <a:spcBef>
                <a:spcPts val="0"/>
              </a:spcBef>
              <a:buNone/>
              <a:defRPr/>
            </a:pPr>
            <a:r>
              <a:rPr lang="en-US" sz="4800" b="1" i="1" u="sng" dirty="0">
                <a:solidFill>
                  <a:schemeClr val="accent2">
                    <a:lumMod val="75000"/>
                  </a:schemeClr>
                </a:solidFill>
                <a:latin typeface="Corbel" panose="020B0503020204020204" pitchFamily="34" charset="0"/>
              </a:rPr>
              <a:t>Methods</a:t>
            </a:r>
            <a:endParaRPr lang="en-US" sz="4800" dirty="0">
              <a:solidFill>
                <a:schemeClr val="accent2">
                  <a:lumMod val="75000"/>
                </a:schemeClr>
              </a:solidFill>
              <a:latin typeface="Corbel" panose="020B0503020204020204" pitchFamily="34" charset="0"/>
            </a:endParaRPr>
          </a:p>
          <a:p>
            <a:pPr marL="1737360" indent="-685800" eaLnBrk="1" hangingPunct="1">
              <a:buClr>
                <a:schemeClr val="accent2">
                  <a:lumMod val="75000"/>
                </a:schemeClr>
              </a:buClr>
              <a:buFont typeface="Wingdings" pitchFamily="2" charset="2"/>
              <a:buChar char="v"/>
              <a:defRPr/>
            </a:pPr>
            <a:r>
              <a:rPr lang="en-US" sz="4800" dirty="0">
                <a:latin typeface="Corbel" panose="020B0503020204020204" pitchFamily="34" charset="0"/>
              </a:rPr>
              <a:t>Peer-reviewed scholarly articles from the last 10 years were examined. Monmouth University Library article search was used.</a:t>
            </a:r>
          </a:p>
          <a:p>
            <a:pPr marL="1737360" indent="-685800" eaLnBrk="1" hangingPunct="1">
              <a:buClr>
                <a:schemeClr val="accent2">
                  <a:lumMod val="75000"/>
                </a:schemeClr>
              </a:buClr>
              <a:buFont typeface="Wingdings" pitchFamily="2" charset="2"/>
              <a:buChar char="v"/>
              <a:defRPr/>
            </a:pPr>
            <a:r>
              <a:rPr lang="en-US" sz="4800" dirty="0">
                <a:latin typeface="Corbel" panose="020B0503020204020204" pitchFamily="34" charset="0"/>
              </a:rPr>
              <a:t>Survey based approach was utilized to uncover themes of feeding behaviors that preschoolers with Autism Spectrum Disorder demonstrated during mealtime. </a:t>
            </a:r>
          </a:p>
          <a:p>
            <a:pPr marL="1737360" indent="-685800" eaLnBrk="1" hangingPunct="1">
              <a:buClr>
                <a:schemeClr val="accent2">
                  <a:lumMod val="75000"/>
                </a:schemeClr>
              </a:buClr>
              <a:buFont typeface="Wingdings" pitchFamily="2" charset="2"/>
              <a:buChar char="v"/>
              <a:defRPr/>
            </a:pPr>
            <a:r>
              <a:rPr lang="en-US" sz="4800" dirty="0">
                <a:latin typeface="Corbel" panose="020B0503020204020204" pitchFamily="34" charset="0"/>
              </a:rPr>
              <a:t>Keywords: Preschoolers with Autism, feeding behaviors, avoidance behaviors, and Autism Spectrum Disorder</a:t>
            </a:r>
            <a:endParaRPr lang="en-US" sz="5400" dirty="0"/>
          </a:p>
        </p:txBody>
      </p:sp>
      <p:sp>
        <p:nvSpPr>
          <p:cNvPr id="2053" name="Rectangle 5">
            <a:extLst>
              <a:ext uri="{FF2B5EF4-FFF2-40B4-BE49-F238E27FC236}">
                <a16:creationId xmlns:a16="http://schemas.microsoft.com/office/drawing/2014/main" id="{7CE91EFA-DA64-2242-BB8F-4B5B7567089C}"/>
              </a:ext>
            </a:extLst>
          </p:cNvPr>
          <p:cNvSpPr>
            <a:spLocks noChangeArrowheads="1"/>
          </p:cNvSpPr>
          <p:nvPr/>
        </p:nvSpPr>
        <p:spPr bwMode="auto">
          <a:xfrm>
            <a:off x="27584400" y="6172200"/>
            <a:ext cx="11963400" cy="26136600"/>
          </a:xfrm>
          <a:prstGeom prst="rect">
            <a:avLst/>
          </a:prstGeom>
          <a:noFill/>
          <a:ln w="12700">
            <a:noFill/>
            <a:miter lim="800000"/>
            <a:headEnd/>
            <a:tailEnd/>
          </a:ln>
        </p:spPr>
        <p:txBody>
          <a:bodyPr lIns="404619" tIns="203107" rIns="404619" bIns="203107"/>
          <a:lstStyle/>
          <a:p>
            <a:pPr marL="456985" lvl="1" indent="0" eaLnBrk="1" hangingPunct="1">
              <a:defRPr/>
            </a:pPr>
            <a:endParaRPr lang="en-US" sz="4600" b="1" i="1" u="sng" dirty="0">
              <a:solidFill>
                <a:schemeClr val="tx2"/>
              </a:solidFill>
              <a:latin typeface="Arial" charset="0"/>
            </a:endParaRPr>
          </a:p>
          <a:p>
            <a:pPr marL="1091687" lvl="1" indent="-583928">
              <a:lnSpc>
                <a:spcPct val="90000"/>
              </a:lnSpc>
              <a:spcBef>
                <a:spcPct val="20000"/>
              </a:spcBef>
              <a:buSzPct val="100000"/>
              <a:buFontTx/>
              <a:buChar char="•"/>
              <a:defRPr/>
            </a:pPr>
            <a:endParaRPr lang="en-US" sz="3700" dirty="0">
              <a:latin typeface="Arial" charset="0"/>
            </a:endParaRPr>
          </a:p>
          <a:p>
            <a:pPr marL="1091687" lvl="1" indent="-583928">
              <a:lnSpc>
                <a:spcPct val="90000"/>
              </a:lnSpc>
              <a:spcBef>
                <a:spcPct val="20000"/>
              </a:spcBef>
              <a:buSzPct val="100000"/>
              <a:buFontTx/>
              <a:buChar char="•"/>
              <a:defRPr/>
            </a:pPr>
            <a:endParaRPr lang="en-US" sz="3200" dirty="0">
              <a:latin typeface="Arial" charset="0"/>
            </a:endParaRPr>
          </a:p>
          <a:p>
            <a:pPr marL="1091687" lvl="1" indent="-583928" eaLnBrk="1" hangingPunct="1">
              <a:spcBef>
                <a:spcPct val="20000"/>
              </a:spcBef>
              <a:defRPr/>
            </a:pPr>
            <a:endParaRPr lang="en-US" sz="3200" dirty="0">
              <a:latin typeface="Arial" charset="0"/>
            </a:endParaRPr>
          </a:p>
          <a:p>
            <a:pPr>
              <a:lnSpc>
                <a:spcPct val="90000"/>
              </a:lnSpc>
              <a:spcBef>
                <a:spcPct val="20000"/>
              </a:spcBef>
              <a:buSzPct val="100000"/>
              <a:defRPr/>
            </a:pPr>
            <a:r>
              <a:rPr lang="en-US" sz="3200" dirty="0">
                <a:latin typeface="Arial" charset="0"/>
              </a:rPr>
              <a:t>	</a:t>
            </a: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spcBef>
                <a:spcPct val="20000"/>
              </a:spcBef>
              <a:defRPr/>
            </a:pPr>
            <a:endParaRPr lang="en-US" sz="2700" dirty="0">
              <a:latin typeface="Arial" charset="0"/>
            </a:endParaRPr>
          </a:p>
        </p:txBody>
      </p:sp>
      <p:sp>
        <p:nvSpPr>
          <p:cNvPr id="2054" name="Text Box 151">
            <a:extLst>
              <a:ext uri="{FF2B5EF4-FFF2-40B4-BE49-F238E27FC236}">
                <a16:creationId xmlns:a16="http://schemas.microsoft.com/office/drawing/2014/main" id="{BF86B221-164F-D448-B6E9-B6338AC7099D}"/>
              </a:ext>
            </a:extLst>
          </p:cNvPr>
          <p:cNvSpPr txBox="1">
            <a:spLocks noChangeArrowheads="1"/>
          </p:cNvSpPr>
          <p:nvPr/>
        </p:nvSpPr>
        <p:spPr bwMode="auto">
          <a:xfrm>
            <a:off x="14315879" y="4583278"/>
            <a:ext cx="12649202" cy="27864960"/>
          </a:xfrm>
          <a:prstGeom prst="rect">
            <a:avLst/>
          </a:prstGeom>
          <a:noFill/>
          <a:ln w="12700">
            <a:noFill/>
            <a:miter lim="800000"/>
            <a:headEnd/>
            <a:tailEnd/>
          </a:ln>
        </p:spPr>
        <p:txBody>
          <a:bodyPr wrap="square" lIns="91396" tIns="45700" rIns="91396" bIns="45700">
            <a:spAutoFit/>
          </a:bodyPr>
          <a:lstStyle/>
          <a:p>
            <a:pPr algn="ctr" eaLnBrk="1" hangingPunct="1">
              <a:defRPr/>
            </a:pPr>
            <a:endParaRPr lang="en-US" sz="5400" b="1" i="1" u="sng" dirty="0">
              <a:solidFill>
                <a:srgbClr val="7030A0"/>
              </a:solidFill>
              <a:latin typeface="+mn-lt"/>
            </a:endParaRPr>
          </a:p>
          <a:p>
            <a:pPr algn="ctr" eaLnBrk="1" hangingPunct="1">
              <a:lnSpc>
                <a:spcPct val="150000"/>
              </a:lnSpc>
              <a:defRPr/>
            </a:pPr>
            <a:r>
              <a:rPr lang="en-US" sz="4800" b="1" i="1" u="sng" dirty="0">
                <a:solidFill>
                  <a:schemeClr val="accent2">
                    <a:lumMod val="75000"/>
                  </a:schemeClr>
                </a:solidFill>
                <a:latin typeface="Corbel" panose="020B0503020204020204" pitchFamily="34" charset="0"/>
              </a:rPr>
              <a:t>Findings: Themes</a:t>
            </a:r>
          </a:p>
          <a:p>
            <a:pPr algn="ctr" eaLnBrk="1" hangingPunct="1">
              <a:lnSpc>
                <a:spcPct val="150000"/>
              </a:lnSpc>
              <a:defRPr/>
            </a:pPr>
            <a:r>
              <a:rPr lang="en-US" sz="4800" b="1" i="1" dirty="0">
                <a:solidFill>
                  <a:schemeClr val="accent1">
                    <a:lumMod val="75000"/>
                  </a:schemeClr>
                </a:solidFill>
                <a:latin typeface="Corbel" panose="020B0503020204020204" pitchFamily="34" charset="0"/>
              </a:rPr>
              <a:t>Parents Experience with Feeding Therapy</a:t>
            </a:r>
          </a:p>
          <a:p>
            <a:pPr marL="228600" indent="-685800" algn="ctr">
              <a:buClr>
                <a:schemeClr val="accent2">
                  <a:lumMod val="75000"/>
                </a:schemeClr>
              </a:buClr>
              <a:buFont typeface="Wingdings" pitchFamily="2" charset="2"/>
              <a:buChar char="v"/>
              <a:defRPr/>
            </a:pPr>
            <a:r>
              <a:rPr lang="en-US" sz="4800" dirty="0">
                <a:latin typeface="Corbel" panose="020B0503020204020204" pitchFamily="34" charset="0"/>
                <a:cs typeface="Arial" charset="0"/>
              </a:rPr>
              <a:t>Parents of preschoolers with Autism Spectrum Disorder described feeding tendencies as stressful; parents notice stressful moments in their child, regarding feeding (Autism Speaks, 2014).</a:t>
            </a:r>
          </a:p>
          <a:p>
            <a:pPr algn="ctr">
              <a:buClr>
                <a:schemeClr val="accent2">
                  <a:lumMod val="75000"/>
                </a:schemeClr>
              </a:buClr>
              <a:defRPr/>
            </a:pPr>
            <a:endParaRPr lang="en-US" sz="4800" b="1" i="1" dirty="0">
              <a:solidFill>
                <a:schemeClr val="accent1">
                  <a:lumMod val="75000"/>
                </a:schemeClr>
              </a:solidFill>
              <a:latin typeface="Corbel" panose="020B0503020204020204" pitchFamily="34" charset="0"/>
              <a:cs typeface="Arial" charset="0"/>
            </a:endParaRPr>
          </a:p>
          <a:p>
            <a:pPr algn="ctr">
              <a:buClr>
                <a:schemeClr val="accent2">
                  <a:lumMod val="75000"/>
                </a:schemeClr>
              </a:buClr>
              <a:defRPr/>
            </a:pPr>
            <a:r>
              <a:rPr lang="en-US" sz="4800" b="1" i="1" dirty="0">
                <a:solidFill>
                  <a:schemeClr val="accent1">
                    <a:lumMod val="75000"/>
                  </a:schemeClr>
                </a:solidFill>
                <a:latin typeface="Corbel" panose="020B0503020204020204" pitchFamily="34" charset="0"/>
                <a:cs typeface="Arial" charset="0"/>
              </a:rPr>
              <a:t>Professional Experience with Feeding Therapy</a:t>
            </a:r>
          </a:p>
          <a:p>
            <a:pPr marL="685800" lvl="2" indent="-685800" algn="ctr">
              <a:buClr>
                <a:schemeClr val="accent2">
                  <a:lumMod val="75000"/>
                </a:schemeClr>
              </a:buClr>
              <a:buFont typeface="Wingdings" pitchFamily="2" charset="2"/>
              <a:buChar char="v"/>
              <a:defRPr/>
            </a:pPr>
            <a:r>
              <a:rPr lang="en-US" sz="4800" dirty="0">
                <a:latin typeface="Corbel" panose="020B0503020204020204" pitchFamily="34" charset="0"/>
                <a:cs typeface="Arial" charset="0"/>
              </a:rPr>
              <a:t>SLP’s can treat, evaluate, and manage these clients by providing evidenced-based treatments approaches, strategies, and counseling for children and their families</a:t>
            </a:r>
          </a:p>
          <a:p>
            <a:pPr marL="685800" lvl="2" indent="-685800" algn="ctr">
              <a:buClr>
                <a:schemeClr val="accent2">
                  <a:lumMod val="75000"/>
                </a:schemeClr>
              </a:buClr>
              <a:buFont typeface="Wingdings" pitchFamily="2" charset="2"/>
              <a:buChar char="v"/>
              <a:defRPr/>
            </a:pPr>
            <a:r>
              <a:rPr lang="en-US" sz="4800" dirty="0">
                <a:latin typeface="Corbel" panose="020B0503020204020204" pitchFamily="34" charset="0"/>
                <a:cs typeface="Arial" charset="0"/>
              </a:rPr>
              <a:t>An occupational therapist can help orient the child with utensils and how to properly hold and use them, while the speech-language pathologist can help the child improve their oral motor skills (Healio, 2020).</a:t>
            </a:r>
          </a:p>
          <a:p>
            <a:pPr marL="685800" lvl="2" indent="-685800" algn="ctr">
              <a:buClr>
                <a:schemeClr val="accent2">
                  <a:lumMod val="75000"/>
                </a:schemeClr>
              </a:buClr>
              <a:buFont typeface="Wingdings" pitchFamily="2" charset="2"/>
              <a:buChar char="v"/>
              <a:defRPr/>
            </a:pPr>
            <a:endParaRPr lang="en-US" sz="4800" dirty="0">
              <a:latin typeface="Corbel" panose="020B0503020204020204" pitchFamily="34" charset="0"/>
              <a:cs typeface="Arial" charset="0"/>
            </a:endParaRPr>
          </a:p>
          <a:p>
            <a:pPr marL="0" lvl="2" algn="ctr">
              <a:buClr>
                <a:schemeClr val="accent2">
                  <a:lumMod val="75000"/>
                </a:schemeClr>
              </a:buClr>
              <a:defRPr/>
            </a:pPr>
            <a:r>
              <a:rPr lang="en-US" sz="4800" b="1" i="1" dirty="0">
                <a:solidFill>
                  <a:schemeClr val="accent1">
                    <a:lumMod val="75000"/>
                  </a:schemeClr>
                </a:solidFill>
                <a:latin typeface="Corbel" panose="020B0503020204020204" pitchFamily="34" charset="0"/>
                <a:cs typeface="Arial" charset="0"/>
              </a:rPr>
              <a:t>Behaviors and Feeding Therapy</a:t>
            </a:r>
          </a:p>
          <a:p>
            <a:pPr marL="685800" lvl="2" indent="-685800" algn="ctr">
              <a:buClr>
                <a:schemeClr val="accent2">
                  <a:lumMod val="75000"/>
                </a:schemeClr>
              </a:buClr>
              <a:buFont typeface="Wingdings" pitchFamily="2" charset="2"/>
              <a:buChar char="v"/>
              <a:defRPr/>
            </a:pPr>
            <a:r>
              <a:rPr lang="en-US" sz="4800" dirty="0">
                <a:latin typeface="Corbel" panose="020B0503020204020204" pitchFamily="34" charset="0"/>
                <a:cs typeface="Arial" charset="0"/>
              </a:rPr>
              <a:t>Oftentimes, children with ASD will demonstrate deficits in touch, taste, and smell sensory receptors regarding mealtimes.</a:t>
            </a:r>
          </a:p>
          <a:p>
            <a:pPr marL="685800" lvl="2" indent="-685800" algn="ctr">
              <a:buClr>
                <a:schemeClr val="accent2">
                  <a:lumMod val="75000"/>
                </a:schemeClr>
              </a:buClr>
              <a:buFont typeface="Wingdings" pitchFamily="2" charset="2"/>
              <a:buChar char="v"/>
              <a:defRPr/>
            </a:pPr>
            <a:r>
              <a:rPr lang="en-US" sz="4800" dirty="0">
                <a:latin typeface="Corbel" panose="020B0503020204020204" pitchFamily="34" charset="0"/>
                <a:cs typeface="Arial" charset="0"/>
              </a:rPr>
              <a:t>Therapists also use visual supports in order to encourage independence and decrease inappropriate behavior associated with schedule changes. </a:t>
            </a:r>
          </a:p>
          <a:p>
            <a:pPr marL="685800" lvl="2" indent="-685800" algn="ctr">
              <a:buClr>
                <a:schemeClr val="accent2">
                  <a:lumMod val="75000"/>
                </a:schemeClr>
              </a:buClr>
              <a:buFont typeface="Wingdings" pitchFamily="2" charset="2"/>
              <a:buChar char="v"/>
              <a:defRPr/>
            </a:pPr>
            <a:r>
              <a:rPr lang="en-US" sz="4800" dirty="0">
                <a:latin typeface="Corbel" panose="020B0503020204020204" pitchFamily="34" charset="0"/>
                <a:cs typeface="Arial" charset="0"/>
              </a:rPr>
              <a:t>Establishing a new mealtime routine is an important goal targeted for individuals who live with Autism Spectrum Disorder who display with Food Selectivity in order to increase appropriate mealtime behavior (ASAT, 2021).</a:t>
            </a:r>
          </a:p>
          <a:p>
            <a:pPr marL="0" lvl="2" algn="ctr" eaLnBrk="1" hangingPunct="1">
              <a:buClr>
                <a:schemeClr val="accent2">
                  <a:lumMod val="75000"/>
                </a:schemeClr>
              </a:buClr>
              <a:defRPr/>
            </a:pPr>
            <a:endParaRPr lang="en-US" sz="4800" dirty="0">
              <a:latin typeface="Corbel" panose="020B0503020204020204" pitchFamily="34" charset="0"/>
              <a:cs typeface="Arial" charset="0"/>
            </a:endParaRPr>
          </a:p>
          <a:p>
            <a:pPr marL="0" lvl="2" indent="0" eaLnBrk="1" hangingPunct="1">
              <a:lnSpc>
                <a:spcPct val="150000"/>
              </a:lnSpc>
              <a:defRPr/>
            </a:pPr>
            <a:endParaRPr lang="en-US" sz="5400" dirty="0">
              <a:latin typeface="+mn-lt"/>
            </a:endParaRPr>
          </a:p>
        </p:txBody>
      </p:sp>
      <p:sp>
        <p:nvSpPr>
          <p:cNvPr id="4103" name="Rectangle 73">
            <a:extLst>
              <a:ext uri="{FF2B5EF4-FFF2-40B4-BE49-F238E27FC236}">
                <a16:creationId xmlns:a16="http://schemas.microsoft.com/office/drawing/2014/main" id="{1739D6B0-B317-4443-8A7F-64471103EE1B}"/>
              </a:ext>
            </a:extLst>
          </p:cNvPr>
          <p:cNvSpPr>
            <a:spLocks noChangeArrowheads="1"/>
          </p:cNvSpPr>
          <p:nvPr/>
        </p:nvSpPr>
        <p:spPr bwMode="auto">
          <a:xfrm>
            <a:off x="3276600" y="1781920"/>
            <a:ext cx="33680400" cy="92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0" rIns="91396" bIns="45700" anchor="ct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lgn="ctr">
              <a:spcBef>
                <a:spcPct val="0"/>
              </a:spcBef>
              <a:buFontTx/>
              <a:buNone/>
            </a:pPr>
            <a:r>
              <a:rPr lang="en-US" altLang="en-US" sz="5400" b="1" i="1" dirty="0">
                <a:solidFill>
                  <a:schemeClr val="accent2">
                    <a:lumMod val="75000"/>
                  </a:schemeClr>
                </a:solidFill>
                <a:latin typeface="Corbel" panose="020B0503020204020204" pitchFamily="34" charset="0"/>
                <a:ea typeface="Apple Symbols" panose="02000000000000000000" pitchFamily="2" charset="-79"/>
                <a:cs typeface="Bangla MN" pitchFamily="2" charset="0"/>
              </a:rPr>
              <a:t>Correlating  Behaviors and  Feeding Habits in Preschoolers with Autism Spectrum Disorders</a:t>
            </a:r>
            <a:endParaRPr lang="en-US" altLang="en-US" sz="5400" b="1" dirty="0">
              <a:solidFill>
                <a:schemeClr val="accent2">
                  <a:lumMod val="75000"/>
                </a:schemeClr>
              </a:solidFill>
              <a:latin typeface="Corbel" panose="020B0503020204020204" pitchFamily="34" charset="0"/>
              <a:ea typeface="Apple Symbols" panose="02000000000000000000" pitchFamily="2" charset="-79"/>
              <a:cs typeface="Bangla MN" pitchFamily="2" charset="0"/>
            </a:endParaRPr>
          </a:p>
        </p:txBody>
      </p:sp>
      <p:sp>
        <p:nvSpPr>
          <p:cNvPr id="3081" name="Text Box 151">
            <a:extLst>
              <a:ext uri="{FF2B5EF4-FFF2-40B4-BE49-F238E27FC236}">
                <a16:creationId xmlns:a16="http://schemas.microsoft.com/office/drawing/2014/main" id="{DC39AF4E-2622-604C-92C2-7B18509C1888}"/>
              </a:ext>
            </a:extLst>
          </p:cNvPr>
          <p:cNvSpPr txBox="1">
            <a:spLocks noChangeArrowheads="1"/>
          </p:cNvSpPr>
          <p:nvPr/>
        </p:nvSpPr>
        <p:spPr bwMode="auto">
          <a:xfrm>
            <a:off x="26347964" y="5390512"/>
            <a:ext cx="12971944" cy="27422851"/>
          </a:xfrm>
          <a:prstGeom prst="rect">
            <a:avLst/>
          </a:prstGeom>
          <a:noFill/>
          <a:ln w="12700">
            <a:noFill/>
            <a:miter lim="800000"/>
            <a:headEnd/>
            <a:tailEnd/>
          </a:ln>
        </p:spPr>
        <p:txBody>
          <a:bodyPr wrap="square" lIns="91396" tIns="45700" rIns="91396" bIns="45700">
            <a:spAutoFit/>
          </a:bodyPr>
          <a:lstStyle/>
          <a:p>
            <a:pPr algn="ctr" eaLnBrk="1" hangingPunct="1">
              <a:buClr>
                <a:schemeClr val="accent2">
                  <a:lumMod val="75000"/>
                </a:schemeClr>
              </a:buClr>
              <a:defRPr/>
            </a:pPr>
            <a:r>
              <a:rPr lang="en-US" sz="4800" b="1" i="1" u="sng" dirty="0">
                <a:solidFill>
                  <a:schemeClr val="accent2">
                    <a:lumMod val="75000"/>
                  </a:schemeClr>
                </a:solidFill>
                <a:latin typeface="Corbel" panose="020B0503020204020204" pitchFamily="34" charset="0"/>
                <a:cs typeface="Arial" charset="0"/>
              </a:rPr>
              <a:t>Expected Results</a:t>
            </a:r>
          </a:p>
          <a:p>
            <a:pPr marL="685800" indent="-685800" algn="ctr">
              <a:buClr>
                <a:schemeClr val="accent2">
                  <a:lumMod val="75000"/>
                </a:schemeClr>
              </a:buClr>
              <a:buFont typeface="Wingdings" pitchFamily="2" charset="2"/>
              <a:buChar char="v"/>
              <a:defRPr/>
            </a:pPr>
            <a:r>
              <a:rPr lang="en-US" sz="4800" dirty="0">
                <a:solidFill>
                  <a:prstClr val="black"/>
                </a:solidFill>
                <a:latin typeface="Corbel" panose="020B0503020204020204" pitchFamily="34" charset="0"/>
              </a:rPr>
              <a:t>Results revealed that some behaviors between typically developing children and children with ASD are similar, however, there is a common pattern that preschoolers who live with ASD display inappropriate meal-time behaviors when being introduced to new foods, new environments, and new consistencies (sensory triggers), evidencing the need for routine/rituals.</a:t>
            </a:r>
          </a:p>
          <a:p>
            <a:pPr marL="685800" indent="-685800" algn="ctr">
              <a:buClr>
                <a:schemeClr val="accent2">
                  <a:lumMod val="75000"/>
                </a:schemeClr>
              </a:buClr>
              <a:buFont typeface="Wingdings" pitchFamily="2" charset="2"/>
              <a:buChar char="v"/>
              <a:defRPr/>
            </a:pPr>
            <a:r>
              <a:rPr lang="en-US" sz="4800" dirty="0">
                <a:solidFill>
                  <a:prstClr val="black"/>
                </a:solidFill>
                <a:latin typeface="Corbel" panose="020B0503020204020204" pitchFamily="34" charset="0"/>
              </a:rPr>
              <a:t>Results indicated that parents should have more self awareness of their children’s health issues such as GI issues of being constipated, painful bowel movements and not eating habits.</a:t>
            </a:r>
          </a:p>
          <a:p>
            <a:pPr marL="685800" indent="-685800" algn="ctr">
              <a:buClr>
                <a:schemeClr val="accent2">
                  <a:lumMod val="75000"/>
                </a:schemeClr>
              </a:buClr>
              <a:buFont typeface="Wingdings" pitchFamily="2" charset="2"/>
              <a:buChar char="v"/>
              <a:defRPr/>
            </a:pPr>
            <a:endParaRPr lang="en-US" sz="4800" dirty="0">
              <a:solidFill>
                <a:prstClr val="black"/>
              </a:solidFill>
              <a:latin typeface="Corbel" panose="020B0503020204020204" pitchFamily="34" charset="0"/>
            </a:endParaRPr>
          </a:p>
          <a:p>
            <a:pPr algn="ctr">
              <a:buClr>
                <a:schemeClr val="accent2">
                  <a:lumMod val="75000"/>
                </a:schemeClr>
              </a:buClr>
              <a:defRPr/>
            </a:pPr>
            <a:r>
              <a:rPr lang="en-US" sz="4800" b="1" i="1" u="sng" dirty="0">
                <a:solidFill>
                  <a:schemeClr val="accent2">
                    <a:lumMod val="75000"/>
                  </a:schemeClr>
                </a:solidFill>
                <a:latin typeface="Corbel" panose="020B0503020204020204" pitchFamily="34" charset="0"/>
              </a:rPr>
              <a:t>Future Research</a:t>
            </a:r>
          </a:p>
          <a:p>
            <a:pPr marL="685800" indent="-685800" algn="ctr">
              <a:buClr>
                <a:schemeClr val="accent2">
                  <a:lumMod val="75000"/>
                </a:schemeClr>
              </a:buClr>
              <a:buFont typeface="Wingdings" pitchFamily="2" charset="2"/>
              <a:buChar char="v"/>
              <a:defRPr/>
            </a:pPr>
            <a:r>
              <a:rPr lang="en-US" sz="4800" dirty="0">
                <a:latin typeface="Corbel" panose="020B0503020204020204" pitchFamily="34" charset="0"/>
              </a:rPr>
              <a:t>Future investigations that will take into consideration elements potentially involved in constipation (quality of diet, quantity of water intake, medication, levels of physical activity, sensory profile, or other environmental factors) could clarify this issue.</a:t>
            </a:r>
          </a:p>
          <a:p>
            <a:pPr marL="685800" indent="-685800" algn="ctr">
              <a:buClr>
                <a:schemeClr val="accent2">
                  <a:lumMod val="75000"/>
                </a:schemeClr>
              </a:buClr>
              <a:buFont typeface="Wingdings" pitchFamily="2" charset="2"/>
              <a:buChar char="v"/>
              <a:defRPr/>
            </a:pPr>
            <a:endParaRPr lang="en-US" sz="4800" dirty="0">
              <a:latin typeface="Corbel" panose="020B0503020204020204" pitchFamily="34" charset="0"/>
            </a:endParaRPr>
          </a:p>
          <a:p>
            <a:pPr algn="ctr" eaLnBrk="1" hangingPunct="1">
              <a:buClr>
                <a:schemeClr val="accent2">
                  <a:lumMod val="75000"/>
                </a:schemeClr>
              </a:buClr>
              <a:defRPr/>
            </a:pPr>
            <a:r>
              <a:rPr lang="en-US" sz="4800" b="1" i="1" u="sng" dirty="0">
                <a:solidFill>
                  <a:schemeClr val="accent2">
                    <a:lumMod val="75000"/>
                  </a:schemeClr>
                </a:solidFill>
                <a:latin typeface="Corbel" panose="020B0503020204020204" pitchFamily="34" charset="0"/>
              </a:rPr>
              <a:t>Selected References</a:t>
            </a:r>
          </a:p>
          <a:p>
            <a:pPr marL="685800" indent="-685800" algn="ctr">
              <a:buClr>
                <a:schemeClr val="accent2">
                  <a:lumMod val="75000"/>
                </a:schemeClr>
              </a:buClr>
              <a:buFont typeface="Wingdings" pitchFamily="2" charset="2"/>
              <a:buChar char="v"/>
              <a:defRPr/>
            </a:pPr>
            <a:r>
              <a:rPr lang="en-US" sz="4800" i="1" dirty="0">
                <a:solidFill>
                  <a:prstClr val="black"/>
                </a:solidFill>
                <a:latin typeface="Corbel" panose="020B0503020204020204" pitchFamily="34" charset="0"/>
              </a:rPr>
              <a:t>Understanding and Approaching Feeding Disorders in Children with Autism. (n.d.). Retrieved March 14, 2021, from </a:t>
            </a:r>
            <a:r>
              <a:rPr lang="en-US" sz="4800" i="1" dirty="0">
                <a:latin typeface="Corbel" panose="020B0503020204020204" pitchFamily="34" charset="0"/>
              </a:rPr>
              <a:t>https://www.healio.com/news/primary-care/20200124/understanding-and-approaching-feeding-disorders-in-children-with-autism</a:t>
            </a:r>
          </a:p>
          <a:p>
            <a:pPr algn="ctr">
              <a:buClr>
                <a:schemeClr val="accent2">
                  <a:lumMod val="75000"/>
                </a:schemeClr>
              </a:buClr>
              <a:defRPr/>
            </a:pPr>
            <a:endParaRPr lang="en-US" sz="4800" i="1" dirty="0">
              <a:latin typeface="Corbel" panose="020B0503020204020204" pitchFamily="34" charset="0"/>
            </a:endParaRPr>
          </a:p>
          <a:p>
            <a:pPr marL="685800" indent="-685800" algn="ctr">
              <a:buClr>
                <a:schemeClr val="accent2">
                  <a:lumMod val="75000"/>
                </a:schemeClr>
              </a:buClr>
              <a:buFont typeface="Wingdings" pitchFamily="2" charset="2"/>
              <a:buChar char="v"/>
              <a:defRPr/>
            </a:pPr>
            <a:r>
              <a:rPr lang="en-US" sz="4800" i="1" dirty="0">
                <a:latin typeface="Corbel" panose="020B0503020204020204" pitchFamily="34" charset="0"/>
              </a:rPr>
              <a:t>Parent's Guide to Feeding Behavior in Children with Autism. (2014, January). Retrieved March 14, 2021, from https://</a:t>
            </a:r>
            <a:r>
              <a:rPr lang="en-US" sz="4800" i="1" dirty="0" err="1">
                <a:latin typeface="Corbel" panose="020B0503020204020204" pitchFamily="34" charset="0"/>
              </a:rPr>
              <a:t>www.autismspeaks.org</a:t>
            </a:r>
            <a:r>
              <a:rPr lang="en-US" sz="4800" i="1" dirty="0">
                <a:latin typeface="Corbel" panose="020B0503020204020204" pitchFamily="34" charset="0"/>
              </a:rPr>
              <a:t>/sites/default/files/2018-08/Exploring%20Feeding%20Behavior.pdf</a:t>
            </a:r>
          </a:p>
          <a:p>
            <a:pPr marL="685800" indent="-685800">
              <a:buClr>
                <a:schemeClr val="accent2">
                  <a:lumMod val="75000"/>
                </a:schemeClr>
              </a:buClr>
              <a:buFont typeface="Wingdings" pitchFamily="2" charset="2"/>
              <a:buChar char="v"/>
              <a:defRPr/>
            </a:pPr>
            <a:endParaRPr lang="en-US" sz="4800" i="1" dirty="0">
              <a:solidFill>
                <a:prstClr val="black"/>
              </a:solidFill>
              <a:latin typeface="Corbel" panose="020B0503020204020204" pitchFamily="34" charset="0"/>
            </a:endParaRPr>
          </a:p>
        </p:txBody>
      </p:sp>
      <p:pic>
        <p:nvPicPr>
          <p:cNvPr id="8" name="Picture 7" descr="A picture containing diagram&#10;&#10;Description automatically generated">
            <a:extLst>
              <a:ext uri="{FF2B5EF4-FFF2-40B4-BE49-F238E27FC236}">
                <a16:creationId xmlns:a16="http://schemas.microsoft.com/office/drawing/2014/main" id="{9CB3C4B4-2EEA-034C-A8E5-534E9B9BDBF5}"/>
              </a:ext>
            </a:extLst>
          </p:cNvPr>
          <p:cNvPicPr>
            <a:picLocks noChangeAspect="1"/>
          </p:cNvPicPr>
          <p:nvPr/>
        </p:nvPicPr>
        <p:blipFill rotWithShape="1">
          <a:blip r:embed="rId5">
            <a:extLst>
              <a:ext uri="{28A0092B-C50C-407E-A947-70E740481C1C}">
                <a14:useLocalDpi xmlns:a14="http://schemas.microsoft.com/office/drawing/2010/main" val="0"/>
              </a:ext>
            </a:extLst>
          </a:blip>
          <a:srcRect l="17643" t="3838" r="19614" b="-1194"/>
          <a:stretch/>
        </p:blipFill>
        <p:spPr>
          <a:xfrm>
            <a:off x="1551084" y="28621517"/>
            <a:ext cx="12331701" cy="2790443"/>
          </a:xfrm>
          <a:prstGeom prst="rect">
            <a:avLst/>
          </a:prstGeom>
        </p:spPr>
      </p:pic>
      <p:pic>
        <p:nvPicPr>
          <p:cNvPr id="1026" name="Picture 2" descr="Feeding Your Kids: How to Lose Some Battles and Still Win the War -  ChildrensMD">
            <a:extLst>
              <a:ext uri="{FF2B5EF4-FFF2-40B4-BE49-F238E27FC236}">
                <a16:creationId xmlns:a16="http://schemas.microsoft.com/office/drawing/2014/main" id="{A2638D3F-E25A-2F43-BB1B-3D0652CF8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59421" y="1445314"/>
            <a:ext cx="5062879" cy="3376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5024175B-D10E-A240-8786-120EF8BD9D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4761" y="1501125"/>
            <a:ext cx="4532345" cy="3130480"/>
          </a:xfrm>
          <a:prstGeom prst="rect">
            <a:avLst/>
          </a:prstGeom>
        </p:spPr>
      </p:pic>
      <p:pic>
        <p:nvPicPr>
          <p:cNvPr id="2" name="217 Yale Dr" descr="217 Yale Dr">
            <a:hlinkClick r:id="" action="ppaction://media"/>
            <a:extLst>
              <a:ext uri="{FF2B5EF4-FFF2-40B4-BE49-F238E27FC236}">
                <a16:creationId xmlns:a16="http://schemas.microsoft.com/office/drawing/2014/main" id="{60706B55-4791-F449-9E95-5EE9644E86A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1805283" y="26746200"/>
            <a:ext cx="2864546" cy="286454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1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{5AF6EFE9-9B9B-B245-AF76-61CD76F1929E}tf10001067</Template>
  <TotalTime>2577</TotalTime>
  <Pages>1</Pages>
  <Words>564</Words>
  <Application>Microsoft Office PowerPoint</Application>
  <PresentationFormat>Custom</PresentationFormat>
  <Paragraphs>47</Paragraphs>
  <Slides>1</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Apple Symbols</vt:lpstr>
      <vt:lpstr>Arial</vt:lpstr>
      <vt:lpstr>Bangla MN</vt:lpstr>
      <vt:lpstr>Century Gothic</vt:lpstr>
      <vt:lpstr>Corbel</vt:lpstr>
      <vt:lpstr>Garamond</vt:lpstr>
      <vt:lpstr>Times New Roman</vt:lpstr>
      <vt:lpstr>Wingdings</vt:lpstr>
      <vt:lpstr>Savon</vt:lpstr>
      <vt:lpstr>      Kayla Madoff, Sydney Blackman, Sydney Manwiller and Melissa Haag Monmouth University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Independent Play Behaviors Using Opportunities to Engage in Stereotypic Behavior as Reinforcement  Gregory P. Hanley, Brian A. Iwata, Rachel H. Thompson, &amp; Jana S. Lindberg University Of Florida</dc:title>
  <dc:creator>Kathryn Lubniewski</dc:creator>
  <cp:lastModifiedBy>Robert Smith</cp:lastModifiedBy>
  <cp:revision>175</cp:revision>
  <cp:lastPrinted>2002-03-27T20:40:30Z</cp:lastPrinted>
  <dcterms:created xsi:type="dcterms:W3CDTF">1999-04-12T09:26:27Z</dcterms:created>
  <dcterms:modified xsi:type="dcterms:W3CDTF">2021-04-14T20:18:31Z</dcterms:modified>
</cp:coreProperties>
</file>