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Amatic SC" panose="020B0604020202020204" charset="-79"/>
      <p:regular r:id="rId4"/>
      <p:bold r:id="rId5"/>
    </p:embeddedFont>
    <p:embeddedFont>
      <p:font typeface="Short Stack" panose="020B0604020202020204" charset="0"/>
      <p:regular r:id="rId6"/>
    </p:embeddedFont>
    <p:embeddedFont>
      <p:font typeface="Quicksand" panose="00000500000000000000" pitchFamily="2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FF9300"/>
    <a:srgbClr val="FF8AD8"/>
    <a:srgbClr val="BDC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6"/>
    <p:restoredTop sz="94612"/>
  </p:normalViewPr>
  <p:slideViewPr>
    <p:cSldViewPr snapToGrid="0" snapToObjects="1">
      <p:cViewPr varScale="1">
        <p:scale>
          <a:sx n="119" d="100"/>
          <a:sy n="119" d="100"/>
        </p:scale>
        <p:origin x="57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hyperlink" Target="http://www.pngall.com/kids-png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en.wikipedia.org/wiki/2016%E2%80%9317_Monmouth_Hawks_men%27s_basketball_team" TargetMode="External"/><Relationship Id="rId11" Type="http://schemas.openxmlformats.org/officeDocument/2006/relationships/hyperlink" Target="https://commons.wikimedia.org/wiki/File:Shiny_red_apple.sv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pxfuel.com/en/free-photo-xdgaj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4537F-965D-3D40-A4A6-1975ECF5FB29}"/>
              </a:ext>
            </a:extLst>
          </p:cNvPr>
          <p:cNvSpPr txBox="1"/>
          <p:nvPr/>
        </p:nvSpPr>
        <p:spPr>
          <a:xfrm>
            <a:off x="992782" y="116750"/>
            <a:ext cx="7470083" cy="738664"/>
          </a:xfrm>
          <a:custGeom>
            <a:avLst/>
            <a:gdLst>
              <a:gd name="connsiteX0" fmla="*/ 0 w 7470083"/>
              <a:gd name="connsiteY0" fmla="*/ 0 h 738664"/>
              <a:gd name="connsiteX1" fmla="*/ 649323 w 7470083"/>
              <a:gd name="connsiteY1" fmla="*/ 0 h 738664"/>
              <a:gd name="connsiteX2" fmla="*/ 1149244 w 7470083"/>
              <a:gd name="connsiteY2" fmla="*/ 0 h 738664"/>
              <a:gd name="connsiteX3" fmla="*/ 1723865 w 7470083"/>
              <a:gd name="connsiteY3" fmla="*/ 0 h 738664"/>
              <a:gd name="connsiteX4" fmla="*/ 2447889 w 7470083"/>
              <a:gd name="connsiteY4" fmla="*/ 0 h 738664"/>
              <a:gd name="connsiteX5" fmla="*/ 2873109 w 7470083"/>
              <a:gd name="connsiteY5" fmla="*/ 0 h 738664"/>
              <a:gd name="connsiteX6" fmla="*/ 3522431 w 7470083"/>
              <a:gd name="connsiteY6" fmla="*/ 0 h 738664"/>
              <a:gd name="connsiteX7" fmla="*/ 3947652 w 7470083"/>
              <a:gd name="connsiteY7" fmla="*/ 0 h 738664"/>
              <a:gd name="connsiteX8" fmla="*/ 4522273 w 7470083"/>
              <a:gd name="connsiteY8" fmla="*/ 0 h 738664"/>
              <a:gd name="connsiteX9" fmla="*/ 5171596 w 7470083"/>
              <a:gd name="connsiteY9" fmla="*/ 0 h 738664"/>
              <a:gd name="connsiteX10" fmla="*/ 5522115 w 7470083"/>
              <a:gd name="connsiteY10" fmla="*/ 0 h 738664"/>
              <a:gd name="connsiteX11" fmla="*/ 5872634 w 7470083"/>
              <a:gd name="connsiteY11" fmla="*/ 0 h 738664"/>
              <a:gd name="connsiteX12" fmla="*/ 6596658 w 7470083"/>
              <a:gd name="connsiteY12" fmla="*/ 0 h 738664"/>
              <a:gd name="connsiteX13" fmla="*/ 7470083 w 7470083"/>
              <a:gd name="connsiteY13" fmla="*/ 0 h 738664"/>
              <a:gd name="connsiteX14" fmla="*/ 7470083 w 7470083"/>
              <a:gd name="connsiteY14" fmla="*/ 347172 h 738664"/>
              <a:gd name="connsiteX15" fmla="*/ 7470083 w 7470083"/>
              <a:gd name="connsiteY15" fmla="*/ 738664 h 738664"/>
              <a:gd name="connsiteX16" fmla="*/ 6820760 w 7470083"/>
              <a:gd name="connsiteY16" fmla="*/ 738664 h 738664"/>
              <a:gd name="connsiteX17" fmla="*/ 6171438 w 7470083"/>
              <a:gd name="connsiteY17" fmla="*/ 738664 h 738664"/>
              <a:gd name="connsiteX18" fmla="*/ 5596816 w 7470083"/>
              <a:gd name="connsiteY18" fmla="*/ 738664 h 738664"/>
              <a:gd name="connsiteX19" fmla="*/ 4872793 w 7470083"/>
              <a:gd name="connsiteY19" fmla="*/ 738664 h 738664"/>
              <a:gd name="connsiteX20" fmla="*/ 4148769 w 7470083"/>
              <a:gd name="connsiteY20" fmla="*/ 738664 h 738664"/>
              <a:gd name="connsiteX21" fmla="*/ 3499447 w 7470083"/>
              <a:gd name="connsiteY21" fmla="*/ 738664 h 738664"/>
              <a:gd name="connsiteX22" fmla="*/ 2850124 w 7470083"/>
              <a:gd name="connsiteY22" fmla="*/ 738664 h 738664"/>
              <a:gd name="connsiteX23" fmla="*/ 2200801 w 7470083"/>
              <a:gd name="connsiteY23" fmla="*/ 738664 h 738664"/>
              <a:gd name="connsiteX24" fmla="*/ 1775581 w 7470083"/>
              <a:gd name="connsiteY24" fmla="*/ 738664 h 738664"/>
              <a:gd name="connsiteX25" fmla="*/ 1051558 w 7470083"/>
              <a:gd name="connsiteY25" fmla="*/ 738664 h 738664"/>
              <a:gd name="connsiteX26" fmla="*/ 0 w 7470083"/>
              <a:gd name="connsiteY26" fmla="*/ 738664 h 738664"/>
              <a:gd name="connsiteX27" fmla="*/ 0 w 7470083"/>
              <a:gd name="connsiteY27" fmla="*/ 391492 h 738664"/>
              <a:gd name="connsiteX28" fmla="*/ 0 w 7470083"/>
              <a:gd name="connsiteY2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70083" h="738664" fill="none" extrusionOk="0">
                <a:moveTo>
                  <a:pt x="0" y="0"/>
                </a:moveTo>
                <a:cubicBezTo>
                  <a:pt x="176046" y="-44968"/>
                  <a:pt x="328274" y="1106"/>
                  <a:pt x="649323" y="0"/>
                </a:cubicBezTo>
                <a:cubicBezTo>
                  <a:pt x="970372" y="-1106"/>
                  <a:pt x="938655" y="8934"/>
                  <a:pt x="1149244" y="0"/>
                </a:cubicBezTo>
                <a:cubicBezTo>
                  <a:pt x="1359833" y="-8934"/>
                  <a:pt x="1522034" y="15288"/>
                  <a:pt x="1723865" y="0"/>
                </a:cubicBezTo>
                <a:cubicBezTo>
                  <a:pt x="1925696" y="-15288"/>
                  <a:pt x="2224932" y="64356"/>
                  <a:pt x="2447889" y="0"/>
                </a:cubicBezTo>
                <a:cubicBezTo>
                  <a:pt x="2670846" y="-64356"/>
                  <a:pt x="2764576" y="39125"/>
                  <a:pt x="2873109" y="0"/>
                </a:cubicBezTo>
                <a:cubicBezTo>
                  <a:pt x="2981642" y="-39125"/>
                  <a:pt x="3298706" y="24121"/>
                  <a:pt x="3522431" y="0"/>
                </a:cubicBezTo>
                <a:cubicBezTo>
                  <a:pt x="3746156" y="-24121"/>
                  <a:pt x="3815896" y="39924"/>
                  <a:pt x="3947652" y="0"/>
                </a:cubicBezTo>
                <a:cubicBezTo>
                  <a:pt x="4079408" y="-39924"/>
                  <a:pt x="4300137" y="41752"/>
                  <a:pt x="4522273" y="0"/>
                </a:cubicBezTo>
                <a:cubicBezTo>
                  <a:pt x="4744409" y="-41752"/>
                  <a:pt x="5041311" y="20703"/>
                  <a:pt x="5171596" y="0"/>
                </a:cubicBezTo>
                <a:cubicBezTo>
                  <a:pt x="5301881" y="-20703"/>
                  <a:pt x="5433547" y="4350"/>
                  <a:pt x="5522115" y="0"/>
                </a:cubicBezTo>
                <a:cubicBezTo>
                  <a:pt x="5610683" y="-4350"/>
                  <a:pt x="5796276" y="17838"/>
                  <a:pt x="5872634" y="0"/>
                </a:cubicBezTo>
                <a:cubicBezTo>
                  <a:pt x="5948992" y="-17838"/>
                  <a:pt x="6405123" y="83084"/>
                  <a:pt x="6596658" y="0"/>
                </a:cubicBezTo>
                <a:cubicBezTo>
                  <a:pt x="6788193" y="-83084"/>
                  <a:pt x="7163544" y="98009"/>
                  <a:pt x="7470083" y="0"/>
                </a:cubicBezTo>
                <a:cubicBezTo>
                  <a:pt x="7476280" y="93007"/>
                  <a:pt x="7433426" y="206298"/>
                  <a:pt x="7470083" y="347172"/>
                </a:cubicBezTo>
                <a:cubicBezTo>
                  <a:pt x="7506740" y="488046"/>
                  <a:pt x="7436243" y="643838"/>
                  <a:pt x="7470083" y="738664"/>
                </a:cubicBezTo>
                <a:cubicBezTo>
                  <a:pt x="7166887" y="803426"/>
                  <a:pt x="7032911" y="703356"/>
                  <a:pt x="6820760" y="738664"/>
                </a:cubicBezTo>
                <a:cubicBezTo>
                  <a:pt x="6608609" y="773972"/>
                  <a:pt x="6429810" y="669616"/>
                  <a:pt x="6171438" y="738664"/>
                </a:cubicBezTo>
                <a:cubicBezTo>
                  <a:pt x="5913066" y="807712"/>
                  <a:pt x="5852677" y="707984"/>
                  <a:pt x="5596816" y="738664"/>
                </a:cubicBezTo>
                <a:cubicBezTo>
                  <a:pt x="5340955" y="769344"/>
                  <a:pt x="5128339" y="684454"/>
                  <a:pt x="4872793" y="738664"/>
                </a:cubicBezTo>
                <a:cubicBezTo>
                  <a:pt x="4617247" y="792874"/>
                  <a:pt x="4323588" y="652109"/>
                  <a:pt x="4148769" y="738664"/>
                </a:cubicBezTo>
                <a:cubicBezTo>
                  <a:pt x="3973950" y="825219"/>
                  <a:pt x="3638219" y="677664"/>
                  <a:pt x="3499447" y="738664"/>
                </a:cubicBezTo>
                <a:cubicBezTo>
                  <a:pt x="3360675" y="799664"/>
                  <a:pt x="3059137" y="674565"/>
                  <a:pt x="2850124" y="738664"/>
                </a:cubicBezTo>
                <a:cubicBezTo>
                  <a:pt x="2641111" y="802763"/>
                  <a:pt x="2417103" y="701508"/>
                  <a:pt x="2200801" y="738664"/>
                </a:cubicBezTo>
                <a:cubicBezTo>
                  <a:pt x="1984499" y="775820"/>
                  <a:pt x="1930832" y="700467"/>
                  <a:pt x="1775581" y="738664"/>
                </a:cubicBezTo>
                <a:cubicBezTo>
                  <a:pt x="1620330" y="776861"/>
                  <a:pt x="1277462" y="702298"/>
                  <a:pt x="1051558" y="738664"/>
                </a:cubicBezTo>
                <a:cubicBezTo>
                  <a:pt x="825654" y="775030"/>
                  <a:pt x="465387" y="699855"/>
                  <a:pt x="0" y="738664"/>
                </a:cubicBezTo>
                <a:cubicBezTo>
                  <a:pt x="-23311" y="577775"/>
                  <a:pt x="3813" y="500360"/>
                  <a:pt x="0" y="391492"/>
                </a:cubicBezTo>
                <a:cubicBezTo>
                  <a:pt x="-3813" y="282624"/>
                  <a:pt x="34478" y="182261"/>
                  <a:pt x="0" y="0"/>
                </a:cubicBezTo>
                <a:close/>
              </a:path>
              <a:path w="7470083" h="738664" stroke="0" extrusionOk="0">
                <a:moveTo>
                  <a:pt x="0" y="0"/>
                </a:moveTo>
                <a:cubicBezTo>
                  <a:pt x="187471" y="-17112"/>
                  <a:pt x="340906" y="54931"/>
                  <a:pt x="499921" y="0"/>
                </a:cubicBezTo>
                <a:cubicBezTo>
                  <a:pt x="658936" y="-54931"/>
                  <a:pt x="779089" y="24186"/>
                  <a:pt x="850440" y="0"/>
                </a:cubicBezTo>
                <a:cubicBezTo>
                  <a:pt x="921791" y="-24186"/>
                  <a:pt x="1261667" y="11885"/>
                  <a:pt x="1574464" y="0"/>
                </a:cubicBezTo>
                <a:cubicBezTo>
                  <a:pt x="1887261" y="-11885"/>
                  <a:pt x="1924710" y="11500"/>
                  <a:pt x="2074385" y="0"/>
                </a:cubicBezTo>
                <a:cubicBezTo>
                  <a:pt x="2224060" y="-11500"/>
                  <a:pt x="2356453" y="15791"/>
                  <a:pt x="2574306" y="0"/>
                </a:cubicBezTo>
                <a:cubicBezTo>
                  <a:pt x="2792159" y="-15791"/>
                  <a:pt x="3093594" y="40593"/>
                  <a:pt x="3298329" y="0"/>
                </a:cubicBezTo>
                <a:cubicBezTo>
                  <a:pt x="3503064" y="-40593"/>
                  <a:pt x="3523614" y="46417"/>
                  <a:pt x="3723549" y="0"/>
                </a:cubicBezTo>
                <a:cubicBezTo>
                  <a:pt x="3923484" y="-46417"/>
                  <a:pt x="4115242" y="5527"/>
                  <a:pt x="4447572" y="0"/>
                </a:cubicBezTo>
                <a:cubicBezTo>
                  <a:pt x="4779902" y="-5527"/>
                  <a:pt x="4942270" y="16042"/>
                  <a:pt x="5171596" y="0"/>
                </a:cubicBezTo>
                <a:cubicBezTo>
                  <a:pt x="5400922" y="-16042"/>
                  <a:pt x="5611503" y="4185"/>
                  <a:pt x="5746218" y="0"/>
                </a:cubicBezTo>
                <a:cubicBezTo>
                  <a:pt x="5880933" y="-4185"/>
                  <a:pt x="6209823" y="32452"/>
                  <a:pt x="6470241" y="0"/>
                </a:cubicBezTo>
                <a:cubicBezTo>
                  <a:pt x="6730659" y="-32452"/>
                  <a:pt x="6800723" y="10028"/>
                  <a:pt x="6970162" y="0"/>
                </a:cubicBezTo>
                <a:cubicBezTo>
                  <a:pt x="7139601" y="-10028"/>
                  <a:pt x="7330226" y="26499"/>
                  <a:pt x="7470083" y="0"/>
                </a:cubicBezTo>
                <a:cubicBezTo>
                  <a:pt x="7495066" y="76541"/>
                  <a:pt x="7448129" y="203081"/>
                  <a:pt x="7470083" y="376719"/>
                </a:cubicBezTo>
                <a:cubicBezTo>
                  <a:pt x="7492037" y="550357"/>
                  <a:pt x="7429361" y="609167"/>
                  <a:pt x="7470083" y="738664"/>
                </a:cubicBezTo>
                <a:cubicBezTo>
                  <a:pt x="7298432" y="793445"/>
                  <a:pt x="7136911" y="724611"/>
                  <a:pt x="6895461" y="738664"/>
                </a:cubicBezTo>
                <a:cubicBezTo>
                  <a:pt x="6654011" y="752717"/>
                  <a:pt x="6467703" y="736310"/>
                  <a:pt x="6171438" y="738664"/>
                </a:cubicBezTo>
                <a:cubicBezTo>
                  <a:pt x="5875173" y="741018"/>
                  <a:pt x="5836935" y="712954"/>
                  <a:pt x="5596816" y="738664"/>
                </a:cubicBezTo>
                <a:cubicBezTo>
                  <a:pt x="5356697" y="764374"/>
                  <a:pt x="5395073" y="730078"/>
                  <a:pt x="5246297" y="738664"/>
                </a:cubicBezTo>
                <a:cubicBezTo>
                  <a:pt x="5097521" y="747250"/>
                  <a:pt x="4964393" y="737143"/>
                  <a:pt x="4821077" y="738664"/>
                </a:cubicBezTo>
                <a:cubicBezTo>
                  <a:pt x="4677761" y="740185"/>
                  <a:pt x="4267997" y="710540"/>
                  <a:pt x="4097053" y="738664"/>
                </a:cubicBezTo>
                <a:cubicBezTo>
                  <a:pt x="3926109" y="766788"/>
                  <a:pt x="3712332" y="715693"/>
                  <a:pt x="3522431" y="738664"/>
                </a:cubicBezTo>
                <a:cubicBezTo>
                  <a:pt x="3332530" y="761635"/>
                  <a:pt x="3221338" y="706977"/>
                  <a:pt x="3097211" y="738664"/>
                </a:cubicBezTo>
                <a:cubicBezTo>
                  <a:pt x="2973084" y="770351"/>
                  <a:pt x="2808584" y="684984"/>
                  <a:pt x="2522590" y="738664"/>
                </a:cubicBezTo>
                <a:cubicBezTo>
                  <a:pt x="2236596" y="792344"/>
                  <a:pt x="2292888" y="715730"/>
                  <a:pt x="2172070" y="738664"/>
                </a:cubicBezTo>
                <a:cubicBezTo>
                  <a:pt x="2051252" y="761598"/>
                  <a:pt x="1964760" y="736890"/>
                  <a:pt x="1821551" y="738664"/>
                </a:cubicBezTo>
                <a:cubicBezTo>
                  <a:pt x="1678342" y="740438"/>
                  <a:pt x="1520349" y="669819"/>
                  <a:pt x="1246929" y="738664"/>
                </a:cubicBezTo>
                <a:cubicBezTo>
                  <a:pt x="973509" y="807509"/>
                  <a:pt x="1021923" y="722168"/>
                  <a:pt x="821709" y="738664"/>
                </a:cubicBezTo>
                <a:cubicBezTo>
                  <a:pt x="621495" y="755160"/>
                  <a:pt x="261229" y="736210"/>
                  <a:pt x="0" y="738664"/>
                </a:cubicBezTo>
                <a:cubicBezTo>
                  <a:pt x="-22677" y="653812"/>
                  <a:pt x="4046" y="472188"/>
                  <a:pt x="0" y="384105"/>
                </a:cubicBezTo>
                <a:cubicBezTo>
                  <a:pt x="-4046" y="296022"/>
                  <a:pt x="4556" y="1198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CLINICAL EDUCATIONAL EXPERIENCE – SERVICE-LEARNING HOURS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HALEY BELGIO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MONMOUTH UNIVERSITY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89C33-A8F4-844E-9655-901B196EF002}"/>
              </a:ext>
            </a:extLst>
          </p:cNvPr>
          <p:cNvSpPr txBox="1"/>
          <p:nvPr/>
        </p:nvSpPr>
        <p:spPr>
          <a:xfrm>
            <a:off x="228574" y="1041574"/>
            <a:ext cx="1959428" cy="1569660"/>
          </a:xfrm>
          <a:custGeom>
            <a:avLst/>
            <a:gdLst>
              <a:gd name="connsiteX0" fmla="*/ 0 w 1959428"/>
              <a:gd name="connsiteY0" fmla="*/ 0 h 1569660"/>
              <a:gd name="connsiteX1" fmla="*/ 431074 w 1959428"/>
              <a:gd name="connsiteY1" fmla="*/ 0 h 1569660"/>
              <a:gd name="connsiteX2" fmla="*/ 940525 w 1959428"/>
              <a:gd name="connsiteY2" fmla="*/ 0 h 1569660"/>
              <a:gd name="connsiteX3" fmla="*/ 1371600 w 1959428"/>
              <a:gd name="connsiteY3" fmla="*/ 0 h 1569660"/>
              <a:gd name="connsiteX4" fmla="*/ 1959428 w 1959428"/>
              <a:gd name="connsiteY4" fmla="*/ 0 h 1569660"/>
              <a:gd name="connsiteX5" fmla="*/ 1959428 w 1959428"/>
              <a:gd name="connsiteY5" fmla="*/ 507523 h 1569660"/>
              <a:gd name="connsiteX6" fmla="*/ 1959428 w 1959428"/>
              <a:gd name="connsiteY6" fmla="*/ 999350 h 1569660"/>
              <a:gd name="connsiteX7" fmla="*/ 1959428 w 1959428"/>
              <a:gd name="connsiteY7" fmla="*/ 1569660 h 1569660"/>
              <a:gd name="connsiteX8" fmla="*/ 1430382 w 1959428"/>
              <a:gd name="connsiteY8" fmla="*/ 1569660 h 1569660"/>
              <a:gd name="connsiteX9" fmla="*/ 920931 w 1959428"/>
              <a:gd name="connsiteY9" fmla="*/ 1569660 h 1569660"/>
              <a:gd name="connsiteX10" fmla="*/ 450668 w 1959428"/>
              <a:gd name="connsiteY10" fmla="*/ 1569660 h 1569660"/>
              <a:gd name="connsiteX11" fmla="*/ 0 w 1959428"/>
              <a:gd name="connsiteY11" fmla="*/ 1569660 h 1569660"/>
              <a:gd name="connsiteX12" fmla="*/ 0 w 1959428"/>
              <a:gd name="connsiteY12" fmla="*/ 1093530 h 1569660"/>
              <a:gd name="connsiteX13" fmla="*/ 0 w 1959428"/>
              <a:gd name="connsiteY13" fmla="*/ 601703 h 1569660"/>
              <a:gd name="connsiteX14" fmla="*/ 0 w 1959428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9428" h="1569660" fill="none" extrusionOk="0">
                <a:moveTo>
                  <a:pt x="0" y="0"/>
                </a:moveTo>
                <a:cubicBezTo>
                  <a:pt x="210961" y="-46119"/>
                  <a:pt x="247759" y="19078"/>
                  <a:pt x="431074" y="0"/>
                </a:cubicBezTo>
                <a:cubicBezTo>
                  <a:pt x="614389" y="-19078"/>
                  <a:pt x="832056" y="30925"/>
                  <a:pt x="940525" y="0"/>
                </a:cubicBezTo>
                <a:cubicBezTo>
                  <a:pt x="1048994" y="-30925"/>
                  <a:pt x="1244197" y="12072"/>
                  <a:pt x="1371600" y="0"/>
                </a:cubicBezTo>
                <a:cubicBezTo>
                  <a:pt x="1499003" y="-12072"/>
                  <a:pt x="1713045" y="67427"/>
                  <a:pt x="1959428" y="0"/>
                </a:cubicBezTo>
                <a:cubicBezTo>
                  <a:pt x="2009181" y="194594"/>
                  <a:pt x="1937115" y="295528"/>
                  <a:pt x="1959428" y="507523"/>
                </a:cubicBezTo>
                <a:cubicBezTo>
                  <a:pt x="1981741" y="719518"/>
                  <a:pt x="1931410" y="772163"/>
                  <a:pt x="1959428" y="999350"/>
                </a:cubicBezTo>
                <a:cubicBezTo>
                  <a:pt x="1987446" y="1226537"/>
                  <a:pt x="1900892" y="1347571"/>
                  <a:pt x="1959428" y="1569660"/>
                </a:cubicBezTo>
                <a:cubicBezTo>
                  <a:pt x="1732015" y="1621512"/>
                  <a:pt x="1655058" y="1515243"/>
                  <a:pt x="1430382" y="1569660"/>
                </a:cubicBezTo>
                <a:cubicBezTo>
                  <a:pt x="1205706" y="1624077"/>
                  <a:pt x="1025961" y="1555205"/>
                  <a:pt x="920931" y="1569660"/>
                </a:cubicBezTo>
                <a:cubicBezTo>
                  <a:pt x="815901" y="1584115"/>
                  <a:pt x="619950" y="1568193"/>
                  <a:pt x="450668" y="1569660"/>
                </a:cubicBezTo>
                <a:cubicBezTo>
                  <a:pt x="281386" y="1571127"/>
                  <a:pt x="191938" y="1546242"/>
                  <a:pt x="0" y="1569660"/>
                </a:cubicBezTo>
                <a:cubicBezTo>
                  <a:pt x="-5626" y="1350309"/>
                  <a:pt x="10165" y="1297216"/>
                  <a:pt x="0" y="1093530"/>
                </a:cubicBezTo>
                <a:cubicBezTo>
                  <a:pt x="-10165" y="889844"/>
                  <a:pt x="47001" y="839233"/>
                  <a:pt x="0" y="601703"/>
                </a:cubicBezTo>
                <a:cubicBezTo>
                  <a:pt x="-47001" y="364173"/>
                  <a:pt x="56282" y="234470"/>
                  <a:pt x="0" y="0"/>
                </a:cubicBezTo>
                <a:close/>
              </a:path>
              <a:path w="1959428" h="1569660" stroke="0" extrusionOk="0">
                <a:moveTo>
                  <a:pt x="0" y="0"/>
                </a:moveTo>
                <a:cubicBezTo>
                  <a:pt x="162627" y="-50196"/>
                  <a:pt x="238042" y="40606"/>
                  <a:pt x="470263" y="0"/>
                </a:cubicBezTo>
                <a:cubicBezTo>
                  <a:pt x="702484" y="-40606"/>
                  <a:pt x="792891" y="24875"/>
                  <a:pt x="979714" y="0"/>
                </a:cubicBezTo>
                <a:cubicBezTo>
                  <a:pt x="1166537" y="-24875"/>
                  <a:pt x="1324332" y="1048"/>
                  <a:pt x="1449977" y="0"/>
                </a:cubicBezTo>
                <a:cubicBezTo>
                  <a:pt x="1575622" y="-1048"/>
                  <a:pt x="1773216" y="28339"/>
                  <a:pt x="1959428" y="0"/>
                </a:cubicBezTo>
                <a:cubicBezTo>
                  <a:pt x="1974275" y="106078"/>
                  <a:pt x="1915716" y="268611"/>
                  <a:pt x="1959428" y="523220"/>
                </a:cubicBezTo>
                <a:cubicBezTo>
                  <a:pt x="2003140" y="777829"/>
                  <a:pt x="1910015" y="873211"/>
                  <a:pt x="1959428" y="999350"/>
                </a:cubicBezTo>
                <a:cubicBezTo>
                  <a:pt x="2008841" y="1125489"/>
                  <a:pt x="1948932" y="1395219"/>
                  <a:pt x="1959428" y="1569660"/>
                </a:cubicBezTo>
                <a:cubicBezTo>
                  <a:pt x="1784552" y="1615338"/>
                  <a:pt x="1609815" y="1556923"/>
                  <a:pt x="1489165" y="1569660"/>
                </a:cubicBezTo>
                <a:cubicBezTo>
                  <a:pt x="1368515" y="1582397"/>
                  <a:pt x="1190717" y="1559399"/>
                  <a:pt x="1058091" y="1569660"/>
                </a:cubicBezTo>
                <a:cubicBezTo>
                  <a:pt x="925465" y="1579921"/>
                  <a:pt x="788710" y="1537448"/>
                  <a:pt x="607423" y="1569660"/>
                </a:cubicBezTo>
                <a:cubicBezTo>
                  <a:pt x="426136" y="1601872"/>
                  <a:pt x="180609" y="1508742"/>
                  <a:pt x="0" y="1569660"/>
                </a:cubicBezTo>
                <a:cubicBezTo>
                  <a:pt x="-15631" y="1363752"/>
                  <a:pt x="46061" y="1255836"/>
                  <a:pt x="0" y="1077833"/>
                </a:cubicBezTo>
                <a:cubicBezTo>
                  <a:pt x="-46061" y="899830"/>
                  <a:pt x="5726" y="754871"/>
                  <a:pt x="0" y="570310"/>
                </a:cubicBezTo>
                <a:cubicBezTo>
                  <a:pt x="-5726" y="385749"/>
                  <a:pt x="4396" y="11536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  <a:lumMod val="0"/>
                  <a:lumOff val="10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974026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Amerigo A. Anastasia Elementary School in Long Branch, NJ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Grade levels K-5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Hybrid model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C8352-68BE-6E43-9915-7355B3AB13CE}"/>
              </a:ext>
            </a:extLst>
          </p:cNvPr>
          <p:cNvSpPr txBox="1"/>
          <p:nvPr/>
        </p:nvSpPr>
        <p:spPr>
          <a:xfrm>
            <a:off x="69953" y="2987995"/>
            <a:ext cx="2743199" cy="1569660"/>
          </a:xfrm>
          <a:custGeom>
            <a:avLst/>
            <a:gdLst>
              <a:gd name="connsiteX0" fmla="*/ 0 w 2743199"/>
              <a:gd name="connsiteY0" fmla="*/ 0 h 1569660"/>
              <a:gd name="connsiteX1" fmla="*/ 576072 w 2743199"/>
              <a:gd name="connsiteY1" fmla="*/ 0 h 1569660"/>
              <a:gd name="connsiteX2" fmla="*/ 1179576 w 2743199"/>
              <a:gd name="connsiteY2" fmla="*/ 0 h 1569660"/>
              <a:gd name="connsiteX3" fmla="*/ 1755647 w 2743199"/>
              <a:gd name="connsiteY3" fmla="*/ 0 h 1569660"/>
              <a:gd name="connsiteX4" fmla="*/ 2249423 w 2743199"/>
              <a:gd name="connsiteY4" fmla="*/ 0 h 1569660"/>
              <a:gd name="connsiteX5" fmla="*/ 2743199 w 2743199"/>
              <a:gd name="connsiteY5" fmla="*/ 0 h 1569660"/>
              <a:gd name="connsiteX6" fmla="*/ 2743199 w 2743199"/>
              <a:gd name="connsiteY6" fmla="*/ 523220 h 1569660"/>
              <a:gd name="connsiteX7" fmla="*/ 2743199 w 2743199"/>
              <a:gd name="connsiteY7" fmla="*/ 1077833 h 1569660"/>
              <a:gd name="connsiteX8" fmla="*/ 2743199 w 2743199"/>
              <a:gd name="connsiteY8" fmla="*/ 1569660 h 1569660"/>
              <a:gd name="connsiteX9" fmla="*/ 2139695 w 2743199"/>
              <a:gd name="connsiteY9" fmla="*/ 1569660 h 1569660"/>
              <a:gd name="connsiteX10" fmla="*/ 1563623 w 2743199"/>
              <a:gd name="connsiteY10" fmla="*/ 1569660 h 1569660"/>
              <a:gd name="connsiteX11" fmla="*/ 1042416 w 2743199"/>
              <a:gd name="connsiteY11" fmla="*/ 1569660 h 1569660"/>
              <a:gd name="connsiteX12" fmla="*/ 493776 w 2743199"/>
              <a:gd name="connsiteY12" fmla="*/ 1569660 h 1569660"/>
              <a:gd name="connsiteX13" fmla="*/ 0 w 2743199"/>
              <a:gd name="connsiteY13" fmla="*/ 1569660 h 1569660"/>
              <a:gd name="connsiteX14" fmla="*/ 0 w 2743199"/>
              <a:gd name="connsiteY14" fmla="*/ 1030743 h 1569660"/>
              <a:gd name="connsiteX15" fmla="*/ 0 w 2743199"/>
              <a:gd name="connsiteY15" fmla="*/ 554613 h 1569660"/>
              <a:gd name="connsiteX16" fmla="*/ 0 w 2743199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3199" h="1569660" fill="none" extrusionOk="0">
                <a:moveTo>
                  <a:pt x="0" y="0"/>
                </a:moveTo>
                <a:cubicBezTo>
                  <a:pt x="124971" y="-67328"/>
                  <a:pt x="369099" y="14356"/>
                  <a:pt x="576072" y="0"/>
                </a:cubicBezTo>
                <a:cubicBezTo>
                  <a:pt x="783045" y="-14356"/>
                  <a:pt x="900873" y="13819"/>
                  <a:pt x="1179576" y="0"/>
                </a:cubicBezTo>
                <a:cubicBezTo>
                  <a:pt x="1458279" y="-13819"/>
                  <a:pt x="1620896" y="35549"/>
                  <a:pt x="1755647" y="0"/>
                </a:cubicBezTo>
                <a:cubicBezTo>
                  <a:pt x="1890398" y="-35549"/>
                  <a:pt x="2027255" y="1808"/>
                  <a:pt x="2249423" y="0"/>
                </a:cubicBezTo>
                <a:cubicBezTo>
                  <a:pt x="2471591" y="-1808"/>
                  <a:pt x="2506191" y="11161"/>
                  <a:pt x="2743199" y="0"/>
                </a:cubicBezTo>
                <a:cubicBezTo>
                  <a:pt x="2788322" y="179864"/>
                  <a:pt x="2729934" y="301469"/>
                  <a:pt x="2743199" y="523220"/>
                </a:cubicBezTo>
                <a:cubicBezTo>
                  <a:pt x="2756464" y="744971"/>
                  <a:pt x="2708340" y="941215"/>
                  <a:pt x="2743199" y="1077833"/>
                </a:cubicBezTo>
                <a:cubicBezTo>
                  <a:pt x="2778058" y="1214451"/>
                  <a:pt x="2700448" y="1361620"/>
                  <a:pt x="2743199" y="1569660"/>
                </a:cubicBezTo>
                <a:cubicBezTo>
                  <a:pt x="2482408" y="1630462"/>
                  <a:pt x="2365158" y="1545318"/>
                  <a:pt x="2139695" y="1569660"/>
                </a:cubicBezTo>
                <a:cubicBezTo>
                  <a:pt x="1914232" y="1594002"/>
                  <a:pt x="1749373" y="1524786"/>
                  <a:pt x="1563623" y="1569660"/>
                </a:cubicBezTo>
                <a:cubicBezTo>
                  <a:pt x="1377873" y="1614534"/>
                  <a:pt x="1288713" y="1561486"/>
                  <a:pt x="1042416" y="1569660"/>
                </a:cubicBezTo>
                <a:cubicBezTo>
                  <a:pt x="796119" y="1577834"/>
                  <a:pt x="635168" y="1515111"/>
                  <a:pt x="493776" y="1569660"/>
                </a:cubicBezTo>
                <a:cubicBezTo>
                  <a:pt x="352384" y="1624209"/>
                  <a:pt x="179292" y="1566267"/>
                  <a:pt x="0" y="1569660"/>
                </a:cubicBezTo>
                <a:cubicBezTo>
                  <a:pt x="-7932" y="1375299"/>
                  <a:pt x="17502" y="1141202"/>
                  <a:pt x="0" y="1030743"/>
                </a:cubicBezTo>
                <a:cubicBezTo>
                  <a:pt x="-17502" y="920284"/>
                  <a:pt x="3287" y="787260"/>
                  <a:pt x="0" y="554613"/>
                </a:cubicBezTo>
                <a:cubicBezTo>
                  <a:pt x="-3287" y="321966"/>
                  <a:pt x="50822" y="268769"/>
                  <a:pt x="0" y="0"/>
                </a:cubicBezTo>
                <a:close/>
              </a:path>
              <a:path w="2743199" h="1569660" stroke="0" extrusionOk="0">
                <a:moveTo>
                  <a:pt x="0" y="0"/>
                </a:moveTo>
                <a:cubicBezTo>
                  <a:pt x="152723" y="-2647"/>
                  <a:pt x="306143" y="51650"/>
                  <a:pt x="521208" y="0"/>
                </a:cubicBezTo>
                <a:cubicBezTo>
                  <a:pt x="736273" y="-51650"/>
                  <a:pt x="909701" y="31587"/>
                  <a:pt x="1014984" y="0"/>
                </a:cubicBezTo>
                <a:cubicBezTo>
                  <a:pt x="1120267" y="-31587"/>
                  <a:pt x="1283043" y="3462"/>
                  <a:pt x="1481327" y="0"/>
                </a:cubicBezTo>
                <a:cubicBezTo>
                  <a:pt x="1679611" y="-3462"/>
                  <a:pt x="1847640" y="9852"/>
                  <a:pt x="2002535" y="0"/>
                </a:cubicBezTo>
                <a:cubicBezTo>
                  <a:pt x="2157430" y="-9852"/>
                  <a:pt x="2392619" y="83471"/>
                  <a:pt x="2743199" y="0"/>
                </a:cubicBezTo>
                <a:cubicBezTo>
                  <a:pt x="2770160" y="237704"/>
                  <a:pt x="2735891" y="363783"/>
                  <a:pt x="2743199" y="538917"/>
                </a:cubicBezTo>
                <a:cubicBezTo>
                  <a:pt x="2750507" y="714051"/>
                  <a:pt x="2678775" y="969151"/>
                  <a:pt x="2743199" y="1077833"/>
                </a:cubicBezTo>
                <a:cubicBezTo>
                  <a:pt x="2807623" y="1186515"/>
                  <a:pt x="2728942" y="1438679"/>
                  <a:pt x="2743199" y="1569660"/>
                </a:cubicBezTo>
                <a:cubicBezTo>
                  <a:pt x="2510133" y="1593622"/>
                  <a:pt x="2429213" y="1538235"/>
                  <a:pt x="2249423" y="1569660"/>
                </a:cubicBezTo>
                <a:cubicBezTo>
                  <a:pt x="2069633" y="1601085"/>
                  <a:pt x="1905069" y="1562344"/>
                  <a:pt x="1700783" y="1569660"/>
                </a:cubicBezTo>
                <a:cubicBezTo>
                  <a:pt x="1496497" y="1576976"/>
                  <a:pt x="1400473" y="1534261"/>
                  <a:pt x="1152144" y="1569660"/>
                </a:cubicBezTo>
                <a:cubicBezTo>
                  <a:pt x="903815" y="1605059"/>
                  <a:pt x="888273" y="1546095"/>
                  <a:pt x="685800" y="1569660"/>
                </a:cubicBezTo>
                <a:cubicBezTo>
                  <a:pt x="483327" y="1593225"/>
                  <a:pt x="255849" y="1568942"/>
                  <a:pt x="0" y="1569660"/>
                </a:cubicBezTo>
                <a:cubicBezTo>
                  <a:pt x="-34165" y="1351513"/>
                  <a:pt x="18880" y="1202703"/>
                  <a:pt x="0" y="1015047"/>
                </a:cubicBezTo>
                <a:cubicBezTo>
                  <a:pt x="-18880" y="827391"/>
                  <a:pt x="17544" y="680174"/>
                  <a:pt x="0" y="476130"/>
                </a:cubicBezTo>
                <a:cubicBezTo>
                  <a:pt x="-17544" y="272086"/>
                  <a:pt x="41370" y="15988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tint val="66000"/>
                  <a:satMod val="160000"/>
                  <a:lumMod val="26000"/>
                  <a:lumOff val="74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1850511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erican Typewriter" panose="02090604020004020304" pitchFamily="18" charset="77"/>
              </a:rPr>
              <a:t>STUDENTS IN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K-2 special education students who </a:t>
            </a:r>
            <a:r>
              <a:rPr lang="en-US" sz="1200">
                <a:latin typeface="American Typewriter" panose="02090604020004020304" pitchFamily="18" charset="77"/>
              </a:rPr>
              <a:t>have autism </a:t>
            </a:r>
            <a:endParaRPr lang="en-US" sz="1200" dirty="0">
              <a:latin typeface="American Typewriter" panose="02090604020004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5 in person, 1 on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All boys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Reading, writing, math, vocabulary, movement, speech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EE819-0F3D-9F42-9B1D-D45A9B1ECC22}"/>
              </a:ext>
            </a:extLst>
          </p:cNvPr>
          <p:cNvSpPr txBox="1"/>
          <p:nvPr/>
        </p:nvSpPr>
        <p:spPr>
          <a:xfrm>
            <a:off x="2337293" y="970615"/>
            <a:ext cx="2379306" cy="1815882"/>
          </a:xfrm>
          <a:custGeom>
            <a:avLst/>
            <a:gdLst>
              <a:gd name="connsiteX0" fmla="*/ 0 w 2379306"/>
              <a:gd name="connsiteY0" fmla="*/ 0 h 1815882"/>
              <a:gd name="connsiteX1" fmla="*/ 594827 w 2379306"/>
              <a:gd name="connsiteY1" fmla="*/ 0 h 1815882"/>
              <a:gd name="connsiteX2" fmla="*/ 1118274 w 2379306"/>
              <a:gd name="connsiteY2" fmla="*/ 0 h 1815882"/>
              <a:gd name="connsiteX3" fmla="*/ 1641721 w 2379306"/>
              <a:gd name="connsiteY3" fmla="*/ 0 h 1815882"/>
              <a:gd name="connsiteX4" fmla="*/ 2379306 w 2379306"/>
              <a:gd name="connsiteY4" fmla="*/ 0 h 1815882"/>
              <a:gd name="connsiteX5" fmla="*/ 2379306 w 2379306"/>
              <a:gd name="connsiteY5" fmla="*/ 490288 h 1815882"/>
              <a:gd name="connsiteX6" fmla="*/ 2379306 w 2379306"/>
              <a:gd name="connsiteY6" fmla="*/ 944259 h 1815882"/>
              <a:gd name="connsiteX7" fmla="*/ 2379306 w 2379306"/>
              <a:gd name="connsiteY7" fmla="*/ 1398229 h 1815882"/>
              <a:gd name="connsiteX8" fmla="*/ 2379306 w 2379306"/>
              <a:gd name="connsiteY8" fmla="*/ 1815882 h 1815882"/>
              <a:gd name="connsiteX9" fmla="*/ 1855859 w 2379306"/>
              <a:gd name="connsiteY9" fmla="*/ 1815882 h 1815882"/>
              <a:gd name="connsiteX10" fmla="*/ 1213446 w 2379306"/>
              <a:gd name="connsiteY10" fmla="*/ 1815882 h 1815882"/>
              <a:gd name="connsiteX11" fmla="*/ 689999 w 2379306"/>
              <a:gd name="connsiteY11" fmla="*/ 1815882 h 1815882"/>
              <a:gd name="connsiteX12" fmla="*/ 0 w 2379306"/>
              <a:gd name="connsiteY12" fmla="*/ 1815882 h 1815882"/>
              <a:gd name="connsiteX13" fmla="*/ 0 w 2379306"/>
              <a:gd name="connsiteY13" fmla="*/ 1380070 h 1815882"/>
              <a:gd name="connsiteX14" fmla="*/ 0 w 2379306"/>
              <a:gd name="connsiteY14" fmla="*/ 980576 h 1815882"/>
              <a:gd name="connsiteX15" fmla="*/ 0 w 2379306"/>
              <a:gd name="connsiteY15" fmla="*/ 526606 h 1815882"/>
              <a:gd name="connsiteX16" fmla="*/ 0 w 2379306"/>
              <a:gd name="connsiteY16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9306" h="1815882" fill="none" extrusionOk="0">
                <a:moveTo>
                  <a:pt x="0" y="0"/>
                </a:moveTo>
                <a:cubicBezTo>
                  <a:pt x="242326" y="-32028"/>
                  <a:pt x="352371" y="35495"/>
                  <a:pt x="594827" y="0"/>
                </a:cubicBezTo>
                <a:cubicBezTo>
                  <a:pt x="837283" y="-35495"/>
                  <a:pt x="956168" y="44413"/>
                  <a:pt x="1118274" y="0"/>
                </a:cubicBezTo>
                <a:cubicBezTo>
                  <a:pt x="1280380" y="-44413"/>
                  <a:pt x="1442079" y="30123"/>
                  <a:pt x="1641721" y="0"/>
                </a:cubicBezTo>
                <a:cubicBezTo>
                  <a:pt x="1841363" y="-30123"/>
                  <a:pt x="2068658" y="85816"/>
                  <a:pt x="2379306" y="0"/>
                </a:cubicBezTo>
                <a:cubicBezTo>
                  <a:pt x="2423180" y="234784"/>
                  <a:pt x="2377366" y="362938"/>
                  <a:pt x="2379306" y="490288"/>
                </a:cubicBezTo>
                <a:cubicBezTo>
                  <a:pt x="2381246" y="617638"/>
                  <a:pt x="2369743" y="838880"/>
                  <a:pt x="2379306" y="944259"/>
                </a:cubicBezTo>
                <a:cubicBezTo>
                  <a:pt x="2388869" y="1049638"/>
                  <a:pt x="2325753" y="1230483"/>
                  <a:pt x="2379306" y="1398229"/>
                </a:cubicBezTo>
                <a:cubicBezTo>
                  <a:pt x="2432859" y="1565975"/>
                  <a:pt x="2367062" y="1686652"/>
                  <a:pt x="2379306" y="1815882"/>
                </a:cubicBezTo>
                <a:cubicBezTo>
                  <a:pt x="2168683" y="1816002"/>
                  <a:pt x="2075382" y="1763535"/>
                  <a:pt x="1855859" y="1815882"/>
                </a:cubicBezTo>
                <a:cubicBezTo>
                  <a:pt x="1636336" y="1868229"/>
                  <a:pt x="1423303" y="1765983"/>
                  <a:pt x="1213446" y="1815882"/>
                </a:cubicBezTo>
                <a:cubicBezTo>
                  <a:pt x="1003589" y="1865781"/>
                  <a:pt x="889373" y="1810695"/>
                  <a:pt x="689999" y="1815882"/>
                </a:cubicBezTo>
                <a:cubicBezTo>
                  <a:pt x="490625" y="1821069"/>
                  <a:pt x="144308" y="1806831"/>
                  <a:pt x="0" y="1815882"/>
                </a:cubicBezTo>
                <a:cubicBezTo>
                  <a:pt x="-20851" y="1601507"/>
                  <a:pt x="37343" y="1552247"/>
                  <a:pt x="0" y="1380070"/>
                </a:cubicBezTo>
                <a:cubicBezTo>
                  <a:pt x="-37343" y="1207893"/>
                  <a:pt x="21425" y="1177712"/>
                  <a:pt x="0" y="980576"/>
                </a:cubicBezTo>
                <a:cubicBezTo>
                  <a:pt x="-21425" y="783440"/>
                  <a:pt x="29042" y="686071"/>
                  <a:pt x="0" y="526606"/>
                </a:cubicBezTo>
                <a:cubicBezTo>
                  <a:pt x="-29042" y="367141"/>
                  <a:pt x="18849" y="150107"/>
                  <a:pt x="0" y="0"/>
                </a:cubicBezTo>
                <a:close/>
              </a:path>
              <a:path w="2379306" h="1815882" stroke="0" extrusionOk="0">
                <a:moveTo>
                  <a:pt x="0" y="0"/>
                </a:moveTo>
                <a:cubicBezTo>
                  <a:pt x="190295" y="-62789"/>
                  <a:pt x="311180" y="3865"/>
                  <a:pt x="523447" y="0"/>
                </a:cubicBezTo>
                <a:cubicBezTo>
                  <a:pt x="735714" y="-3865"/>
                  <a:pt x="1004932" y="24560"/>
                  <a:pt x="1165860" y="0"/>
                </a:cubicBezTo>
                <a:cubicBezTo>
                  <a:pt x="1326788" y="-24560"/>
                  <a:pt x="1562740" y="58808"/>
                  <a:pt x="1808273" y="0"/>
                </a:cubicBezTo>
                <a:cubicBezTo>
                  <a:pt x="2053806" y="-58808"/>
                  <a:pt x="2206322" y="61257"/>
                  <a:pt x="2379306" y="0"/>
                </a:cubicBezTo>
                <a:cubicBezTo>
                  <a:pt x="2391816" y="98369"/>
                  <a:pt x="2348837" y="330061"/>
                  <a:pt x="2379306" y="453971"/>
                </a:cubicBezTo>
                <a:cubicBezTo>
                  <a:pt x="2409775" y="577881"/>
                  <a:pt x="2333528" y="732640"/>
                  <a:pt x="2379306" y="907941"/>
                </a:cubicBezTo>
                <a:cubicBezTo>
                  <a:pt x="2425084" y="1083242"/>
                  <a:pt x="2339628" y="1284795"/>
                  <a:pt x="2379306" y="1398229"/>
                </a:cubicBezTo>
                <a:cubicBezTo>
                  <a:pt x="2418984" y="1511663"/>
                  <a:pt x="2345447" y="1700189"/>
                  <a:pt x="2379306" y="1815882"/>
                </a:cubicBezTo>
                <a:cubicBezTo>
                  <a:pt x="2173669" y="1857052"/>
                  <a:pt x="1928736" y="1760307"/>
                  <a:pt x="1784480" y="1815882"/>
                </a:cubicBezTo>
                <a:cubicBezTo>
                  <a:pt x="1640224" y="1871457"/>
                  <a:pt x="1515517" y="1790255"/>
                  <a:pt x="1261032" y="1815882"/>
                </a:cubicBezTo>
                <a:cubicBezTo>
                  <a:pt x="1006547" y="1841509"/>
                  <a:pt x="784521" y="1803103"/>
                  <a:pt x="642413" y="1815882"/>
                </a:cubicBezTo>
                <a:cubicBezTo>
                  <a:pt x="500305" y="1828661"/>
                  <a:pt x="203558" y="1760637"/>
                  <a:pt x="0" y="1815882"/>
                </a:cubicBezTo>
                <a:cubicBezTo>
                  <a:pt x="-36431" y="1710830"/>
                  <a:pt x="41321" y="1532313"/>
                  <a:pt x="0" y="1380070"/>
                </a:cubicBezTo>
                <a:cubicBezTo>
                  <a:pt x="-41321" y="1227827"/>
                  <a:pt x="12900" y="1015778"/>
                  <a:pt x="0" y="889782"/>
                </a:cubicBezTo>
                <a:cubicBezTo>
                  <a:pt x="-12900" y="763786"/>
                  <a:pt x="1579" y="535790"/>
                  <a:pt x="0" y="417653"/>
                </a:cubicBezTo>
                <a:cubicBezTo>
                  <a:pt x="-1579" y="299516"/>
                  <a:pt x="6529" y="13789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  <a:lumMod val="78000"/>
                  <a:lumOff val="22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428028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erican Typewriter" panose="02090604020004020304" pitchFamily="18" charset="77"/>
              </a:rPr>
              <a:t>JOB 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Observing how class operates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Collaborating with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Documenting what I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Helping teacher with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E7F73-89AC-A340-AE29-E1450939728D}"/>
              </a:ext>
            </a:extLst>
          </p:cNvPr>
          <p:cNvSpPr txBox="1"/>
          <p:nvPr/>
        </p:nvSpPr>
        <p:spPr>
          <a:xfrm>
            <a:off x="3209707" y="2944846"/>
            <a:ext cx="3312367" cy="1631216"/>
          </a:xfrm>
          <a:custGeom>
            <a:avLst/>
            <a:gdLst>
              <a:gd name="connsiteX0" fmla="*/ 0 w 3312367"/>
              <a:gd name="connsiteY0" fmla="*/ 0 h 1631216"/>
              <a:gd name="connsiteX1" fmla="*/ 452690 w 3312367"/>
              <a:gd name="connsiteY1" fmla="*/ 0 h 1631216"/>
              <a:gd name="connsiteX2" fmla="*/ 971628 w 3312367"/>
              <a:gd name="connsiteY2" fmla="*/ 0 h 1631216"/>
              <a:gd name="connsiteX3" fmla="*/ 1523689 w 3312367"/>
              <a:gd name="connsiteY3" fmla="*/ 0 h 1631216"/>
              <a:gd name="connsiteX4" fmla="*/ 2108874 w 3312367"/>
              <a:gd name="connsiteY4" fmla="*/ 0 h 1631216"/>
              <a:gd name="connsiteX5" fmla="*/ 2594687 w 3312367"/>
              <a:gd name="connsiteY5" fmla="*/ 0 h 1631216"/>
              <a:gd name="connsiteX6" fmla="*/ 3312367 w 3312367"/>
              <a:gd name="connsiteY6" fmla="*/ 0 h 1631216"/>
              <a:gd name="connsiteX7" fmla="*/ 3312367 w 3312367"/>
              <a:gd name="connsiteY7" fmla="*/ 543739 h 1631216"/>
              <a:gd name="connsiteX8" fmla="*/ 3312367 w 3312367"/>
              <a:gd name="connsiteY8" fmla="*/ 1103789 h 1631216"/>
              <a:gd name="connsiteX9" fmla="*/ 3312367 w 3312367"/>
              <a:gd name="connsiteY9" fmla="*/ 1631216 h 1631216"/>
              <a:gd name="connsiteX10" fmla="*/ 2694058 w 3312367"/>
              <a:gd name="connsiteY10" fmla="*/ 1631216 h 1631216"/>
              <a:gd name="connsiteX11" fmla="*/ 2075750 w 3312367"/>
              <a:gd name="connsiteY11" fmla="*/ 1631216 h 1631216"/>
              <a:gd name="connsiteX12" fmla="*/ 1556812 w 3312367"/>
              <a:gd name="connsiteY12" fmla="*/ 1631216 h 1631216"/>
              <a:gd name="connsiteX13" fmla="*/ 1070999 w 3312367"/>
              <a:gd name="connsiteY13" fmla="*/ 1631216 h 1631216"/>
              <a:gd name="connsiteX14" fmla="*/ 585185 w 3312367"/>
              <a:gd name="connsiteY14" fmla="*/ 1631216 h 1631216"/>
              <a:gd name="connsiteX15" fmla="*/ 0 w 3312367"/>
              <a:gd name="connsiteY15" fmla="*/ 1631216 h 1631216"/>
              <a:gd name="connsiteX16" fmla="*/ 0 w 3312367"/>
              <a:gd name="connsiteY16" fmla="*/ 1071165 h 1631216"/>
              <a:gd name="connsiteX17" fmla="*/ 0 w 3312367"/>
              <a:gd name="connsiteY17" fmla="*/ 527427 h 1631216"/>
              <a:gd name="connsiteX18" fmla="*/ 0 w 3312367"/>
              <a:gd name="connsiteY18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2367" h="1631216" fill="none" extrusionOk="0">
                <a:moveTo>
                  <a:pt x="0" y="0"/>
                </a:moveTo>
                <a:cubicBezTo>
                  <a:pt x="193664" y="-37608"/>
                  <a:pt x="242501" y="6438"/>
                  <a:pt x="452690" y="0"/>
                </a:cubicBezTo>
                <a:cubicBezTo>
                  <a:pt x="662879" y="-6438"/>
                  <a:pt x="802650" y="13787"/>
                  <a:pt x="971628" y="0"/>
                </a:cubicBezTo>
                <a:cubicBezTo>
                  <a:pt x="1140606" y="-13787"/>
                  <a:pt x="1254730" y="15525"/>
                  <a:pt x="1523689" y="0"/>
                </a:cubicBezTo>
                <a:cubicBezTo>
                  <a:pt x="1792648" y="-15525"/>
                  <a:pt x="1820588" y="58720"/>
                  <a:pt x="2108874" y="0"/>
                </a:cubicBezTo>
                <a:cubicBezTo>
                  <a:pt x="2397160" y="-58720"/>
                  <a:pt x="2357525" y="21858"/>
                  <a:pt x="2594687" y="0"/>
                </a:cubicBezTo>
                <a:cubicBezTo>
                  <a:pt x="2831849" y="-21858"/>
                  <a:pt x="3141133" y="15308"/>
                  <a:pt x="3312367" y="0"/>
                </a:cubicBezTo>
                <a:cubicBezTo>
                  <a:pt x="3363903" y="119585"/>
                  <a:pt x="3247229" y="346425"/>
                  <a:pt x="3312367" y="543739"/>
                </a:cubicBezTo>
                <a:cubicBezTo>
                  <a:pt x="3377505" y="741053"/>
                  <a:pt x="3273437" y="957878"/>
                  <a:pt x="3312367" y="1103789"/>
                </a:cubicBezTo>
                <a:cubicBezTo>
                  <a:pt x="3351297" y="1249700"/>
                  <a:pt x="3303468" y="1376097"/>
                  <a:pt x="3312367" y="1631216"/>
                </a:cubicBezTo>
                <a:cubicBezTo>
                  <a:pt x="3136160" y="1696372"/>
                  <a:pt x="2872397" y="1618321"/>
                  <a:pt x="2694058" y="1631216"/>
                </a:cubicBezTo>
                <a:cubicBezTo>
                  <a:pt x="2515719" y="1644111"/>
                  <a:pt x="2244742" y="1560108"/>
                  <a:pt x="2075750" y="1631216"/>
                </a:cubicBezTo>
                <a:cubicBezTo>
                  <a:pt x="1906758" y="1702324"/>
                  <a:pt x="1697779" y="1605787"/>
                  <a:pt x="1556812" y="1631216"/>
                </a:cubicBezTo>
                <a:cubicBezTo>
                  <a:pt x="1415845" y="1656645"/>
                  <a:pt x="1297764" y="1590465"/>
                  <a:pt x="1070999" y="1631216"/>
                </a:cubicBezTo>
                <a:cubicBezTo>
                  <a:pt x="844234" y="1671967"/>
                  <a:pt x="759791" y="1585764"/>
                  <a:pt x="585185" y="1631216"/>
                </a:cubicBezTo>
                <a:cubicBezTo>
                  <a:pt x="410579" y="1676668"/>
                  <a:pt x="202624" y="1601097"/>
                  <a:pt x="0" y="1631216"/>
                </a:cubicBezTo>
                <a:cubicBezTo>
                  <a:pt x="-3925" y="1515335"/>
                  <a:pt x="33504" y="1210237"/>
                  <a:pt x="0" y="1071165"/>
                </a:cubicBezTo>
                <a:cubicBezTo>
                  <a:pt x="-33504" y="932093"/>
                  <a:pt x="3657" y="766653"/>
                  <a:pt x="0" y="527427"/>
                </a:cubicBezTo>
                <a:cubicBezTo>
                  <a:pt x="-3657" y="288201"/>
                  <a:pt x="3482" y="125199"/>
                  <a:pt x="0" y="0"/>
                </a:cubicBezTo>
                <a:close/>
              </a:path>
              <a:path w="3312367" h="1631216" stroke="0" extrusionOk="0">
                <a:moveTo>
                  <a:pt x="0" y="0"/>
                </a:moveTo>
                <a:cubicBezTo>
                  <a:pt x="189407" y="-54038"/>
                  <a:pt x="267948" y="51210"/>
                  <a:pt x="485814" y="0"/>
                </a:cubicBezTo>
                <a:cubicBezTo>
                  <a:pt x="703680" y="-51210"/>
                  <a:pt x="882521" y="46892"/>
                  <a:pt x="1004751" y="0"/>
                </a:cubicBezTo>
                <a:cubicBezTo>
                  <a:pt x="1126981" y="-46892"/>
                  <a:pt x="1494367" y="58224"/>
                  <a:pt x="1623060" y="0"/>
                </a:cubicBezTo>
                <a:cubicBezTo>
                  <a:pt x="1751753" y="-58224"/>
                  <a:pt x="2056891" y="11450"/>
                  <a:pt x="2241368" y="0"/>
                </a:cubicBezTo>
                <a:cubicBezTo>
                  <a:pt x="2425845" y="-11450"/>
                  <a:pt x="2633066" y="5201"/>
                  <a:pt x="2793430" y="0"/>
                </a:cubicBezTo>
                <a:cubicBezTo>
                  <a:pt x="2953794" y="-5201"/>
                  <a:pt x="3178129" y="44785"/>
                  <a:pt x="3312367" y="0"/>
                </a:cubicBezTo>
                <a:cubicBezTo>
                  <a:pt x="3334561" y="148098"/>
                  <a:pt x="3273709" y="379498"/>
                  <a:pt x="3312367" y="560051"/>
                </a:cubicBezTo>
                <a:cubicBezTo>
                  <a:pt x="3351025" y="740604"/>
                  <a:pt x="3257971" y="891937"/>
                  <a:pt x="3312367" y="1054853"/>
                </a:cubicBezTo>
                <a:cubicBezTo>
                  <a:pt x="3366763" y="1217769"/>
                  <a:pt x="3252883" y="1432773"/>
                  <a:pt x="3312367" y="1631216"/>
                </a:cubicBezTo>
                <a:cubicBezTo>
                  <a:pt x="3136813" y="1678931"/>
                  <a:pt x="2978065" y="1614225"/>
                  <a:pt x="2826553" y="1631216"/>
                </a:cubicBezTo>
                <a:cubicBezTo>
                  <a:pt x="2675041" y="1648207"/>
                  <a:pt x="2507179" y="1583246"/>
                  <a:pt x="2241368" y="1631216"/>
                </a:cubicBezTo>
                <a:cubicBezTo>
                  <a:pt x="1975558" y="1679186"/>
                  <a:pt x="1915625" y="1581219"/>
                  <a:pt x="1788678" y="1631216"/>
                </a:cubicBezTo>
                <a:cubicBezTo>
                  <a:pt x="1661731" y="1681213"/>
                  <a:pt x="1370670" y="1603222"/>
                  <a:pt x="1203493" y="1631216"/>
                </a:cubicBezTo>
                <a:cubicBezTo>
                  <a:pt x="1036317" y="1659210"/>
                  <a:pt x="921420" y="1585310"/>
                  <a:pt x="651432" y="1631216"/>
                </a:cubicBezTo>
                <a:cubicBezTo>
                  <a:pt x="381444" y="1677122"/>
                  <a:pt x="292696" y="1627451"/>
                  <a:pt x="0" y="1631216"/>
                </a:cubicBezTo>
                <a:cubicBezTo>
                  <a:pt x="-6518" y="1413507"/>
                  <a:pt x="31852" y="1302100"/>
                  <a:pt x="0" y="1136414"/>
                </a:cubicBezTo>
                <a:cubicBezTo>
                  <a:pt x="-31852" y="970728"/>
                  <a:pt x="29680" y="779257"/>
                  <a:pt x="0" y="641612"/>
                </a:cubicBezTo>
                <a:cubicBezTo>
                  <a:pt x="-29680" y="503967"/>
                  <a:pt x="60753" y="15037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tint val="66000"/>
                  <a:satMod val="160000"/>
                  <a:lumMod val="41000"/>
                  <a:lumOff val="59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160672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erican Typewriter" panose="02090604020004020304" pitchFamily="18" charset="77"/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EDS 330-01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15 hours of field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Service-Learning project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My Action Plan: Teaching students how to deal with their emotions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Materials used: Online books and online educational games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B873E-2B31-394C-9DE8-9FB4262FBFBC}"/>
              </a:ext>
            </a:extLst>
          </p:cNvPr>
          <p:cNvSpPr txBox="1"/>
          <p:nvPr/>
        </p:nvSpPr>
        <p:spPr>
          <a:xfrm>
            <a:off x="4865891" y="1041574"/>
            <a:ext cx="1838130" cy="1384995"/>
          </a:xfrm>
          <a:custGeom>
            <a:avLst/>
            <a:gdLst>
              <a:gd name="connsiteX0" fmla="*/ 0 w 1838130"/>
              <a:gd name="connsiteY0" fmla="*/ 0 h 1384995"/>
              <a:gd name="connsiteX1" fmla="*/ 404389 w 1838130"/>
              <a:gd name="connsiteY1" fmla="*/ 0 h 1384995"/>
              <a:gd name="connsiteX2" fmla="*/ 900684 w 1838130"/>
              <a:gd name="connsiteY2" fmla="*/ 0 h 1384995"/>
              <a:gd name="connsiteX3" fmla="*/ 1360216 w 1838130"/>
              <a:gd name="connsiteY3" fmla="*/ 0 h 1384995"/>
              <a:gd name="connsiteX4" fmla="*/ 1838130 w 1838130"/>
              <a:gd name="connsiteY4" fmla="*/ 0 h 1384995"/>
              <a:gd name="connsiteX5" fmla="*/ 1838130 w 1838130"/>
              <a:gd name="connsiteY5" fmla="*/ 489365 h 1384995"/>
              <a:gd name="connsiteX6" fmla="*/ 1838130 w 1838130"/>
              <a:gd name="connsiteY6" fmla="*/ 978730 h 1384995"/>
              <a:gd name="connsiteX7" fmla="*/ 1838130 w 1838130"/>
              <a:gd name="connsiteY7" fmla="*/ 1384995 h 1384995"/>
              <a:gd name="connsiteX8" fmla="*/ 1341835 w 1838130"/>
              <a:gd name="connsiteY8" fmla="*/ 1384995 h 1384995"/>
              <a:gd name="connsiteX9" fmla="*/ 845540 w 1838130"/>
              <a:gd name="connsiteY9" fmla="*/ 1384995 h 1384995"/>
              <a:gd name="connsiteX10" fmla="*/ 0 w 1838130"/>
              <a:gd name="connsiteY10" fmla="*/ 1384995 h 1384995"/>
              <a:gd name="connsiteX11" fmla="*/ 0 w 1838130"/>
              <a:gd name="connsiteY11" fmla="*/ 923330 h 1384995"/>
              <a:gd name="connsiteX12" fmla="*/ 0 w 1838130"/>
              <a:gd name="connsiteY12" fmla="*/ 475515 h 1384995"/>
              <a:gd name="connsiteX13" fmla="*/ 0 w 1838130"/>
              <a:gd name="connsiteY13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38130" h="1384995" fill="none" extrusionOk="0">
                <a:moveTo>
                  <a:pt x="0" y="0"/>
                </a:moveTo>
                <a:cubicBezTo>
                  <a:pt x="166476" y="-5132"/>
                  <a:pt x="245136" y="30422"/>
                  <a:pt x="404389" y="0"/>
                </a:cubicBezTo>
                <a:cubicBezTo>
                  <a:pt x="563642" y="-30422"/>
                  <a:pt x="673795" y="23145"/>
                  <a:pt x="900684" y="0"/>
                </a:cubicBezTo>
                <a:cubicBezTo>
                  <a:pt x="1127574" y="-23145"/>
                  <a:pt x="1175771" y="6342"/>
                  <a:pt x="1360216" y="0"/>
                </a:cubicBezTo>
                <a:cubicBezTo>
                  <a:pt x="1544661" y="-6342"/>
                  <a:pt x="1655660" y="4088"/>
                  <a:pt x="1838130" y="0"/>
                </a:cubicBezTo>
                <a:cubicBezTo>
                  <a:pt x="1867785" y="224255"/>
                  <a:pt x="1799139" y="320837"/>
                  <a:pt x="1838130" y="489365"/>
                </a:cubicBezTo>
                <a:cubicBezTo>
                  <a:pt x="1877121" y="657894"/>
                  <a:pt x="1785811" y="782287"/>
                  <a:pt x="1838130" y="978730"/>
                </a:cubicBezTo>
                <a:cubicBezTo>
                  <a:pt x="1890449" y="1175174"/>
                  <a:pt x="1829067" y="1234426"/>
                  <a:pt x="1838130" y="1384995"/>
                </a:cubicBezTo>
                <a:cubicBezTo>
                  <a:pt x="1736006" y="1441513"/>
                  <a:pt x="1587358" y="1357326"/>
                  <a:pt x="1341835" y="1384995"/>
                </a:cubicBezTo>
                <a:cubicBezTo>
                  <a:pt x="1096312" y="1412664"/>
                  <a:pt x="988522" y="1341281"/>
                  <a:pt x="845540" y="1384995"/>
                </a:cubicBezTo>
                <a:cubicBezTo>
                  <a:pt x="702558" y="1428709"/>
                  <a:pt x="194398" y="1314501"/>
                  <a:pt x="0" y="1384995"/>
                </a:cubicBezTo>
                <a:cubicBezTo>
                  <a:pt x="-37523" y="1172467"/>
                  <a:pt x="30098" y="1118573"/>
                  <a:pt x="0" y="923330"/>
                </a:cubicBezTo>
                <a:cubicBezTo>
                  <a:pt x="-30098" y="728088"/>
                  <a:pt x="32153" y="689041"/>
                  <a:pt x="0" y="475515"/>
                </a:cubicBezTo>
                <a:cubicBezTo>
                  <a:pt x="-32153" y="261990"/>
                  <a:pt x="46331" y="144351"/>
                  <a:pt x="0" y="0"/>
                </a:cubicBezTo>
                <a:close/>
              </a:path>
              <a:path w="1838130" h="1384995" stroke="0" extrusionOk="0">
                <a:moveTo>
                  <a:pt x="0" y="0"/>
                </a:moveTo>
                <a:cubicBezTo>
                  <a:pt x="127544" y="-48883"/>
                  <a:pt x="250898" y="50192"/>
                  <a:pt x="459533" y="0"/>
                </a:cubicBezTo>
                <a:cubicBezTo>
                  <a:pt x="668168" y="-50192"/>
                  <a:pt x="780662" y="16402"/>
                  <a:pt x="882302" y="0"/>
                </a:cubicBezTo>
                <a:cubicBezTo>
                  <a:pt x="983942" y="-16402"/>
                  <a:pt x="1223260" y="54408"/>
                  <a:pt x="1360216" y="0"/>
                </a:cubicBezTo>
                <a:cubicBezTo>
                  <a:pt x="1497172" y="-54408"/>
                  <a:pt x="1634396" y="37220"/>
                  <a:pt x="1838130" y="0"/>
                </a:cubicBezTo>
                <a:cubicBezTo>
                  <a:pt x="1842726" y="179263"/>
                  <a:pt x="1799333" y="237174"/>
                  <a:pt x="1838130" y="420115"/>
                </a:cubicBezTo>
                <a:cubicBezTo>
                  <a:pt x="1876927" y="603057"/>
                  <a:pt x="1792997" y="692813"/>
                  <a:pt x="1838130" y="854080"/>
                </a:cubicBezTo>
                <a:cubicBezTo>
                  <a:pt x="1883263" y="1015347"/>
                  <a:pt x="1806976" y="1221268"/>
                  <a:pt x="1838130" y="1384995"/>
                </a:cubicBezTo>
                <a:cubicBezTo>
                  <a:pt x="1679517" y="1434989"/>
                  <a:pt x="1538196" y="1360623"/>
                  <a:pt x="1396979" y="1384995"/>
                </a:cubicBezTo>
                <a:cubicBezTo>
                  <a:pt x="1255762" y="1409367"/>
                  <a:pt x="1128497" y="1330669"/>
                  <a:pt x="900684" y="1384995"/>
                </a:cubicBezTo>
                <a:cubicBezTo>
                  <a:pt x="672872" y="1439321"/>
                  <a:pt x="694598" y="1358051"/>
                  <a:pt x="496295" y="1384995"/>
                </a:cubicBezTo>
                <a:cubicBezTo>
                  <a:pt x="297992" y="1411939"/>
                  <a:pt x="144623" y="1379565"/>
                  <a:pt x="0" y="1384995"/>
                </a:cubicBezTo>
                <a:cubicBezTo>
                  <a:pt x="-27824" y="1227659"/>
                  <a:pt x="49762" y="1116410"/>
                  <a:pt x="0" y="923330"/>
                </a:cubicBezTo>
                <a:cubicBezTo>
                  <a:pt x="-49762" y="730250"/>
                  <a:pt x="37089" y="670768"/>
                  <a:pt x="0" y="433965"/>
                </a:cubicBezTo>
                <a:cubicBezTo>
                  <a:pt x="-37089" y="197163"/>
                  <a:pt x="16904" y="19769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8AD8">
                  <a:tint val="66000"/>
                  <a:satMod val="160000"/>
                  <a:lumMod val="46000"/>
                  <a:lumOff val="54000"/>
                </a:srgbClr>
              </a:gs>
              <a:gs pos="50000">
                <a:srgbClr val="FF8AD8">
                  <a:tint val="44500"/>
                  <a:satMod val="160000"/>
                </a:srgbClr>
              </a:gs>
              <a:gs pos="100000">
                <a:srgbClr val="FF8AD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8215400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erican Typewriter" panose="02090604020004020304" pitchFamily="18" charset="77"/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Thinking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How to better understand their feelings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merican Typewriter" panose="02090604020004020304" pitchFamily="18" charset="77"/>
              </a:rPr>
              <a:t>Bond with students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3C9CD-7A80-3E49-9464-B1DFED85D8C3}"/>
              </a:ext>
            </a:extLst>
          </p:cNvPr>
          <p:cNvSpPr txBox="1"/>
          <p:nvPr/>
        </p:nvSpPr>
        <p:spPr>
          <a:xfrm>
            <a:off x="6778716" y="1326002"/>
            <a:ext cx="2295331" cy="3046988"/>
          </a:xfrm>
          <a:custGeom>
            <a:avLst/>
            <a:gdLst>
              <a:gd name="connsiteX0" fmla="*/ 0 w 2295331"/>
              <a:gd name="connsiteY0" fmla="*/ 0 h 3046988"/>
              <a:gd name="connsiteX1" fmla="*/ 596786 w 2295331"/>
              <a:gd name="connsiteY1" fmla="*/ 0 h 3046988"/>
              <a:gd name="connsiteX2" fmla="*/ 1124712 w 2295331"/>
              <a:gd name="connsiteY2" fmla="*/ 0 h 3046988"/>
              <a:gd name="connsiteX3" fmla="*/ 1698545 w 2295331"/>
              <a:gd name="connsiteY3" fmla="*/ 0 h 3046988"/>
              <a:gd name="connsiteX4" fmla="*/ 2295331 w 2295331"/>
              <a:gd name="connsiteY4" fmla="*/ 0 h 3046988"/>
              <a:gd name="connsiteX5" fmla="*/ 2295331 w 2295331"/>
              <a:gd name="connsiteY5" fmla="*/ 477361 h 3046988"/>
              <a:gd name="connsiteX6" fmla="*/ 2295331 w 2295331"/>
              <a:gd name="connsiteY6" fmla="*/ 1015663 h 3046988"/>
              <a:gd name="connsiteX7" fmla="*/ 2295331 w 2295331"/>
              <a:gd name="connsiteY7" fmla="*/ 1493024 h 3046988"/>
              <a:gd name="connsiteX8" fmla="*/ 2295331 w 2295331"/>
              <a:gd name="connsiteY8" fmla="*/ 2000855 h 3046988"/>
              <a:gd name="connsiteX9" fmla="*/ 2295331 w 2295331"/>
              <a:gd name="connsiteY9" fmla="*/ 2508687 h 3046988"/>
              <a:gd name="connsiteX10" fmla="*/ 2295331 w 2295331"/>
              <a:gd name="connsiteY10" fmla="*/ 3046988 h 3046988"/>
              <a:gd name="connsiteX11" fmla="*/ 1744452 w 2295331"/>
              <a:gd name="connsiteY11" fmla="*/ 3046988 h 3046988"/>
              <a:gd name="connsiteX12" fmla="*/ 1170619 w 2295331"/>
              <a:gd name="connsiteY12" fmla="*/ 3046988 h 3046988"/>
              <a:gd name="connsiteX13" fmla="*/ 573833 w 2295331"/>
              <a:gd name="connsiteY13" fmla="*/ 3046988 h 3046988"/>
              <a:gd name="connsiteX14" fmla="*/ 0 w 2295331"/>
              <a:gd name="connsiteY14" fmla="*/ 3046988 h 3046988"/>
              <a:gd name="connsiteX15" fmla="*/ 0 w 2295331"/>
              <a:gd name="connsiteY15" fmla="*/ 2478217 h 3046988"/>
              <a:gd name="connsiteX16" fmla="*/ 0 w 2295331"/>
              <a:gd name="connsiteY16" fmla="*/ 2000855 h 3046988"/>
              <a:gd name="connsiteX17" fmla="*/ 0 w 2295331"/>
              <a:gd name="connsiteY17" fmla="*/ 1493024 h 3046988"/>
              <a:gd name="connsiteX18" fmla="*/ 0 w 2295331"/>
              <a:gd name="connsiteY18" fmla="*/ 1046133 h 3046988"/>
              <a:gd name="connsiteX19" fmla="*/ 0 w 2295331"/>
              <a:gd name="connsiteY19" fmla="*/ 477361 h 3046988"/>
              <a:gd name="connsiteX20" fmla="*/ 0 w 2295331"/>
              <a:gd name="connsiteY20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95331" h="3046988" fill="none" extrusionOk="0">
                <a:moveTo>
                  <a:pt x="0" y="0"/>
                </a:moveTo>
                <a:cubicBezTo>
                  <a:pt x="257524" y="-42011"/>
                  <a:pt x="403813" y="56478"/>
                  <a:pt x="596786" y="0"/>
                </a:cubicBezTo>
                <a:cubicBezTo>
                  <a:pt x="789759" y="-56478"/>
                  <a:pt x="888174" y="57268"/>
                  <a:pt x="1124712" y="0"/>
                </a:cubicBezTo>
                <a:cubicBezTo>
                  <a:pt x="1361250" y="-57268"/>
                  <a:pt x="1484259" y="14272"/>
                  <a:pt x="1698545" y="0"/>
                </a:cubicBezTo>
                <a:cubicBezTo>
                  <a:pt x="1912831" y="-14272"/>
                  <a:pt x="1997017" y="15872"/>
                  <a:pt x="2295331" y="0"/>
                </a:cubicBezTo>
                <a:cubicBezTo>
                  <a:pt x="2339581" y="172008"/>
                  <a:pt x="2239766" y="310790"/>
                  <a:pt x="2295331" y="477361"/>
                </a:cubicBezTo>
                <a:cubicBezTo>
                  <a:pt x="2350896" y="643932"/>
                  <a:pt x="2295135" y="840986"/>
                  <a:pt x="2295331" y="1015663"/>
                </a:cubicBezTo>
                <a:cubicBezTo>
                  <a:pt x="2295527" y="1190340"/>
                  <a:pt x="2282018" y="1311292"/>
                  <a:pt x="2295331" y="1493024"/>
                </a:cubicBezTo>
                <a:cubicBezTo>
                  <a:pt x="2308644" y="1674756"/>
                  <a:pt x="2236131" y="1794633"/>
                  <a:pt x="2295331" y="2000855"/>
                </a:cubicBezTo>
                <a:cubicBezTo>
                  <a:pt x="2354531" y="2207077"/>
                  <a:pt x="2253498" y="2266312"/>
                  <a:pt x="2295331" y="2508687"/>
                </a:cubicBezTo>
                <a:cubicBezTo>
                  <a:pt x="2337164" y="2751062"/>
                  <a:pt x="2242310" y="2867871"/>
                  <a:pt x="2295331" y="3046988"/>
                </a:cubicBezTo>
                <a:cubicBezTo>
                  <a:pt x="2021010" y="3051904"/>
                  <a:pt x="1859943" y="2988076"/>
                  <a:pt x="1744452" y="3046988"/>
                </a:cubicBezTo>
                <a:cubicBezTo>
                  <a:pt x="1628961" y="3105900"/>
                  <a:pt x="1371233" y="3009964"/>
                  <a:pt x="1170619" y="3046988"/>
                </a:cubicBezTo>
                <a:cubicBezTo>
                  <a:pt x="970005" y="3084012"/>
                  <a:pt x="792392" y="2984614"/>
                  <a:pt x="573833" y="3046988"/>
                </a:cubicBezTo>
                <a:cubicBezTo>
                  <a:pt x="355274" y="3109362"/>
                  <a:pt x="265320" y="2999138"/>
                  <a:pt x="0" y="3046988"/>
                </a:cubicBezTo>
                <a:cubicBezTo>
                  <a:pt x="-34098" y="2838723"/>
                  <a:pt x="20865" y="2720316"/>
                  <a:pt x="0" y="2478217"/>
                </a:cubicBezTo>
                <a:cubicBezTo>
                  <a:pt x="-20865" y="2236118"/>
                  <a:pt x="5274" y="2137711"/>
                  <a:pt x="0" y="2000855"/>
                </a:cubicBezTo>
                <a:cubicBezTo>
                  <a:pt x="-5274" y="1863999"/>
                  <a:pt x="50977" y="1641396"/>
                  <a:pt x="0" y="1493024"/>
                </a:cubicBezTo>
                <a:cubicBezTo>
                  <a:pt x="-50977" y="1344652"/>
                  <a:pt x="50038" y="1263560"/>
                  <a:pt x="0" y="1046133"/>
                </a:cubicBezTo>
                <a:cubicBezTo>
                  <a:pt x="-50038" y="828706"/>
                  <a:pt x="32839" y="595447"/>
                  <a:pt x="0" y="477361"/>
                </a:cubicBezTo>
                <a:cubicBezTo>
                  <a:pt x="-32839" y="359275"/>
                  <a:pt x="15440" y="147998"/>
                  <a:pt x="0" y="0"/>
                </a:cubicBezTo>
                <a:close/>
              </a:path>
              <a:path w="2295331" h="3046988" stroke="0" extrusionOk="0">
                <a:moveTo>
                  <a:pt x="0" y="0"/>
                </a:moveTo>
                <a:cubicBezTo>
                  <a:pt x="257806" y="-15104"/>
                  <a:pt x="317349" y="48376"/>
                  <a:pt x="527926" y="0"/>
                </a:cubicBezTo>
                <a:cubicBezTo>
                  <a:pt x="738503" y="-48376"/>
                  <a:pt x="980763" y="3115"/>
                  <a:pt x="1124712" y="0"/>
                </a:cubicBezTo>
                <a:cubicBezTo>
                  <a:pt x="1268661" y="-3115"/>
                  <a:pt x="1561456" y="19702"/>
                  <a:pt x="1721498" y="0"/>
                </a:cubicBezTo>
                <a:cubicBezTo>
                  <a:pt x="1881540" y="-19702"/>
                  <a:pt x="2029736" y="10903"/>
                  <a:pt x="2295331" y="0"/>
                </a:cubicBezTo>
                <a:cubicBezTo>
                  <a:pt x="2348846" y="103094"/>
                  <a:pt x="2263485" y="288241"/>
                  <a:pt x="2295331" y="446892"/>
                </a:cubicBezTo>
                <a:cubicBezTo>
                  <a:pt x="2327177" y="605543"/>
                  <a:pt x="2280320" y="684019"/>
                  <a:pt x="2295331" y="863313"/>
                </a:cubicBezTo>
                <a:cubicBezTo>
                  <a:pt x="2310342" y="1042607"/>
                  <a:pt x="2253069" y="1223697"/>
                  <a:pt x="2295331" y="1432084"/>
                </a:cubicBezTo>
                <a:cubicBezTo>
                  <a:pt x="2337593" y="1640471"/>
                  <a:pt x="2252335" y="1718157"/>
                  <a:pt x="2295331" y="1970386"/>
                </a:cubicBezTo>
                <a:cubicBezTo>
                  <a:pt x="2338327" y="2222615"/>
                  <a:pt x="2247567" y="2360684"/>
                  <a:pt x="2295331" y="2508687"/>
                </a:cubicBezTo>
                <a:cubicBezTo>
                  <a:pt x="2343095" y="2656690"/>
                  <a:pt x="2284163" y="2872776"/>
                  <a:pt x="2295331" y="3046988"/>
                </a:cubicBezTo>
                <a:cubicBezTo>
                  <a:pt x="2170426" y="3102781"/>
                  <a:pt x="2008496" y="3016416"/>
                  <a:pt x="1790358" y="3046988"/>
                </a:cubicBezTo>
                <a:cubicBezTo>
                  <a:pt x="1572220" y="3077560"/>
                  <a:pt x="1488298" y="3028498"/>
                  <a:pt x="1285385" y="3046988"/>
                </a:cubicBezTo>
                <a:cubicBezTo>
                  <a:pt x="1082472" y="3065478"/>
                  <a:pt x="999304" y="3031802"/>
                  <a:pt x="780413" y="3046988"/>
                </a:cubicBezTo>
                <a:cubicBezTo>
                  <a:pt x="561522" y="3062174"/>
                  <a:pt x="359409" y="2956474"/>
                  <a:pt x="0" y="3046988"/>
                </a:cubicBezTo>
                <a:cubicBezTo>
                  <a:pt x="-40655" y="2893864"/>
                  <a:pt x="41204" y="2671464"/>
                  <a:pt x="0" y="2539157"/>
                </a:cubicBezTo>
                <a:cubicBezTo>
                  <a:pt x="-41204" y="2406850"/>
                  <a:pt x="35244" y="2229675"/>
                  <a:pt x="0" y="2000855"/>
                </a:cubicBezTo>
                <a:cubicBezTo>
                  <a:pt x="-35244" y="1772035"/>
                  <a:pt x="55581" y="1732308"/>
                  <a:pt x="0" y="1523494"/>
                </a:cubicBezTo>
                <a:cubicBezTo>
                  <a:pt x="-55581" y="1314680"/>
                  <a:pt x="16520" y="1223460"/>
                  <a:pt x="0" y="1107072"/>
                </a:cubicBezTo>
                <a:cubicBezTo>
                  <a:pt x="-16520" y="990684"/>
                  <a:pt x="4897" y="838997"/>
                  <a:pt x="0" y="629711"/>
                </a:cubicBezTo>
                <a:cubicBezTo>
                  <a:pt x="-4897" y="420425"/>
                  <a:pt x="21225" y="17391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300">
                  <a:tint val="66000"/>
                  <a:satMod val="160000"/>
                  <a:lumMod val="78000"/>
                  <a:lumOff val="22000"/>
                </a:srgbClr>
              </a:gs>
              <a:gs pos="50000">
                <a:srgbClr val="FF9300">
                  <a:tint val="44500"/>
                  <a:satMod val="160000"/>
                </a:srgbClr>
              </a:gs>
              <a:gs pos="100000">
                <a:srgbClr val="FF93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3486553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UNDERSTANDING &amp;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The content learned in EDS 330 helped me discover ways to teach students with different learning styles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As a future educator, it is important to realize the student cannot control their disability and patience is key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American Typewriter" panose="02090604020004020304" pitchFamily="18" charset="77"/>
              </a:rPr>
              <a:t>In the future, I hope to work with more special needs students to fully understand how to teach them successfully.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6226DC7-D135-034B-A722-871CB0D13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29785" y="258116"/>
            <a:ext cx="859006" cy="460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EAA8A7-7E5B-524F-95A8-B91EC3A007E0}"/>
              </a:ext>
            </a:extLst>
          </p:cNvPr>
          <p:cNvSpPr txBox="1"/>
          <p:nvPr/>
        </p:nvSpPr>
        <p:spPr>
          <a:xfrm>
            <a:off x="5273642" y="6510945"/>
            <a:ext cx="612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2016%E2%80%9317_Monmouth_Hawks_men%27s_basketball_tea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58254A44-47A6-6846-8697-26098CF42D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13154" y="2514258"/>
            <a:ext cx="1244139" cy="686141"/>
          </a:xfrm>
          <a:prstGeom prst="rect">
            <a:avLst/>
          </a:prstGeom>
        </p:spPr>
      </p:pic>
      <p:pic>
        <p:nvPicPr>
          <p:cNvPr id="21" name="Picture 20" descr="Shape, icon&#10;&#10;Description automatically generated">
            <a:extLst>
              <a:ext uri="{FF2B5EF4-FFF2-40B4-BE49-F238E27FC236}">
                <a16:creationId xmlns:a16="http://schemas.microsoft.com/office/drawing/2014/main" id="{84071900-89FF-C04D-8CBD-20FFB47E5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176421">
            <a:off x="185154" y="207077"/>
            <a:ext cx="546264" cy="5621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50FA62-2965-1E41-88AB-33718F98F821}"/>
              </a:ext>
            </a:extLst>
          </p:cNvPr>
          <p:cNvSpPr txBox="1"/>
          <p:nvPr/>
        </p:nvSpPr>
        <p:spPr>
          <a:xfrm rot="20176421">
            <a:off x="185154" y="4240325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commons.wikimedia.org/wiki/File:Shiny_red_appl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4" name="Picture 2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34C74239-4D0D-274D-8AF2-02926C463D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147590" y="2492310"/>
            <a:ext cx="1500753" cy="527257"/>
          </a:xfrm>
          <a:prstGeom prst="rect">
            <a:avLst/>
          </a:prstGeom>
        </p:spPr>
      </p:pic>
      <p:pic>
        <p:nvPicPr>
          <p:cNvPr id="9" name="Audio Recording Mar 31, 2021 at 5:50:48 PM" descr="Audio Recording Mar 31, 2021 at 5:50:48 PM">
            <a:hlinkClick r:id="" action="ppaction://media"/>
            <a:extLst>
              <a:ext uri="{FF2B5EF4-FFF2-40B4-BE49-F238E27FC236}">
                <a16:creationId xmlns:a16="http://schemas.microsoft.com/office/drawing/2014/main" id="{003B8F5A-455E-254F-8502-59BD3517A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04947" y="42175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204</Words>
  <Application>Microsoft Office PowerPoint</Application>
  <PresentationFormat>On-screen Show (16:9)</PresentationFormat>
  <Paragraphs>34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American Typewriter</vt:lpstr>
      <vt:lpstr>Amatic SC</vt:lpstr>
      <vt:lpstr>Short Stack</vt:lpstr>
      <vt:lpstr>Quicksand</vt:lpstr>
      <vt:lpstr>Arial</vt:lpstr>
      <vt:lpstr>Knight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Smith, Robert</dc:creator>
  <cp:lastModifiedBy>Robert Smith</cp:lastModifiedBy>
  <cp:revision>11</cp:revision>
  <dcterms:modified xsi:type="dcterms:W3CDTF">2021-04-14T15:15:40Z</dcterms:modified>
</cp:coreProperties>
</file>