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35"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5pPr>
    <a:lvl6pPr marL="2286000" algn="l" defTabSz="914400" rtl="0" eaLnBrk="1" latinLnBrk="0" hangingPunct="1">
      <a:defRPr kern="1200">
        <a:solidFill>
          <a:schemeClr val="tx1"/>
        </a:solidFill>
        <a:latin typeface="Tw Cen MT" panose="020B0602020104020603" pitchFamily="34" charset="77"/>
        <a:ea typeface="+mn-ea"/>
        <a:cs typeface="+mn-cs"/>
      </a:defRPr>
    </a:lvl6pPr>
    <a:lvl7pPr marL="2743200" algn="l" defTabSz="914400" rtl="0" eaLnBrk="1" latinLnBrk="0" hangingPunct="1">
      <a:defRPr kern="1200">
        <a:solidFill>
          <a:schemeClr val="tx1"/>
        </a:solidFill>
        <a:latin typeface="Tw Cen MT" panose="020B0602020104020603" pitchFamily="34" charset="77"/>
        <a:ea typeface="+mn-ea"/>
        <a:cs typeface="+mn-cs"/>
      </a:defRPr>
    </a:lvl7pPr>
    <a:lvl8pPr marL="3200400" algn="l" defTabSz="914400" rtl="0" eaLnBrk="1" latinLnBrk="0" hangingPunct="1">
      <a:defRPr kern="1200">
        <a:solidFill>
          <a:schemeClr val="tx1"/>
        </a:solidFill>
        <a:latin typeface="Tw Cen MT" panose="020B0602020104020603" pitchFamily="34" charset="77"/>
        <a:ea typeface="+mn-ea"/>
        <a:cs typeface="+mn-cs"/>
      </a:defRPr>
    </a:lvl8pPr>
    <a:lvl9pPr marL="3657600" algn="l" defTabSz="914400" rtl="0" eaLnBrk="1" latinLnBrk="0" hangingPunct="1">
      <a:defRPr kern="1200">
        <a:solidFill>
          <a:schemeClr val="tx1"/>
        </a:solidFill>
        <a:latin typeface="Tw Cen MT" panose="020B0602020104020603" pitchFamily="34" charset="77"/>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5703" autoAdjust="0"/>
  </p:normalViewPr>
  <p:slideViewPr>
    <p:cSldViewPr>
      <p:cViewPr varScale="1">
        <p:scale>
          <a:sx n="18" d="100"/>
          <a:sy n="18" d="100"/>
        </p:scale>
        <p:origin x="1890" y="117"/>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3D5E618-CC1A-3049-9001-882B321E9DC8}"/>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5" name="Rectangle 3">
            <a:extLst>
              <a:ext uri="{FF2B5EF4-FFF2-40B4-BE49-F238E27FC236}">
                <a16:creationId xmlns:a16="http://schemas.microsoft.com/office/drawing/2014/main" id="{70A0C130-83F7-9D40-B052-962DC7785281}"/>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51C1806-E150-B145-A31D-C9B1A8CC3EB2}"/>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265E26C0-8EE6-C744-B36F-170DB630AC8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Hello, My name is Olivia Rosario. I am a sophomore health and physical education major. This year, for my ED 330 class, we were required to complete 15 hours of on site clinical experience, in an actual classroom. We were assigned to the Amerigo Anastasia elementary school, in west long branch, Nj. I myself was put in a special education classroom to not only observe the class, but help out in any way I could. All students in my class of 8, had some kind of reading or processing disability. The Anastasia elementary school Is extremely diverse, with 71% of the students being of Hispanic ethnicity, while the other 29% of the students in the school were made up of white, African American, and Asian decent. Anastasia elementary school is in a low socioeconomic area, which means that not all kids may have access to computers which is especially hard in this time where a lot of students are doing school from home. Besides all of that, my goal was to make students comfortable in this class. I wanted them to feel okay with raising their hand and asking a question about something they don’t understand. I tried my best to make the students feel comfortable around me. I helped them with their math homework's in breakout rooms as well as setting up an educational game for them to retain their knowledge about decimals. I hope I was able to help this class, and I want to thank my participating teacher for letting me do so in her classroom. In the future, I hope to create a positive learning environment where mt students can feel comfortable to learn and flourish, and mostly, have fun. This experience opened my eyes, and I got to see how different every student it. Learning about different kinds of disabilities in my ED 330 class made it a lot easier to work with the students in my class.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6BD87-3A0C-124C-BCFC-9B2ED88B77AB}"/>
              </a:ext>
            </a:extLst>
          </p:cNvPr>
          <p:cNvSpPr/>
          <p:nvPr/>
        </p:nvSpPr>
        <p:spPr>
          <a:xfrm>
            <a:off x="0" y="0"/>
            <a:ext cx="40233600" cy="21945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a:extLst>
              <a:ext uri="{FF2B5EF4-FFF2-40B4-BE49-F238E27FC236}">
                <a16:creationId xmlns:a16="http://schemas.microsoft.com/office/drawing/2014/main" id="{18A889B4-2BB8-744E-958E-16AAEE4B5C26}"/>
              </a:ext>
            </a:extLst>
          </p:cNvPr>
          <p:cNvSpPr/>
          <p:nvPr/>
        </p:nvSpPr>
        <p:spPr>
          <a:xfrm>
            <a:off x="20638" y="0"/>
            <a:ext cx="40212962" cy="219456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2322B4F-D4BD-3F41-8E4A-B55C938D1FE8}"/>
              </a:ext>
            </a:extLst>
          </p:cNvPr>
          <p:cNvCxnSpPr/>
          <p:nvPr/>
        </p:nvCxnSpPr>
        <p:spPr>
          <a:xfrm flipV="1">
            <a:off x="27676475" y="25268238"/>
            <a:ext cx="0" cy="438785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08760" y="23808658"/>
            <a:ext cx="25648920" cy="7022592"/>
          </a:xfrm>
        </p:spPr>
        <p:txBody>
          <a:bodyPr/>
          <a:lstStyle>
            <a:lvl1pPr algn="r">
              <a:defRPr sz="19360" spc="880" baseline="0"/>
            </a:lvl1pPr>
          </a:lstStyle>
          <a:p>
            <a:r>
              <a:rPr lang="en-US"/>
              <a:t>Click to edit Master title style</a:t>
            </a:r>
            <a:endParaRPr lang="en-US" dirty="0"/>
          </a:p>
        </p:txBody>
      </p:sp>
      <p:sp>
        <p:nvSpPr>
          <p:cNvPr id="3" name="Subtitle 2"/>
          <p:cNvSpPr>
            <a:spLocks noGrp="1"/>
          </p:cNvSpPr>
          <p:nvPr>
            <p:ph type="subTitle" idx="1"/>
          </p:nvPr>
        </p:nvSpPr>
        <p:spPr>
          <a:xfrm>
            <a:off x="28414980" y="23808658"/>
            <a:ext cx="10561320" cy="7022592"/>
          </a:xfrm>
        </p:spPr>
        <p:txBody>
          <a:bodyPr lIns="91440" rIns="91440" anchor="ctr"/>
          <a:lstStyle>
            <a:lvl1pPr marL="0" indent="0" algn="l">
              <a:lnSpc>
                <a:spcPct val="100000"/>
              </a:lnSpc>
              <a:spcBef>
                <a:spcPts val="0"/>
              </a:spcBef>
              <a:buNone/>
              <a:defRPr sz="7040">
                <a:solidFill>
                  <a:schemeClr val="tx1">
                    <a:lumMod val="95000"/>
                    <a:lumOff val="5000"/>
                  </a:schemeClr>
                </a:solidFill>
              </a:defRPr>
            </a:lvl1pPr>
            <a:lvl2pPr marL="2011680" indent="0" algn="ctr">
              <a:buNone/>
              <a:defRPr sz="7040"/>
            </a:lvl2pPr>
            <a:lvl3pPr marL="4023360" indent="0" algn="ctr">
              <a:buNone/>
              <a:defRPr sz="704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02F0B1EB-C22E-FC4A-A3E8-16B79B7DB3C0}"/>
              </a:ext>
            </a:extLst>
          </p:cNvPr>
          <p:cNvSpPr>
            <a:spLocks noGrp="1"/>
          </p:cNvSpPr>
          <p:nvPr>
            <p:ph type="dt" sz="half" idx="10"/>
          </p:nvPr>
        </p:nvSpPr>
        <p:spPr/>
        <p:txBody>
          <a:bodyPr/>
          <a:lstStyle>
            <a:lvl1pPr algn="l">
              <a:defRPr/>
            </a:lvl1pPr>
          </a:lstStyle>
          <a:p>
            <a:pPr>
              <a:defRPr/>
            </a:pPr>
            <a:fld id="{F51258BE-3B7C-5748-9752-7E4E373213ED}" type="datetimeFigureOut">
              <a:rPr lang="en-US"/>
              <a:pPr>
                <a:defRPr/>
              </a:pPr>
              <a:t>4/14/2021</a:t>
            </a:fld>
            <a:endParaRPr lang="en-US" dirty="0"/>
          </a:p>
        </p:txBody>
      </p:sp>
      <p:sp>
        <p:nvSpPr>
          <p:cNvPr id="8" name="Footer Placeholder 4">
            <a:extLst>
              <a:ext uri="{FF2B5EF4-FFF2-40B4-BE49-F238E27FC236}">
                <a16:creationId xmlns:a16="http://schemas.microsoft.com/office/drawing/2014/main" id="{631A257F-78E5-144F-A1BD-2B24049A939C}"/>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5EF754F9-6EF5-054E-BC2F-B23B0C9E1D0C}"/>
              </a:ext>
            </a:extLst>
          </p:cNvPr>
          <p:cNvSpPr>
            <a:spLocks noGrp="1"/>
          </p:cNvSpPr>
          <p:nvPr>
            <p:ph type="sldNum" sz="quarter" idx="12"/>
          </p:nvPr>
        </p:nvSpPr>
        <p:spPr/>
        <p:txBody>
          <a:bodyPr/>
          <a:lstStyle>
            <a:lvl1pPr>
              <a:defRPr/>
            </a:lvl1pPr>
          </a:lstStyle>
          <a:p>
            <a:pPr>
              <a:defRPr/>
            </a:pPr>
            <a:fld id="{A9E455AB-19D5-514B-9C91-56E539E6A14E}" type="slidenum">
              <a:rPr lang="en-US" altLang="en-US"/>
              <a:pPr>
                <a:defRPr/>
              </a:pPr>
              <a:t>‹#›</a:t>
            </a:fld>
            <a:endParaRPr lang="en-US" altLang="en-US" dirty="0"/>
          </a:p>
        </p:txBody>
      </p:sp>
    </p:spTree>
    <p:extLst>
      <p:ext uri="{BB962C8B-B14F-4D97-AF65-F5344CB8AC3E}">
        <p14:creationId xmlns:p14="http://schemas.microsoft.com/office/powerpoint/2010/main" val="2556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56EA9E-139C-804F-AA10-987802D1015E}"/>
              </a:ext>
            </a:extLst>
          </p:cNvPr>
          <p:cNvSpPr>
            <a:spLocks noGrp="1"/>
          </p:cNvSpPr>
          <p:nvPr>
            <p:ph type="dt" sz="half" idx="10"/>
          </p:nvPr>
        </p:nvSpPr>
        <p:spPr/>
        <p:txBody>
          <a:bodyPr/>
          <a:lstStyle>
            <a:lvl1pPr>
              <a:defRPr/>
            </a:lvl1pPr>
          </a:lstStyle>
          <a:p>
            <a:pPr>
              <a:defRPr/>
            </a:pPr>
            <a:fld id="{C014CDE7-D105-9744-8A6A-3E20E346ECE3}" type="datetimeFigureOut">
              <a:rPr lang="en-US"/>
              <a:pPr>
                <a:defRPr/>
              </a:pPr>
              <a:t>4/14/2021</a:t>
            </a:fld>
            <a:endParaRPr lang="en-US" dirty="0"/>
          </a:p>
        </p:txBody>
      </p:sp>
      <p:sp>
        <p:nvSpPr>
          <p:cNvPr id="5" name="Footer Placeholder 4">
            <a:extLst>
              <a:ext uri="{FF2B5EF4-FFF2-40B4-BE49-F238E27FC236}">
                <a16:creationId xmlns:a16="http://schemas.microsoft.com/office/drawing/2014/main" id="{09C1852A-8CD2-BF40-842C-3FD72DBBB30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5680983-7B34-D943-AA6A-A702410EDE86}"/>
              </a:ext>
            </a:extLst>
          </p:cNvPr>
          <p:cNvSpPr>
            <a:spLocks noGrp="1"/>
          </p:cNvSpPr>
          <p:nvPr>
            <p:ph type="sldNum" sz="quarter" idx="12"/>
          </p:nvPr>
        </p:nvSpPr>
        <p:spPr/>
        <p:txBody>
          <a:bodyPr/>
          <a:lstStyle>
            <a:lvl1pPr>
              <a:defRPr/>
            </a:lvl1pPr>
          </a:lstStyle>
          <a:p>
            <a:pPr>
              <a:defRPr/>
            </a:pPr>
            <a:fld id="{7B0D8F7A-BA36-4B4B-8977-2AF1B323007D}" type="slidenum">
              <a:rPr lang="en-US" altLang="en-US"/>
              <a:pPr>
                <a:defRPr/>
              </a:pPr>
              <a:t>‹#›</a:t>
            </a:fld>
            <a:endParaRPr lang="en-US" altLang="en-US" dirty="0"/>
          </a:p>
        </p:txBody>
      </p:sp>
    </p:spTree>
    <p:extLst>
      <p:ext uri="{BB962C8B-B14F-4D97-AF65-F5344CB8AC3E}">
        <p14:creationId xmlns:p14="http://schemas.microsoft.com/office/powerpoint/2010/main" val="292500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080DB6E-2552-D04A-97BC-02D419ACF19A}"/>
              </a:ext>
            </a:extLst>
          </p:cNvPr>
          <p:cNvCxnSpPr/>
          <p:nvPr/>
        </p:nvCxnSpPr>
        <p:spPr>
          <a:xfrm rot="5400000" flipV="1">
            <a:off x="33192244" y="970756"/>
            <a:ext cx="0" cy="30178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28792177" y="3657600"/>
            <a:ext cx="8675370" cy="2596896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3268987" y="3657600"/>
            <a:ext cx="25020270" cy="25968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69F2969-0404-4547-9FBF-3BF1B61C4F76}"/>
              </a:ext>
            </a:extLst>
          </p:cNvPr>
          <p:cNvSpPr>
            <a:spLocks noGrp="1"/>
          </p:cNvSpPr>
          <p:nvPr>
            <p:ph type="dt" sz="half" idx="10"/>
          </p:nvPr>
        </p:nvSpPr>
        <p:spPr/>
        <p:txBody>
          <a:bodyPr/>
          <a:lstStyle>
            <a:lvl1pPr>
              <a:defRPr/>
            </a:lvl1pPr>
          </a:lstStyle>
          <a:p>
            <a:pPr>
              <a:defRPr/>
            </a:pPr>
            <a:fld id="{17F8B364-FA82-D544-BFDF-5EB51E77C63D}" type="datetimeFigureOut">
              <a:rPr lang="en-US"/>
              <a:pPr>
                <a:defRPr/>
              </a:pPr>
              <a:t>4/14/2021</a:t>
            </a:fld>
            <a:endParaRPr lang="en-US" dirty="0"/>
          </a:p>
        </p:txBody>
      </p:sp>
      <p:sp>
        <p:nvSpPr>
          <p:cNvPr id="6" name="Footer Placeholder 4">
            <a:extLst>
              <a:ext uri="{FF2B5EF4-FFF2-40B4-BE49-F238E27FC236}">
                <a16:creationId xmlns:a16="http://schemas.microsoft.com/office/drawing/2014/main" id="{FFD4FEDB-9C13-2546-B60E-2B89E0A139C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CC0E705-58A3-AD4E-B14B-F7190C8320CA}"/>
              </a:ext>
            </a:extLst>
          </p:cNvPr>
          <p:cNvSpPr>
            <a:spLocks noGrp="1"/>
          </p:cNvSpPr>
          <p:nvPr>
            <p:ph type="sldNum" sz="quarter" idx="12"/>
          </p:nvPr>
        </p:nvSpPr>
        <p:spPr/>
        <p:txBody>
          <a:bodyPr/>
          <a:lstStyle>
            <a:lvl1pPr>
              <a:defRPr/>
            </a:lvl1pPr>
          </a:lstStyle>
          <a:p>
            <a:pPr>
              <a:defRPr/>
            </a:pPr>
            <a:fld id="{D8DEE4E7-373D-4343-8805-EE478CCB2B7D}" type="slidenum">
              <a:rPr lang="en-US" altLang="en-US"/>
              <a:pPr>
                <a:defRPr/>
              </a:pPr>
              <a:t>‹#›</a:t>
            </a:fld>
            <a:endParaRPr lang="en-US" altLang="en-US" dirty="0"/>
          </a:p>
        </p:txBody>
      </p:sp>
    </p:spTree>
    <p:extLst>
      <p:ext uri="{BB962C8B-B14F-4D97-AF65-F5344CB8AC3E}">
        <p14:creationId xmlns:p14="http://schemas.microsoft.com/office/powerpoint/2010/main" val="54773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dirty="0"/>
          </a:p>
        </p:txBody>
      </p:sp>
    </p:spTree>
    <p:extLst>
      <p:ext uri="{BB962C8B-B14F-4D97-AF65-F5344CB8AC3E}">
        <p14:creationId xmlns:p14="http://schemas.microsoft.com/office/powerpoint/2010/main" val="188138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AF4D53-2708-9349-8F0A-7458859A21F7}"/>
              </a:ext>
            </a:extLst>
          </p:cNvPr>
          <p:cNvSpPr>
            <a:spLocks noGrp="1"/>
          </p:cNvSpPr>
          <p:nvPr>
            <p:ph type="dt" sz="half" idx="10"/>
          </p:nvPr>
        </p:nvSpPr>
        <p:spPr/>
        <p:txBody>
          <a:bodyPr/>
          <a:lstStyle>
            <a:lvl1pPr>
              <a:defRPr/>
            </a:lvl1pPr>
          </a:lstStyle>
          <a:p>
            <a:pPr>
              <a:defRPr/>
            </a:pPr>
            <a:fld id="{B5941D06-0A0E-4D49-9D09-FBF4A5464F9F}" type="datetimeFigureOut">
              <a:rPr lang="en-US"/>
              <a:pPr>
                <a:defRPr/>
              </a:pPr>
              <a:t>4/14/2021</a:t>
            </a:fld>
            <a:endParaRPr lang="en-US" dirty="0"/>
          </a:p>
        </p:txBody>
      </p:sp>
      <p:sp>
        <p:nvSpPr>
          <p:cNvPr id="5" name="Footer Placeholder 4">
            <a:extLst>
              <a:ext uri="{FF2B5EF4-FFF2-40B4-BE49-F238E27FC236}">
                <a16:creationId xmlns:a16="http://schemas.microsoft.com/office/drawing/2014/main" id="{26E13450-8F6F-CB4A-8529-F5608F27D50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82F1609-9F94-AC48-8C42-28735C299BBD}"/>
              </a:ext>
            </a:extLst>
          </p:cNvPr>
          <p:cNvSpPr>
            <a:spLocks noGrp="1"/>
          </p:cNvSpPr>
          <p:nvPr>
            <p:ph type="sldNum" sz="quarter" idx="12"/>
          </p:nvPr>
        </p:nvSpPr>
        <p:spPr/>
        <p:txBody>
          <a:bodyPr/>
          <a:lstStyle>
            <a:lvl1pPr>
              <a:defRPr/>
            </a:lvl1pPr>
          </a:lstStyle>
          <a:p>
            <a:pPr>
              <a:defRPr/>
            </a:pPr>
            <a:fld id="{35918044-D4B8-CC42-A304-A4DF25A34FFB}" type="slidenum">
              <a:rPr lang="en-US" altLang="en-US"/>
              <a:pPr>
                <a:defRPr/>
              </a:pPr>
              <a:t>‹#›</a:t>
            </a:fld>
            <a:endParaRPr lang="en-US" altLang="en-US" dirty="0"/>
          </a:p>
        </p:txBody>
      </p:sp>
    </p:spTree>
    <p:extLst>
      <p:ext uri="{BB962C8B-B14F-4D97-AF65-F5344CB8AC3E}">
        <p14:creationId xmlns:p14="http://schemas.microsoft.com/office/powerpoint/2010/main" val="25666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1FE07B-0697-1E4A-B490-A1564BF4E2CE}"/>
              </a:ext>
            </a:extLst>
          </p:cNvPr>
          <p:cNvSpPr/>
          <p:nvPr/>
        </p:nvSpPr>
        <p:spPr>
          <a:xfrm>
            <a:off x="0" y="0"/>
            <a:ext cx="40233600" cy="21945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a:extLst>
              <a:ext uri="{FF2B5EF4-FFF2-40B4-BE49-F238E27FC236}">
                <a16:creationId xmlns:a16="http://schemas.microsoft.com/office/drawing/2014/main" id="{603B51FB-F95B-5147-95F7-25BCB37BAA95}"/>
              </a:ext>
            </a:extLst>
          </p:cNvPr>
          <p:cNvSpPr/>
          <p:nvPr/>
        </p:nvSpPr>
        <p:spPr>
          <a:xfrm>
            <a:off x="20638" y="0"/>
            <a:ext cx="40212962" cy="219456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EF087020-D8E6-1E42-B8E0-3C38F83AD7B0}"/>
              </a:ext>
            </a:extLst>
          </p:cNvPr>
          <p:cNvCxnSpPr/>
          <p:nvPr/>
        </p:nvCxnSpPr>
        <p:spPr>
          <a:xfrm flipV="1">
            <a:off x="27676475" y="25268238"/>
            <a:ext cx="0" cy="438785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08760" y="23808658"/>
            <a:ext cx="25648920" cy="7022592"/>
          </a:xfrm>
        </p:spPr>
        <p:txBody>
          <a:bodyPr/>
          <a:lstStyle>
            <a:lvl1pPr algn="r">
              <a:defRPr sz="19360" b="0" spc="880" baseline="0"/>
            </a:lvl1pPr>
          </a:lstStyle>
          <a:p>
            <a:r>
              <a:rPr lang="en-US"/>
              <a:t>Click to edit Master title style</a:t>
            </a:r>
            <a:endParaRPr lang="en-US" dirty="0"/>
          </a:p>
        </p:txBody>
      </p:sp>
      <p:sp>
        <p:nvSpPr>
          <p:cNvPr id="3" name="Text Placeholder 2"/>
          <p:cNvSpPr>
            <a:spLocks noGrp="1"/>
          </p:cNvSpPr>
          <p:nvPr>
            <p:ph type="body" idx="1"/>
          </p:nvPr>
        </p:nvSpPr>
        <p:spPr>
          <a:xfrm>
            <a:off x="28414980" y="23808658"/>
            <a:ext cx="10561320" cy="7022592"/>
          </a:xfrm>
        </p:spPr>
        <p:txBody>
          <a:bodyPr lIns="91440" rIns="91440" anchor="ctr"/>
          <a:lstStyle>
            <a:lvl1pPr marL="0" indent="0">
              <a:lnSpc>
                <a:spcPct val="100000"/>
              </a:lnSpc>
              <a:spcBef>
                <a:spcPts val="0"/>
              </a:spcBef>
              <a:buNone/>
              <a:defRPr sz="7040">
                <a:solidFill>
                  <a:schemeClr val="tx1">
                    <a:lumMod val="95000"/>
                    <a:lumOff val="5000"/>
                  </a:schemeClr>
                </a:solidFill>
              </a:defRPr>
            </a:lvl1pPr>
            <a:lvl2pPr marL="2011680" indent="0">
              <a:buNone/>
              <a:defRPr sz="704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75810C6F-7E54-3748-A206-80B60568C983}"/>
              </a:ext>
            </a:extLst>
          </p:cNvPr>
          <p:cNvSpPr>
            <a:spLocks noGrp="1"/>
          </p:cNvSpPr>
          <p:nvPr>
            <p:ph type="dt" sz="half" idx="10"/>
          </p:nvPr>
        </p:nvSpPr>
        <p:spPr/>
        <p:txBody>
          <a:bodyPr/>
          <a:lstStyle>
            <a:lvl1pPr>
              <a:defRPr/>
            </a:lvl1pPr>
          </a:lstStyle>
          <a:p>
            <a:pPr>
              <a:defRPr/>
            </a:pPr>
            <a:fld id="{56B3AD89-E43B-EC4E-BD03-11809AFA46AB}" type="datetimeFigureOut">
              <a:rPr lang="en-US"/>
              <a:pPr>
                <a:defRPr/>
              </a:pPr>
              <a:t>4/14/2021</a:t>
            </a:fld>
            <a:endParaRPr lang="en-US" dirty="0"/>
          </a:p>
        </p:txBody>
      </p:sp>
      <p:sp>
        <p:nvSpPr>
          <p:cNvPr id="8" name="Footer Placeholder 4">
            <a:extLst>
              <a:ext uri="{FF2B5EF4-FFF2-40B4-BE49-F238E27FC236}">
                <a16:creationId xmlns:a16="http://schemas.microsoft.com/office/drawing/2014/main" id="{1C887984-9E98-3B47-8AC8-DA031E3D1BA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14AA2C9A-55F4-4542-B7F2-72EEE1EC910D}"/>
              </a:ext>
            </a:extLst>
          </p:cNvPr>
          <p:cNvSpPr>
            <a:spLocks noGrp="1"/>
          </p:cNvSpPr>
          <p:nvPr>
            <p:ph type="sldNum" sz="quarter" idx="12"/>
          </p:nvPr>
        </p:nvSpPr>
        <p:spPr/>
        <p:txBody>
          <a:bodyPr/>
          <a:lstStyle>
            <a:lvl1pPr>
              <a:defRPr/>
            </a:lvl1pPr>
          </a:lstStyle>
          <a:p>
            <a:pPr>
              <a:defRPr/>
            </a:pPr>
            <a:fld id="{C3542089-E205-E04B-861B-DD920C890DFF}" type="slidenum">
              <a:rPr lang="en-US" altLang="en-US"/>
              <a:pPr>
                <a:defRPr/>
              </a:pPr>
              <a:t>‹#›</a:t>
            </a:fld>
            <a:endParaRPr lang="en-US" altLang="en-US" dirty="0"/>
          </a:p>
        </p:txBody>
      </p:sp>
    </p:spTree>
    <p:extLst>
      <p:ext uri="{BB962C8B-B14F-4D97-AF65-F5344CB8AC3E}">
        <p14:creationId xmlns:p14="http://schemas.microsoft.com/office/powerpoint/2010/main" val="290160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79622" y="2809037"/>
            <a:ext cx="32076238" cy="71981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79622" y="10972800"/>
            <a:ext cx="15691104" cy="19312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764756" y="10972800"/>
            <a:ext cx="15691104" cy="19312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D941C99-156E-1E43-8B03-AA24B9A96E24}"/>
              </a:ext>
            </a:extLst>
          </p:cNvPr>
          <p:cNvSpPr>
            <a:spLocks noGrp="1"/>
          </p:cNvSpPr>
          <p:nvPr>
            <p:ph type="dt" sz="half" idx="10"/>
          </p:nvPr>
        </p:nvSpPr>
        <p:spPr/>
        <p:txBody>
          <a:bodyPr/>
          <a:lstStyle>
            <a:lvl1pPr>
              <a:defRPr/>
            </a:lvl1pPr>
          </a:lstStyle>
          <a:p>
            <a:pPr>
              <a:defRPr/>
            </a:pPr>
            <a:fld id="{96C4E7DB-EAAB-954E-A612-1098D9CE478A}" type="datetimeFigureOut">
              <a:rPr lang="en-US"/>
              <a:pPr>
                <a:defRPr/>
              </a:pPr>
              <a:t>4/14/2021</a:t>
            </a:fld>
            <a:endParaRPr lang="en-US" dirty="0"/>
          </a:p>
        </p:txBody>
      </p:sp>
      <p:sp>
        <p:nvSpPr>
          <p:cNvPr id="6" name="Footer Placeholder 4">
            <a:extLst>
              <a:ext uri="{FF2B5EF4-FFF2-40B4-BE49-F238E27FC236}">
                <a16:creationId xmlns:a16="http://schemas.microsoft.com/office/drawing/2014/main" id="{1921139D-80CD-4A44-9397-E19FCC660C2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7DBF3AC-C133-C74B-82A0-B0786ECE7532}"/>
              </a:ext>
            </a:extLst>
          </p:cNvPr>
          <p:cNvSpPr>
            <a:spLocks noGrp="1"/>
          </p:cNvSpPr>
          <p:nvPr>
            <p:ph type="sldNum" sz="quarter" idx="12"/>
          </p:nvPr>
        </p:nvSpPr>
        <p:spPr/>
        <p:txBody>
          <a:bodyPr/>
          <a:lstStyle>
            <a:lvl1pPr>
              <a:defRPr/>
            </a:lvl1pPr>
          </a:lstStyle>
          <a:p>
            <a:pPr>
              <a:defRPr/>
            </a:pPr>
            <a:fld id="{8A7FBA17-FD19-8E45-B0DF-6280A75E104E}" type="slidenum">
              <a:rPr lang="en-US" altLang="en-US"/>
              <a:pPr>
                <a:defRPr/>
              </a:pPr>
              <a:t>‹#›</a:t>
            </a:fld>
            <a:endParaRPr lang="en-US" altLang="en-US" dirty="0"/>
          </a:p>
        </p:txBody>
      </p:sp>
    </p:spTree>
    <p:extLst>
      <p:ext uri="{BB962C8B-B14F-4D97-AF65-F5344CB8AC3E}">
        <p14:creationId xmlns:p14="http://schemas.microsoft.com/office/powerpoint/2010/main" val="258843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379622" y="2809037"/>
            <a:ext cx="32076238" cy="71981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3379622" y="10462253"/>
            <a:ext cx="15691104" cy="3950208"/>
          </a:xfrm>
        </p:spPr>
        <p:txBody>
          <a:bodyPr lIns="137160" rIns="137160" anchor="ctr"/>
          <a:lstStyle>
            <a:lvl1pPr marL="0" indent="0">
              <a:spcBef>
                <a:spcPts val="0"/>
              </a:spcBef>
              <a:spcAft>
                <a:spcPts val="0"/>
              </a:spcAft>
              <a:buNone/>
              <a:defRPr sz="9680" b="0" cap="none" baseline="0">
                <a:solidFill>
                  <a:schemeClr val="accent1"/>
                </a:solidFill>
                <a:latin typeface="+mn-lt"/>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3379622" y="14245382"/>
            <a:ext cx="15691104" cy="1603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764756" y="10462253"/>
            <a:ext cx="15691104" cy="3950208"/>
          </a:xfrm>
        </p:spPr>
        <p:txBody>
          <a:bodyPr lIns="137160" rIns="137160" anchor="ctr"/>
          <a:lstStyle>
            <a:lvl1pPr marL="0" indent="0">
              <a:spcBef>
                <a:spcPts val="0"/>
              </a:spcBef>
              <a:spcAft>
                <a:spcPts val="0"/>
              </a:spcAft>
              <a:buNone/>
              <a:defRPr lang="en-US" sz="9680" b="0" kern="1200" cap="none" baseline="0" dirty="0">
                <a:solidFill>
                  <a:schemeClr val="accent1"/>
                </a:solidFill>
                <a:latin typeface="+mn-lt"/>
                <a:ea typeface="+mn-ea"/>
                <a:cs typeface="+mn-cs"/>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19764756" y="14245382"/>
            <a:ext cx="15691104" cy="1603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741C326-3F3D-9D44-B15B-94EE7779A3AD}"/>
              </a:ext>
            </a:extLst>
          </p:cNvPr>
          <p:cNvSpPr>
            <a:spLocks noGrp="1"/>
          </p:cNvSpPr>
          <p:nvPr>
            <p:ph type="dt" sz="half" idx="10"/>
          </p:nvPr>
        </p:nvSpPr>
        <p:spPr/>
        <p:txBody>
          <a:bodyPr/>
          <a:lstStyle>
            <a:lvl1pPr>
              <a:defRPr/>
            </a:lvl1pPr>
          </a:lstStyle>
          <a:p>
            <a:pPr>
              <a:defRPr/>
            </a:pPr>
            <a:fld id="{5E036493-C8C2-5747-800E-90EA0728E8D2}" type="datetimeFigureOut">
              <a:rPr lang="en-US"/>
              <a:pPr>
                <a:defRPr/>
              </a:pPr>
              <a:t>4/14/2021</a:t>
            </a:fld>
            <a:endParaRPr lang="en-US" dirty="0"/>
          </a:p>
        </p:txBody>
      </p:sp>
      <p:sp>
        <p:nvSpPr>
          <p:cNvPr id="8" name="Footer Placeholder 4">
            <a:extLst>
              <a:ext uri="{FF2B5EF4-FFF2-40B4-BE49-F238E27FC236}">
                <a16:creationId xmlns:a16="http://schemas.microsoft.com/office/drawing/2014/main" id="{B3084171-F8DD-8444-9719-21D1804D997A}"/>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C1A6426-063F-4A40-A4D4-73696860884B}"/>
              </a:ext>
            </a:extLst>
          </p:cNvPr>
          <p:cNvSpPr>
            <a:spLocks noGrp="1"/>
          </p:cNvSpPr>
          <p:nvPr>
            <p:ph type="sldNum" sz="quarter" idx="12"/>
          </p:nvPr>
        </p:nvSpPr>
        <p:spPr/>
        <p:txBody>
          <a:bodyPr/>
          <a:lstStyle>
            <a:lvl1pPr>
              <a:defRPr/>
            </a:lvl1pPr>
          </a:lstStyle>
          <a:p>
            <a:pPr>
              <a:defRPr/>
            </a:pPr>
            <a:fld id="{93F1927D-552C-D541-B087-F429162E49F3}" type="slidenum">
              <a:rPr lang="en-US" altLang="en-US"/>
              <a:pPr>
                <a:defRPr/>
              </a:pPr>
              <a:t>‹#›</a:t>
            </a:fld>
            <a:endParaRPr lang="en-US" altLang="en-US" dirty="0"/>
          </a:p>
        </p:txBody>
      </p:sp>
    </p:spTree>
    <p:extLst>
      <p:ext uri="{BB962C8B-B14F-4D97-AF65-F5344CB8AC3E}">
        <p14:creationId xmlns:p14="http://schemas.microsoft.com/office/powerpoint/2010/main" val="385083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117457C-7128-DF4C-BBF3-B882F5CDB72A}"/>
              </a:ext>
            </a:extLst>
          </p:cNvPr>
          <p:cNvSpPr>
            <a:spLocks noGrp="1"/>
          </p:cNvSpPr>
          <p:nvPr>
            <p:ph type="dt" sz="half" idx="10"/>
          </p:nvPr>
        </p:nvSpPr>
        <p:spPr/>
        <p:txBody>
          <a:bodyPr/>
          <a:lstStyle>
            <a:lvl1pPr>
              <a:defRPr/>
            </a:lvl1pPr>
          </a:lstStyle>
          <a:p>
            <a:pPr>
              <a:defRPr/>
            </a:pPr>
            <a:fld id="{B9A1EBD2-2EA3-4B48-8086-9E2570DF5597}" type="datetimeFigureOut">
              <a:rPr lang="en-US"/>
              <a:pPr>
                <a:defRPr/>
              </a:pPr>
              <a:t>4/14/2021</a:t>
            </a:fld>
            <a:endParaRPr lang="en-US" dirty="0"/>
          </a:p>
        </p:txBody>
      </p:sp>
      <p:sp>
        <p:nvSpPr>
          <p:cNvPr id="4" name="Footer Placeholder 4">
            <a:extLst>
              <a:ext uri="{FF2B5EF4-FFF2-40B4-BE49-F238E27FC236}">
                <a16:creationId xmlns:a16="http://schemas.microsoft.com/office/drawing/2014/main" id="{E74DDDBD-DA69-DA48-A341-1CD01F8FAD74}"/>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79D898E-5F71-D342-921B-2997BD55F711}"/>
              </a:ext>
            </a:extLst>
          </p:cNvPr>
          <p:cNvSpPr>
            <a:spLocks noGrp="1"/>
          </p:cNvSpPr>
          <p:nvPr>
            <p:ph type="sldNum" sz="quarter" idx="12"/>
          </p:nvPr>
        </p:nvSpPr>
        <p:spPr/>
        <p:txBody>
          <a:bodyPr/>
          <a:lstStyle>
            <a:lvl1pPr>
              <a:defRPr/>
            </a:lvl1pPr>
          </a:lstStyle>
          <a:p>
            <a:pPr>
              <a:defRPr/>
            </a:pPr>
            <a:fld id="{222EE967-8FE7-0E48-9118-BF19FE1E9669}" type="slidenum">
              <a:rPr lang="en-US" altLang="en-US"/>
              <a:pPr>
                <a:defRPr/>
              </a:pPr>
              <a:t>‹#›</a:t>
            </a:fld>
            <a:endParaRPr lang="en-US" altLang="en-US" dirty="0"/>
          </a:p>
        </p:txBody>
      </p:sp>
    </p:spTree>
    <p:extLst>
      <p:ext uri="{BB962C8B-B14F-4D97-AF65-F5344CB8AC3E}">
        <p14:creationId xmlns:p14="http://schemas.microsoft.com/office/powerpoint/2010/main" val="316642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01807-7B91-8C41-8A1A-B575E98C8B00}"/>
              </a:ext>
            </a:extLst>
          </p:cNvPr>
          <p:cNvSpPr>
            <a:spLocks noGrp="1"/>
          </p:cNvSpPr>
          <p:nvPr>
            <p:ph type="dt" sz="half" idx="10"/>
          </p:nvPr>
        </p:nvSpPr>
        <p:spPr/>
        <p:txBody>
          <a:bodyPr/>
          <a:lstStyle>
            <a:lvl1pPr>
              <a:defRPr/>
            </a:lvl1pPr>
          </a:lstStyle>
          <a:p>
            <a:pPr>
              <a:defRPr/>
            </a:pPr>
            <a:fld id="{4DC6FDB2-3C1C-ED42-9088-C3922F38D547}" type="datetimeFigureOut">
              <a:rPr lang="en-US"/>
              <a:pPr>
                <a:defRPr/>
              </a:pPr>
              <a:t>4/14/2021</a:t>
            </a:fld>
            <a:endParaRPr lang="en-US" dirty="0"/>
          </a:p>
        </p:txBody>
      </p:sp>
      <p:sp>
        <p:nvSpPr>
          <p:cNvPr id="3" name="Footer Placeholder 2">
            <a:extLst>
              <a:ext uri="{FF2B5EF4-FFF2-40B4-BE49-F238E27FC236}">
                <a16:creationId xmlns:a16="http://schemas.microsoft.com/office/drawing/2014/main" id="{00A0F48F-63AD-E945-A077-B0C6F764EA6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6FFA70F3-A38D-0045-A397-26BCC1DC28E9}"/>
              </a:ext>
            </a:extLst>
          </p:cNvPr>
          <p:cNvSpPr>
            <a:spLocks noGrp="1"/>
          </p:cNvSpPr>
          <p:nvPr>
            <p:ph type="sldNum" sz="quarter" idx="12"/>
          </p:nvPr>
        </p:nvSpPr>
        <p:spPr/>
        <p:txBody>
          <a:bodyPr/>
          <a:lstStyle>
            <a:lvl1pPr>
              <a:defRPr/>
            </a:lvl1pPr>
          </a:lstStyle>
          <a:p>
            <a:pPr>
              <a:defRPr/>
            </a:pPr>
            <a:fld id="{10348970-8AFE-A744-B586-435611D1A995}" type="slidenum">
              <a:rPr lang="en-US" altLang="en-US"/>
              <a:pPr>
                <a:defRPr/>
              </a:pPr>
              <a:t>‹#›</a:t>
            </a:fld>
            <a:endParaRPr lang="en-US" altLang="en-US" dirty="0"/>
          </a:p>
        </p:txBody>
      </p:sp>
    </p:spTree>
    <p:extLst>
      <p:ext uri="{BB962C8B-B14F-4D97-AF65-F5344CB8AC3E}">
        <p14:creationId xmlns:p14="http://schemas.microsoft.com/office/powerpoint/2010/main" val="158039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3379622" y="2263243"/>
            <a:ext cx="14484096" cy="8339328"/>
          </a:xfrm>
        </p:spPr>
        <p:txBody>
          <a:bodyPr>
            <a:noAutofit/>
          </a:bodyPr>
          <a:lstStyle>
            <a:lvl1pPr>
              <a:lnSpc>
                <a:spcPct val="80000"/>
              </a:lnSpc>
              <a:defRPr sz="15840"/>
            </a:lvl1pPr>
          </a:lstStyle>
          <a:p>
            <a:r>
              <a:rPr lang="en-US"/>
              <a:t>Click to edit Master title style</a:t>
            </a:r>
            <a:endParaRPr lang="en-US" dirty="0"/>
          </a:p>
        </p:txBody>
      </p:sp>
      <p:sp>
        <p:nvSpPr>
          <p:cNvPr id="3" name="Content Placeholder 2"/>
          <p:cNvSpPr>
            <a:spLocks noGrp="1"/>
          </p:cNvSpPr>
          <p:nvPr>
            <p:ph idx="1"/>
          </p:nvPr>
        </p:nvSpPr>
        <p:spPr>
          <a:xfrm>
            <a:off x="18859500" y="3950208"/>
            <a:ext cx="18738799" cy="24886310"/>
          </a:xfrm>
        </p:spPr>
        <p:txBody>
          <a:bodyPr/>
          <a:lstStyle>
            <a:lvl1pPr>
              <a:defRPr sz="8800"/>
            </a:lvl1pPr>
            <a:lvl2pPr>
              <a:defRPr sz="7040"/>
            </a:lvl2pPr>
            <a:lvl3pPr>
              <a:defRPr sz="5280"/>
            </a:lvl3pPr>
            <a:lvl4pPr>
              <a:defRPr sz="5280"/>
            </a:lvl4pPr>
            <a:lvl5pPr>
              <a:defRPr sz="5280"/>
            </a:lvl5pPr>
            <a:lvl6pPr>
              <a:defRPr sz="5280"/>
            </a:lvl6pPr>
            <a:lvl7pPr>
              <a:defRPr sz="5280"/>
            </a:lvl7pPr>
            <a:lvl8pPr>
              <a:defRPr sz="5280"/>
            </a:lvl8pPr>
            <a:lvl9pPr>
              <a:defRPr sz="5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379622" y="10836029"/>
            <a:ext cx="14484096" cy="18059011"/>
          </a:xfrm>
        </p:spPr>
        <p:txBody>
          <a:bodyPr lIns="91440" rIns="91440"/>
          <a:lstStyle>
            <a:lvl1pPr marL="0" indent="0">
              <a:lnSpc>
                <a:spcPct val="108000"/>
              </a:lnSpc>
              <a:spcBef>
                <a:spcPts val="2640"/>
              </a:spcBef>
              <a:buNone/>
              <a:defRPr sz="704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5" name="Date Placeholder 3">
            <a:extLst>
              <a:ext uri="{FF2B5EF4-FFF2-40B4-BE49-F238E27FC236}">
                <a16:creationId xmlns:a16="http://schemas.microsoft.com/office/drawing/2014/main" id="{5893BDF0-5F8D-4040-BE96-41DEF2E644C1}"/>
              </a:ext>
            </a:extLst>
          </p:cNvPr>
          <p:cNvSpPr>
            <a:spLocks noGrp="1"/>
          </p:cNvSpPr>
          <p:nvPr>
            <p:ph type="dt" sz="half" idx="10"/>
          </p:nvPr>
        </p:nvSpPr>
        <p:spPr/>
        <p:txBody>
          <a:bodyPr/>
          <a:lstStyle>
            <a:lvl1pPr>
              <a:defRPr/>
            </a:lvl1pPr>
          </a:lstStyle>
          <a:p>
            <a:pPr>
              <a:defRPr/>
            </a:pPr>
            <a:fld id="{888FD13A-0ECC-614E-85DC-101E987133F6}" type="datetimeFigureOut">
              <a:rPr lang="en-US"/>
              <a:pPr>
                <a:defRPr/>
              </a:pPr>
              <a:t>4/14/2021</a:t>
            </a:fld>
            <a:endParaRPr lang="en-US" dirty="0"/>
          </a:p>
        </p:txBody>
      </p:sp>
      <p:sp>
        <p:nvSpPr>
          <p:cNvPr id="6" name="Footer Placeholder 4">
            <a:extLst>
              <a:ext uri="{FF2B5EF4-FFF2-40B4-BE49-F238E27FC236}">
                <a16:creationId xmlns:a16="http://schemas.microsoft.com/office/drawing/2014/main" id="{034836BA-768B-DB48-B321-B1742E0B9E9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1F5D3E5-A3D9-0542-B93D-378BD055C219}"/>
              </a:ext>
            </a:extLst>
          </p:cNvPr>
          <p:cNvSpPr>
            <a:spLocks noGrp="1"/>
          </p:cNvSpPr>
          <p:nvPr>
            <p:ph type="sldNum" sz="quarter" idx="12"/>
          </p:nvPr>
        </p:nvSpPr>
        <p:spPr/>
        <p:txBody>
          <a:bodyPr/>
          <a:lstStyle>
            <a:lvl1pPr>
              <a:defRPr/>
            </a:lvl1pPr>
          </a:lstStyle>
          <a:p>
            <a:pPr>
              <a:defRPr/>
            </a:pPr>
            <a:fld id="{162AB9F9-FB8A-BC47-A1F9-9F12B6F71BD2}" type="slidenum">
              <a:rPr lang="en-US" altLang="en-US"/>
              <a:pPr>
                <a:defRPr/>
              </a:pPr>
              <a:t>‹#›</a:t>
            </a:fld>
            <a:endParaRPr lang="en-US" altLang="en-US" dirty="0"/>
          </a:p>
        </p:txBody>
      </p:sp>
    </p:spTree>
    <p:extLst>
      <p:ext uri="{BB962C8B-B14F-4D97-AF65-F5344CB8AC3E}">
        <p14:creationId xmlns:p14="http://schemas.microsoft.com/office/powerpoint/2010/main" val="373692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7BC7C50-3683-3B45-9568-35680780B2B4}"/>
              </a:ext>
            </a:extLst>
          </p:cNvPr>
          <p:cNvCxnSpPr/>
          <p:nvPr/>
        </p:nvCxnSpPr>
        <p:spPr>
          <a:xfrm flipV="1">
            <a:off x="27676475" y="25268238"/>
            <a:ext cx="0" cy="43878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08760" y="23808662"/>
            <a:ext cx="25648920" cy="7022592"/>
          </a:xfrm>
        </p:spPr>
        <p:txBody>
          <a:bodyPr/>
          <a:lstStyle>
            <a:lvl1pPr algn="r">
              <a:defRPr sz="19360" spc="88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5"/>
            <a:ext cx="40223542" cy="21945600"/>
          </a:xfrm>
          <a:solidFill>
            <a:schemeClr val="accent1">
              <a:lumMod val="60000"/>
              <a:lumOff val="40000"/>
            </a:schemeClr>
          </a:solidFill>
        </p:spPr>
        <p:txBody>
          <a:bodyPr lIns="457200" tIns="365760" rtlCol="0">
            <a:normAutofit/>
          </a:bodyPr>
          <a:lstStyle>
            <a:lvl1pPr marL="0" indent="0">
              <a:buNone/>
              <a:defRPr sz="10560"/>
            </a:lvl1pPr>
            <a:lvl2pPr marL="1508760" indent="0">
              <a:buNone/>
              <a:defRPr sz="9240"/>
            </a:lvl2pPr>
            <a:lvl3pPr marL="3017520" indent="0">
              <a:buNone/>
              <a:defRPr sz="7920"/>
            </a:lvl3pPr>
            <a:lvl4pPr marL="4526280" indent="0">
              <a:buNone/>
              <a:defRPr sz="6600"/>
            </a:lvl4pPr>
            <a:lvl5pPr marL="6035040" indent="0">
              <a:buNone/>
              <a:defRPr sz="6600"/>
            </a:lvl5pPr>
            <a:lvl6pPr marL="7543800" indent="0">
              <a:buNone/>
              <a:defRPr sz="6600"/>
            </a:lvl6pPr>
            <a:lvl7pPr marL="9052560" indent="0">
              <a:buNone/>
              <a:defRPr sz="6600"/>
            </a:lvl7pPr>
            <a:lvl8pPr marL="10561320" indent="0">
              <a:buNone/>
              <a:defRPr sz="6600"/>
            </a:lvl8pPr>
            <a:lvl9pPr marL="12070080" indent="0">
              <a:buNone/>
              <a:defRPr sz="6600"/>
            </a:lvl9pPr>
          </a:lstStyle>
          <a:p>
            <a:pPr lvl="0"/>
            <a:r>
              <a:rPr lang="en-US" noProof="0" dirty="0"/>
              <a:t>Click icon to add picture</a:t>
            </a:r>
          </a:p>
        </p:txBody>
      </p:sp>
      <p:sp>
        <p:nvSpPr>
          <p:cNvPr id="4" name="Text Placeholder 3"/>
          <p:cNvSpPr>
            <a:spLocks noGrp="1"/>
          </p:cNvSpPr>
          <p:nvPr>
            <p:ph type="body" sz="half" idx="2"/>
          </p:nvPr>
        </p:nvSpPr>
        <p:spPr>
          <a:xfrm>
            <a:off x="28414980" y="23808662"/>
            <a:ext cx="10561320" cy="7022592"/>
          </a:xfrm>
        </p:spPr>
        <p:txBody>
          <a:bodyPr lIns="91440" rIns="91440" anchor="ctr"/>
          <a:lstStyle>
            <a:lvl1pPr marL="0" indent="0">
              <a:lnSpc>
                <a:spcPct val="100000"/>
              </a:lnSpc>
              <a:spcBef>
                <a:spcPts val="0"/>
              </a:spcBef>
              <a:buNone/>
              <a:defRPr sz="7040">
                <a:solidFill>
                  <a:schemeClr val="tx1">
                    <a:lumMod val="95000"/>
                    <a:lumOff val="5000"/>
                  </a:schemeClr>
                </a:solidFill>
              </a:defRPr>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a:t>Click to edit Master text styles</a:t>
            </a:r>
          </a:p>
        </p:txBody>
      </p:sp>
      <p:sp>
        <p:nvSpPr>
          <p:cNvPr id="6" name="Date Placeholder 4">
            <a:extLst>
              <a:ext uri="{FF2B5EF4-FFF2-40B4-BE49-F238E27FC236}">
                <a16:creationId xmlns:a16="http://schemas.microsoft.com/office/drawing/2014/main" id="{312F5A61-53E5-B54C-9372-1B80C968FF81}"/>
              </a:ext>
            </a:extLst>
          </p:cNvPr>
          <p:cNvSpPr>
            <a:spLocks noGrp="1"/>
          </p:cNvSpPr>
          <p:nvPr>
            <p:ph type="dt" sz="half" idx="10"/>
          </p:nvPr>
        </p:nvSpPr>
        <p:spPr/>
        <p:txBody>
          <a:bodyPr/>
          <a:lstStyle>
            <a:lvl1pPr>
              <a:defRPr/>
            </a:lvl1pPr>
          </a:lstStyle>
          <a:p>
            <a:pPr>
              <a:defRPr/>
            </a:pPr>
            <a:fld id="{B860F78F-A760-4140-82B7-F6893CB44F56}" type="datetimeFigureOut">
              <a:rPr lang="en-US"/>
              <a:pPr>
                <a:defRPr/>
              </a:pPr>
              <a:t>4/14/2021</a:t>
            </a:fld>
            <a:endParaRPr lang="en-US" dirty="0"/>
          </a:p>
        </p:txBody>
      </p:sp>
      <p:sp>
        <p:nvSpPr>
          <p:cNvPr id="7" name="Footer Placeholder 5">
            <a:extLst>
              <a:ext uri="{FF2B5EF4-FFF2-40B4-BE49-F238E27FC236}">
                <a16:creationId xmlns:a16="http://schemas.microsoft.com/office/drawing/2014/main" id="{5C7187D1-AA87-E74C-B19A-B915CC6150C0}"/>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2503C9F3-B9EA-7540-AD14-B5F3EFB31B25}"/>
              </a:ext>
            </a:extLst>
          </p:cNvPr>
          <p:cNvSpPr>
            <a:spLocks noGrp="1"/>
          </p:cNvSpPr>
          <p:nvPr>
            <p:ph type="sldNum" sz="quarter" idx="12"/>
          </p:nvPr>
        </p:nvSpPr>
        <p:spPr/>
        <p:txBody>
          <a:bodyPr/>
          <a:lstStyle>
            <a:lvl1pPr>
              <a:defRPr/>
            </a:lvl1pPr>
          </a:lstStyle>
          <a:p>
            <a:pPr>
              <a:defRPr/>
            </a:pPr>
            <a:fld id="{B5179C91-8EA5-B545-99E0-71EDE9E16DA9}" type="slidenum">
              <a:rPr lang="en-US" altLang="en-US"/>
              <a:pPr>
                <a:defRPr/>
              </a:pPr>
              <a:t>‹#›</a:t>
            </a:fld>
            <a:endParaRPr lang="en-US" altLang="en-US" dirty="0"/>
          </a:p>
        </p:txBody>
      </p:sp>
    </p:spTree>
    <p:extLst>
      <p:ext uri="{BB962C8B-B14F-4D97-AF65-F5344CB8AC3E}">
        <p14:creationId xmlns:p14="http://schemas.microsoft.com/office/powerpoint/2010/main" val="158347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D11E0-AAE3-5E48-AF14-64D181AE959C}"/>
              </a:ext>
            </a:extLst>
          </p:cNvPr>
          <p:cNvSpPr>
            <a:spLocks noGrp="1"/>
          </p:cNvSpPr>
          <p:nvPr>
            <p:ph type="title"/>
          </p:nvPr>
        </p:nvSpPr>
        <p:spPr>
          <a:xfrm>
            <a:off x="3379788" y="2808288"/>
            <a:ext cx="32075437" cy="71993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309AE3B1-6B4B-AE4B-A428-DEAA95A1BD3B}"/>
              </a:ext>
            </a:extLst>
          </p:cNvPr>
          <p:cNvSpPr>
            <a:spLocks noGrp="1" noChangeArrowheads="1"/>
          </p:cNvSpPr>
          <p:nvPr>
            <p:ph type="body" idx="1"/>
          </p:nvPr>
        </p:nvSpPr>
        <p:spPr bwMode="auto">
          <a:xfrm>
            <a:off x="3379788" y="10972800"/>
            <a:ext cx="32075437" cy="193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9BBC43-3235-9047-A45E-E4D414E65E81}"/>
              </a:ext>
            </a:extLst>
          </p:cNvPr>
          <p:cNvSpPr>
            <a:spLocks noGrp="1"/>
          </p:cNvSpPr>
          <p:nvPr>
            <p:ph type="dt" sz="half" idx="2"/>
          </p:nvPr>
        </p:nvSpPr>
        <p:spPr>
          <a:xfrm>
            <a:off x="3379788" y="31059438"/>
            <a:ext cx="7108825" cy="1316037"/>
          </a:xfrm>
          <a:prstGeom prst="rect">
            <a:avLst/>
          </a:prstGeom>
        </p:spPr>
        <p:txBody>
          <a:bodyPr vert="horz" lIns="91440" tIns="45720" rIns="91440" bIns="45720" rtlCol="0" anchor="ctr"/>
          <a:lstStyle>
            <a:lvl1pPr algn="l" eaLnBrk="1" fontAlgn="auto" hangingPunct="1">
              <a:spcBef>
                <a:spcPts val="0"/>
              </a:spcBef>
              <a:spcAft>
                <a:spcPts val="0"/>
              </a:spcAft>
              <a:defRPr sz="4400">
                <a:solidFill>
                  <a:schemeClr val="tx1">
                    <a:lumMod val="95000"/>
                    <a:lumOff val="5000"/>
                  </a:schemeClr>
                </a:solidFill>
                <a:latin typeface="+mj-lt"/>
              </a:defRPr>
            </a:lvl1pPr>
          </a:lstStyle>
          <a:p>
            <a:pPr>
              <a:defRPr/>
            </a:pPr>
            <a:fld id="{E941D201-5212-5A45-9609-8FC5B602CB55}" type="datetimeFigureOut">
              <a:rPr lang="en-US"/>
              <a:pPr>
                <a:defRPr/>
              </a:pPr>
              <a:t>4/14/2021</a:t>
            </a:fld>
            <a:endParaRPr lang="en-US" dirty="0"/>
          </a:p>
        </p:txBody>
      </p:sp>
      <p:sp>
        <p:nvSpPr>
          <p:cNvPr id="5" name="Footer Placeholder 4">
            <a:extLst>
              <a:ext uri="{FF2B5EF4-FFF2-40B4-BE49-F238E27FC236}">
                <a16:creationId xmlns:a16="http://schemas.microsoft.com/office/drawing/2014/main" id="{DFBC78A2-F972-114C-80F8-F9FD358764AC}"/>
              </a:ext>
            </a:extLst>
          </p:cNvPr>
          <p:cNvSpPr>
            <a:spLocks noGrp="1"/>
          </p:cNvSpPr>
          <p:nvPr>
            <p:ph type="ftr" sz="quarter" idx="3"/>
          </p:nvPr>
        </p:nvSpPr>
        <p:spPr>
          <a:xfrm>
            <a:off x="15981363" y="31059438"/>
            <a:ext cx="19475450" cy="1316037"/>
          </a:xfrm>
          <a:prstGeom prst="rect">
            <a:avLst/>
          </a:prstGeom>
        </p:spPr>
        <p:txBody>
          <a:bodyPr vert="horz" lIns="91440" tIns="45720" rIns="91440" bIns="45720" rtlCol="0" anchor="ctr"/>
          <a:lstStyle>
            <a:lvl1pPr algn="r" eaLnBrk="1" fontAlgn="auto" hangingPunct="1">
              <a:spcBef>
                <a:spcPts val="0"/>
              </a:spcBef>
              <a:spcAft>
                <a:spcPts val="0"/>
              </a:spcAft>
              <a:defRPr sz="4400" cap="all" baseline="0">
                <a:solidFill>
                  <a:schemeClr val="tx1">
                    <a:lumMod val="95000"/>
                    <a:lumOff val="5000"/>
                  </a:schemeClr>
                </a:solidFill>
                <a:latin typeface="+mj-lt"/>
              </a:defRPr>
            </a:lvl1pPr>
          </a:lstStyle>
          <a:p>
            <a:pPr>
              <a:defRPr/>
            </a:pPr>
            <a:endParaRPr lang="en-US" dirty="0"/>
          </a:p>
        </p:txBody>
      </p:sp>
      <p:sp>
        <p:nvSpPr>
          <p:cNvPr id="6" name="Slide Number Placeholder 5">
            <a:extLst>
              <a:ext uri="{FF2B5EF4-FFF2-40B4-BE49-F238E27FC236}">
                <a16:creationId xmlns:a16="http://schemas.microsoft.com/office/drawing/2014/main" id="{9EF1A7D1-BF87-7645-91A4-6089CCA2F06B}"/>
              </a:ext>
            </a:extLst>
          </p:cNvPr>
          <p:cNvSpPr>
            <a:spLocks noGrp="1"/>
          </p:cNvSpPr>
          <p:nvPr>
            <p:ph type="sldNum" sz="quarter" idx="4"/>
          </p:nvPr>
        </p:nvSpPr>
        <p:spPr>
          <a:xfrm>
            <a:off x="35763200" y="31059438"/>
            <a:ext cx="3213100" cy="1316037"/>
          </a:xfrm>
          <a:prstGeom prst="rect">
            <a:avLst/>
          </a:prstGeom>
        </p:spPr>
        <p:txBody>
          <a:bodyPr vert="horz" lIns="91440" tIns="45720" rIns="91440" bIns="45720" rtlCol="0" anchor="ctr"/>
          <a:lstStyle>
            <a:lvl1pPr algn="l" eaLnBrk="1" fontAlgn="auto" hangingPunct="1">
              <a:spcBef>
                <a:spcPts val="0"/>
              </a:spcBef>
              <a:spcAft>
                <a:spcPts val="0"/>
              </a:spcAft>
              <a:defRPr sz="4400">
                <a:solidFill>
                  <a:schemeClr val="tx1">
                    <a:lumMod val="95000"/>
                    <a:lumOff val="5000"/>
                  </a:schemeClr>
                </a:solidFill>
                <a:latin typeface="+mj-lt"/>
              </a:defRPr>
            </a:lvl1pPr>
          </a:lstStyle>
          <a:p>
            <a:pPr>
              <a:defRPr/>
            </a:pPr>
            <a:fld id="{E79EE4EB-4490-3641-88EB-BACC0B2D4ACE}" type="slidenum">
              <a:rPr lang="en-US" altLang="en-US"/>
              <a:pPr>
                <a:defRPr/>
              </a:pPr>
              <a:t>‹#›</a:t>
            </a:fld>
            <a:endParaRPr lang="en-US" altLang="en-US" dirty="0"/>
          </a:p>
        </p:txBody>
      </p:sp>
      <p:cxnSp>
        <p:nvCxnSpPr>
          <p:cNvPr id="7" name="Straight Connector 6">
            <a:extLst>
              <a:ext uri="{FF2B5EF4-FFF2-40B4-BE49-F238E27FC236}">
                <a16:creationId xmlns:a16="http://schemas.microsoft.com/office/drawing/2014/main" id="{FCD2315D-8643-7D44-97F2-CA94A7125CE0}"/>
              </a:ext>
            </a:extLst>
          </p:cNvPr>
          <p:cNvCxnSpPr/>
          <p:nvPr/>
        </p:nvCxnSpPr>
        <p:spPr>
          <a:xfrm flipV="1">
            <a:off x="2514600" y="3965575"/>
            <a:ext cx="0" cy="43894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78" r:id="rId1"/>
    <p:sldLayoutId id="2147484272" r:id="rId2"/>
    <p:sldLayoutId id="2147484279" r:id="rId3"/>
    <p:sldLayoutId id="2147484273" r:id="rId4"/>
    <p:sldLayoutId id="2147484274" r:id="rId5"/>
    <p:sldLayoutId id="2147484275" r:id="rId6"/>
    <p:sldLayoutId id="2147484280" r:id="rId7"/>
    <p:sldLayoutId id="2147484276" r:id="rId8"/>
    <p:sldLayoutId id="2147484281" r:id="rId9"/>
    <p:sldLayoutId id="2147484277" r:id="rId10"/>
    <p:sldLayoutId id="2147484282" r:id="rId11"/>
    <p:sldLayoutId id="2147484283" r:id="rId12"/>
  </p:sldLayoutIdLst>
  <p:txStyles>
    <p:titleStyle>
      <a:lvl1pPr algn="l" defTabSz="4022725" rtl="0" eaLnBrk="0" fontAlgn="base" hangingPunct="0">
        <a:lnSpc>
          <a:spcPct val="80000"/>
        </a:lnSpc>
        <a:spcBef>
          <a:spcPct val="0"/>
        </a:spcBef>
        <a:spcAft>
          <a:spcPct val="0"/>
        </a:spcAft>
        <a:defRPr sz="19300" kern="1200" cap="all" spc="440">
          <a:solidFill>
            <a:srgbClr val="0D0D0D"/>
          </a:solidFill>
          <a:latin typeface="+mj-lt"/>
          <a:ea typeface="+mj-ea"/>
          <a:cs typeface="+mj-cs"/>
        </a:defRPr>
      </a:lvl1pPr>
      <a:lvl2pPr algn="l" defTabSz="4022725" rtl="0" eaLnBrk="0" fontAlgn="base" hangingPunct="0">
        <a:lnSpc>
          <a:spcPct val="80000"/>
        </a:lnSpc>
        <a:spcBef>
          <a:spcPct val="0"/>
        </a:spcBef>
        <a:spcAft>
          <a:spcPct val="0"/>
        </a:spcAft>
        <a:defRPr sz="19300">
          <a:solidFill>
            <a:srgbClr val="0D0D0D"/>
          </a:solidFill>
          <a:latin typeface="Tw Cen MT Condensed" panose="020B0606020104020203" pitchFamily="34" charset="77"/>
        </a:defRPr>
      </a:lvl2pPr>
      <a:lvl3pPr algn="l" defTabSz="4022725" rtl="0" eaLnBrk="0" fontAlgn="base" hangingPunct="0">
        <a:lnSpc>
          <a:spcPct val="80000"/>
        </a:lnSpc>
        <a:spcBef>
          <a:spcPct val="0"/>
        </a:spcBef>
        <a:spcAft>
          <a:spcPct val="0"/>
        </a:spcAft>
        <a:defRPr sz="19300">
          <a:solidFill>
            <a:srgbClr val="0D0D0D"/>
          </a:solidFill>
          <a:latin typeface="Tw Cen MT Condensed" panose="020B0606020104020203" pitchFamily="34" charset="77"/>
        </a:defRPr>
      </a:lvl3pPr>
      <a:lvl4pPr algn="l" defTabSz="4022725" rtl="0" eaLnBrk="0" fontAlgn="base" hangingPunct="0">
        <a:lnSpc>
          <a:spcPct val="80000"/>
        </a:lnSpc>
        <a:spcBef>
          <a:spcPct val="0"/>
        </a:spcBef>
        <a:spcAft>
          <a:spcPct val="0"/>
        </a:spcAft>
        <a:defRPr sz="19300">
          <a:solidFill>
            <a:srgbClr val="0D0D0D"/>
          </a:solidFill>
          <a:latin typeface="Tw Cen MT Condensed" panose="020B0606020104020203" pitchFamily="34" charset="77"/>
        </a:defRPr>
      </a:lvl4pPr>
      <a:lvl5pPr algn="l" defTabSz="4022725" rtl="0" eaLnBrk="0" fontAlgn="base" hangingPunct="0">
        <a:lnSpc>
          <a:spcPct val="80000"/>
        </a:lnSpc>
        <a:spcBef>
          <a:spcPct val="0"/>
        </a:spcBef>
        <a:spcAft>
          <a:spcPct val="0"/>
        </a:spcAft>
        <a:defRPr sz="19300">
          <a:solidFill>
            <a:srgbClr val="0D0D0D"/>
          </a:solidFill>
          <a:latin typeface="Tw Cen MT Condensed" panose="020B0606020104020203" pitchFamily="34" charset="77"/>
        </a:defRPr>
      </a:lvl5pPr>
      <a:lvl6pPr marL="457200" algn="l" defTabSz="4022725" rtl="0" fontAlgn="base">
        <a:lnSpc>
          <a:spcPct val="80000"/>
        </a:lnSpc>
        <a:spcBef>
          <a:spcPct val="0"/>
        </a:spcBef>
        <a:spcAft>
          <a:spcPct val="0"/>
        </a:spcAft>
        <a:defRPr sz="19300">
          <a:solidFill>
            <a:srgbClr val="0D0D0D"/>
          </a:solidFill>
          <a:latin typeface="Tw Cen MT Condensed" panose="020B0606020104020203" pitchFamily="34" charset="77"/>
        </a:defRPr>
      </a:lvl6pPr>
      <a:lvl7pPr marL="914400" algn="l" defTabSz="4022725" rtl="0" fontAlgn="base">
        <a:lnSpc>
          <a:spcPct val="80000"/>
        </a:lnSpc>
        <a:spcBef>
          <a:spcPct val="0"/>
        </a:spcBef>
        <a:spcAft>
          <a:spcPct val="0"/>
        </a:spcAft>
        <a:defRPr sz="19300">
          <a:solidFill>
            <a:srgbClr val="0D0D0D"/>
          </a:solidFill>
          <a:latin typeface="Tw Cen MT Condensed" panose="020B0606020104020203" pitchFamily="34" charset="77"/>
        </a:defRPr>
      </a:lvl7pPr>
      <a:lvl8pPr marL="1371600" algn="l" defTabSz="4022725" rtl="0" fontAlgn="base">
        <a:lnSpc>
          <a:spcPct val="80000"/>
        </a:lnSpc>
        <a:spcBef>
          <a:spcPct val="0"/>
        </a:spcBef>
        <a:spcAft>
          <a:spcPct val="0"/>
        </a:spcAft>
        <a:defRPr sz="19300">
          <a:solidFill>
            <a:srgbClr val="0D0D0D"/>
          </a:solidFill>
          <a:latin typeface="Tw Cen MT Condensed" panose="020B0606020104020203" pitchFamily="34" charset="77"/>
        </a:defRPr>
      </a:lvl8pPr>
      <a:lvl9pPr marL="1828800" algn="l" defTabSz="4022725" rtl="0" fontAlgn="base">
        <a:lnSpc>
          <a:spcPct val="80000"/>
        </a:lnSpc>
        <a:spcBef>
          <a:spcPct val="0"/>
        </a:spcBef>
        <a:spcAft>
          <a:spcPct val="0"/>
        </a:spcAft>
        <a:defRPr sz="19300">
          <a:solidFill>
            <a:srgbClr val="0D0D0D"/>
          </a:solidFill>
          <a:latin typeface="Tw Cen MT Condensed" panose="020B0606020104020203" pitchFamily="34" charset="77"/>
        </a:defRPr>
      </a:lvl9pPr>
    </p:titleStyle>
    <p:bodyStyle>
      <a:lvl1pPr marL="401638" indent="-401638" algn="l" defTabSz="4022725" rtl="0" eaLnBrk="0" fontAlgn="base" hangingPunct="0">
        <a:lnSpc>
          <a:spcPct val="90000"/>
        </a:lnSpc>
        <a:spcBef>
          <a:spcPts val="5275"/>
        </a:spcBef>
        <a:spcAft>
          <a:spcPts val="875"/>
        </a:spcAft>
        <a:buClr>
          <a:schemeClr val="accent1"/>
        </a:buClr>
        <a:buSzPct val="100000"/>
        <a:buFont typeface="Tw Cen MT" panose="020B0602020104020603" pitchFamily="34" charset="77"/>
        <a:buChar char=" "/>
        <a:defRPr sz="8800" kern="1200">
          <a:solidFill>
            <a:schemeClr val="tx1"/>
          </a:solidFill>
          <a:latin typeface="+mn-lt"/>
          <a:ea typeface="+mn-ea"/>
          <a:cs typeface="+mn-cs"/>
        </a:defRPr>
      </a:lvl1pPr>
      <a:lvl2pPr marL="1165225" indent="-603250" algn="l" defTabSz="4022725" rtl="0" eaLnBrk="0" fontAlgn="base" hangingPunct="0">
        <a:lnSpc>
          <a:spcPct val="90000"/>
        </a:lnSpc>
        <a:spcBef>
          <a:spcPts val="875"/>
        </a:spcBef>
        <a:spcAft>
          <a:spcPts val="1763"/>
        </a:spcAft>
        <a:buClr>
          <a:schemeClr val="accent1"/>
        </a:buClr>
        <a:buFont typeface="Wingdings 3" pitchFamily="2" charset="2"/>
        <a:buChar char=""/>
        <a:defRPr sz="7000" kern="1200">
          <a:solidFill>
            <a:schemeClr val="tx1"/>
          </a:solidFill>
          <a:latin typeface="+mn-lt"/>
          <a:ea typeface="+mn-ea"/>
          <a:cs typeface="+mn-cs"/>
        </a:defRPr>
      </a:lvl2pPr>
      <a:lvl3pPr marL="1970088" indent="-603250" algn="l" defTabSz="4022725" rtl="0" eaLnBrk="0" fontAlgn="base" hangingPunct="0">
        <a:lnSpc>
          <a:spcPct val="90000"/>
        </a:lnSpc>
        <a:spcBef>
          <a:spcPts val="875"/>
        </a:spcBef>
        <a:spcAft>
          <a:spcPts val="1763"/>
        </a:spcAft>
        <a:buClr>
          <a:schemeClr val="accent1"/>
        </a:buClr>
        <a:buFont typeface="Wingdings 3" pitchFamily="2" charset="2"/>
        <a:buChar char=""/>
        <a:defRPr sz="5200" kern="1200">
          <a:solidFill>
            <a:schemeClr val="tx1"/>
          </a:solidFill>
          <a:latin typeface="+mn-lt"/>
          <a:ea typeface="+mn-ea"/>
          <a:cs typeface="+mn-cs"/>
        </a:defRPr>
      </a:lvl3pPr>
      <a:lvl4pPr marL="2614613" indent="-603250" algn="l" defTabSz="4022725" rtl="0" eaLnBrk="0" fontAlgn="base" hangingPunct="0">
        <a:lnSpc>
          <a:spcPct val="90000"/>
        </a:lnSpc>
        <a:spcBef>
          <a:spcPts val="875"/>
        </a:spcBef>
        <a:spcAft>
          <a:spcPts val="1763"/>
        </a:spcAft>
        <a:buClr>
          <a:schemeClr val="accent1"/>
        </a:buClr>
        <a:buFont typeface="Wingdings 3" pitchFamily="2" charset="2"/>
        <a:buChar char=""/>
        <a:defRPr sz="5200" kern="1200">
          <a:solidFill>
            <a:schemeClr val="tx1"/>
          </a:solidFill>
          <a:latin typeface="+mn-lt"/>
          <a:ea typeface="+mn-ea"/>
          <a:cs typeface="+mn-cs"/>
        </a:defRPr>
      </a:lvl4pPr>
      <a:lvl5pPr marL="3419475" indent="-603250" algn="l" defTabSz="4022725" rtl="0" eaLnBrk="0" fontAlgn="base" hangingPunct="0">
        <a:lnSpc>
          <a:spcPct val="90000"/>
        </a:lnSpc>
        <a:spcBef>
          <a:spcPts val="875"/>
        </a:spcBef>
        <a:spcAft>
          <a:spcPts val="1763"/>
        </a:spcAft>
        <a:buClr>
          <a:schemeClr val="accent1"/>
        </a:buClr>
        <a:buFont typeface="Wingdings 3" pitchFamily="2" charset="2"/>
        <a:buChar char=""/>
        <a:defRPr sz="5200" kern="1200">
          <a:solidFill>
            <a:schemeClr val="tx1"/>
          </a:solidFill>
          <a:latin typeface="+mn-lt"/>
          <a:ea typeface="+mn-ea"/>
          <a:cs typeface="+mn-cs"/>
        </a:defRPr>
      </a:lvl5pPr>
      <a:lvl6pPr marL="4023360" indent="-603504" algn="l" defTabSz="4023360" rtl="0" eaLnBrk="1" latinLnBrk="0" hangingPunct="1">
        <a:lnSpc>
          <a:spcPct val="90000"/>
        </a:lnSpc>
        <a:spcBef>
          <a:spcPts val="880"/>
        </a:spcBef>
        <a:spcAft>
          <a:spcPts val="1760"/>
        </a:spcAft>
        <a:buClr>
          <a:schemeClr val="accent1"/>
        </a:buClr>
        <a:buFont typeface="Wingdings 3" pitchFamily="18" charset="2"/>
        <a:buChar char=""/>
        <a:defRPr sz="5280" kern="1200">
          <a:solidFill>
            <a:schemeClr val="tx1"/>
          </a:solidFill>
          <a:latin typeface="+mn-lt"/>
          <a:ea typeface="+mn-ea"/>
          <a:cs typeface="+mn-cs"/>
        </a:defRPr>
      </a:lvl6pPr>
      <a:lvl7pPr marL="4667098" indent="-603504" algn="l" defTabSz="4023360" rtl="0" eaLnBrk="1" latinLnBrk="0" hangingPunct="1">
        <a:lnSpc>
          <a:spcPct val="90000"/>
        </a:lnSpc>
        <a:spcBef>
          <a:spcPts val="880"/>
        </a:spcBef>
        <a:spcAft>
          <a:spcPts val="1760"/>
        </a:spcAft>
        <a:buClr>
          <a:schemeClr val="accent1"/>
        </a:buClr>
        <a:buFont typeface="Wingdings 3" pitchFamily="18" charset="2"/>
        <a:buChar char=""/>
        <a:defRPr sz="5280" kern="1200">
          <a:solidFill>
            <a:schemeClr val="tx1"/>
          </a:solidFill>
          <a:latin typeface="+mn-lt"/>
          <a:ea typeface="+mn-ea"/>
          <a:cs typeface="+mn-cs"/>
        </a:defRPr>
      </a:lvl7pPr>
      <a:lvl8pPr marL="5351069" indent="-603504" algn="l" defTabSz="4023360" rtl="0" eaLnBrk="1" latinLnBrk="0" hangingPunct="1">
        <a:lnSpc>
          <a:spcPct val="90000"/>
        </a:lnSpc>
        <a:spcBef>
          <a:spcPts val="880"/>
        </a:spcBef>
        <a:spcAft>
          <a:spcPts val="1760"/>
        </a:spcAft>
        <a:buClr>
          <a:schemeClr val="accent1"/>
        </a:buClr>
        <a:buFont typeface="Wingdings 3" pitchFamily="18" charset="2"/>
        <a:buChar char=""/>
        <a:defRPr sz="5280" kern="1200">
          <a:solidFill>
            <a:schemeClr val="tx1"/>
          </a:solidFill>
          <a:latin typeface="+mn-lt"/>
          <a:ea typeface="+mn-ea"/>
          <a:cs typeface="+mn-cs"/>
        </a:defRPr>
      </a:lvl8pPr>
      <a:lvl9pPr marL="5994806" indent="-603504" algn="l" defTabSz="4023360" rtl="0" eaLnBrk="1" latinLnBrk="0" hangingPunct="1">
        <a:lnSpc>
          <a:spcPct val="90000"/>
        </a:lnSpc>
        <a:spcBef>
          <a:spcPts val="880"/>
        </a:spcBef>
        <a:spcAft>
          <a:spcPts val="1760"/>
        </a:spcAft>
        <a:buClr>
          <a:schemeClr val="accent1"/>
        </a:buClr>
        <a:buFont typeface="Wingdings 3" pitchFamily="18" charset="2"/>
        <a:buChar char=""/>
        <a:defRPr sz="528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2.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www.publicschoolreview.com/a-a-anastasia-elementary-school-profile" TargetMode="External"/><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BFE"/>
            </a:gs>
            <a:gs pos="999">
              <a:srgbClr val="00B0F0"/>
            </a:gs>
            <a:gs pos="46001">
              <a:srgbClr val="99DAF3"/>
            </a:gs>
            <a:gs pos="64999">
              <a:srgbClr val="99DAF3"/>
            </a:gs>
            <a:gs pos="100000">
              <a:srgbClr val="00B050"/>
            </a:gs>
            <a:gs pos="100000">
              <a:srgbClr val="B0C6E1"/>
            </a:gs>
            <a:gs pos="100000">
              <a:srgbClr val="BBE6F7"/>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C7F5C86-8808-1641-9AA3-7058631ACE66}"/>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endParaRPr lang="en-US" altLang="en-US" sz="2300" dirty="0">
              <a:latin typeface="Times New Roman" panose="02020603050405020304" pitchFamily="18" charset="0"/>
            </a:endParaRPr>
          </a:p>
        </p:txBody>
      </p:sp>
      <p:sp>
        <p:nvSpPr>
          <p:cNvPr id="2051" name="Rectangle 3">
            <a:extLst>
              <a:ext uri="{FF2B5EF4-FFF2-40B4-BE49-F238E27FC236}">
                <a16:creationId xmlns:a16="http://schemas.microsoft.com/office/drawing/2014/main" id="{70081CAB-C000-3C40-98D6-145BE2DCDCAB}"/>
              </a:ext>
            </a:extLst>
          </p:cNvPr>
          <p:cNvSpPr>
            <a:spLocks noGrp="1" noChangeArrowheads="1"/>
          </p:cNvSpPr>
          <p:nvPr>
            <p:ph type="title"/>
          </p:nvPr>
        </p:nvSpPr>
        <p:spPr>
          <a:xfrm>
            <a:off x="14108113" y="2852738"/>
            <a:ext cx="9877425" cy="4038600"/>
          </a:xfrm>
        </p:spPr>
        <p:txBody>
          <a:bodyPr>
            <a:normAutofit fontScale="90000"/>
          </a:bodyPr>
          <a:lstStyle/>
          <a:p>
            <a:pPr algn="ctr" defTabSz="4179105" eaLnBrk="1" fontAlgn="auto" hangingPunct="1">
              <a:spcAft>
                <a:spcPts val="0"/>
              </a:spcAft>
              <a:defRPr/>
            </a:pPr>
            <a:r>
              <a:rPr lang="en-US" sz="19360" b="1" dirty="0">
                <a:solidFill>
                  <a:schemeClr val="tx1">
                    <a:lumMod val="95000"/>
                    <a:lumOff val="5000"/>
                  </a:schemeClr>
                </a:solidFill>
                <a:latin typeface="Arial" charset="0"/>
              </a:rPr>
              <a:t/>
            </a:r>
            <a:br>
              <a:rPr lang="en-US" sz="19360" b="1" dirty="0">
                <a:solidFill>
                  <a:schemeClr val="tx1">
                    <a:lumMod val="95000"/>
                    <a:lumOff val="5000"/>
                  </a:schemeClr>
                </a:solidFill>
                <a:latin typeface="Arial" charset="0"/>
              </a:rPr>
            </a:br>
            <a:r>
              <a:rPr lang="en-US" sz="1200" b="1" dirty="0">
                <a:solidFill>
                  <a:schemeClr val="tx1">
                    <a:lumMod val="95000"/>
                    <a:lumOff val="5000"/>
                  </a:schemeClr>
                </a:solidFill>
                <a:latin typeface="Arial" charset="0"/>
              </a:rPr>
              <a:t/>
            </a:r>
            <a:br>
              <a:rPr lang="en-US" sz="1200" b="1" dirty="0">
                <a:solidFill>
                  <a:schemeClr val="tx1">
                    <a:lumMod val="95000"/>
                    <a:lumOff val="5000"/>
                  </a:schemeClr>
                </a:solidFill>
                <a:latin typeface="Arial" charset="0"/>
              </a:rPr>
            </a:br>
            <a:r>
              <a:rPr lang="en-US" sz="1200" b="1" dirty="0">
                <a:solidFill>
                  <a:schemeClr val="tx1">
                    <a:lumMod val="95000"/>
                    <a:lumOff val="5000"/>
                  </a:schemeClr>
                </a:solidFill>
                <a:latin typeface="Arial" charset="0"/>
              </a:rPr>
              <a:t/>
            </a:r>
            <a:br>
              <a:rPr lang="en-US" sz="1200" b="1" dirty="0">
                <a:solidFill>
                  <a:schemeClr val="tx1">
                    <a:lumMod val="95000"/>
                    <a:lumOff val="5000"/>
                  </a:schemeClr>
                </a:solidFill>
                <a:latin typeface="Arial" charset="0"/>
              </a:rPr>
            </a:br>
            <a:r>
              <a:rPr lang="en-US" sz="1200" b="1" dirty="0">
                <a:solidFill>
                  <a:schemeClr val="tx1">
                    <a:lumMod val="95000"/>
                    <a:lumOff val="5000"/>
                  </a:schemeClr>
                </a:solidFill>
                <a:latin typeface="Arial" charset="0"/>
              </a:rPr>
              <a:t/>
            </a:r>
            <a:br>
              <a:rPr lang="en-US" sz="1200" b="1" dirty="0">
                <a:solidFill>
                  <a:schemeClr val="tx1">
                    <a:lumMod val="95000"/>
                    <a:lumOff val="5000"/>
                  </a:schemeClr>
                </a:solidFill>
                <a:latin typeface="Arial" charset="0"/>
              </a:rPr>
            </a:br>
            <a:r>
              <a:rPr lang="en-US" sz="1200" b="1" dirty="0">
                <a:solidFill>
                  <a:schemeClr val="tx1">
                    <a:lumMod val="95000"/>
                    <a:lumOff val="5000"/>
                  </a:schemeClr>
                </a:solidFill>
                <a:latin typeface="Arial" charset="0"/>
              </a:rPr>
              <a:t/>
            </a:r>
            <a:br>
              <a:rPr lang="en-US" sz="1200" b="1" dirty="0">
                <a:solidFill>
                  <a:schemeClr val="tx1">
                    <a:lumMod val="95000"/>
                    <a:lumOff val="5000"/>
                  </a:schemeClr>
                </a:solidFill>
                <a:latin typeface="Arial" charset="0"/>
              </a:rPr>
            </a:br>
            <a:r>
              <a:rPr lang="en-US" sz="1200" b="1" dirty="0">
                <a:solidFill>
                  <a:schemeClr val="tx1">
                    <a:lumMod val="95000"/>
                    <a:lumOff val="5000"/>
                  </a:schemeClr>
                </a:solidFill>
                <a:latin typeface="Arial" charset="0"/>
              </a:rPr>
              <a:t/>
            </a:r>
            <a:br>
              <a:rPr lang="en-US" sz="1200" b="1" dirty="0">
                <a:solidFill>
                  <a:schemeClr val="tx1">
                    <a:lumMod val="95000"/>
                    <a:lumOff val="5000"/>
                  </a:schemeClr>
                </a:solidFill>
                <a:latin typeface="Arial" charset="0"/>
              </a:rPr>
            </a:br>
            <a:r>
              <a:rPr lang="en-US" sz="1200" b="1" dirty="0">
                <a:solidFill>
                  <a:schemeClr val="tx1">
                    <a:lumMod val="95000"/>
                    <a:lumOff val="5000"/>
                  </a:schemeClr>
                </a:solidFill>
                <a:latin typeface="Arial" charset="0"/>
              </a:rPr>
              <a:t>         </a:t>
            </a:r>
            <a:r>
              <a:rPr lang="en-US" sz="5600" b="1" i="1" dirty="0">
                <a:solidFill>
                  <a:schemeClr val="tx1">
                    <a:lumMod val="95000"/>
                    <a:lumOff val="5000"/>
                  </a:schemeClr>
                </a:solidFill>
                <a:latin typeface="Arial" charset="0"/>
              </a:rPr>
              <a:t>Olivia Rosario</a:t>
            </a:r>
            <a:r>
              <a:rPr lang="en-US" sz="4400" i="1" dirty="0">
                <a:solidFill>
                  <a:schemeClr val="tx1">
                    <a:lumMod val="95000"/>
                    <a:lumOff val="5000"/>
                  </a:schemeClr>
                </a:solidFill>
                <a:latin typeface="Arial" charset="0"/>
              </a:rPr>
              <a:t/>
            </a:r>
            <a:br>
              <a:rPr lang="en-US" sz="4400" i="1" dirty="0">
                <a:solidFill>
                  <a:schemeClr val="tx1">
                    <a:lumMod val="95000"/>
                    <a:lumOff val="5000"/>
                  </a:schemeClr>
                </a:solidFill>
                <a:latin typeface="Arial" charset="0"/>
              </a:rPr>
            </a:br>
            <a:r>
              <a:rPr lang="en-US" sz="4400" b="1" dirty="0">
                <a:solidFill>
                  <a:schemeClr val="tx1">
                    <a:lumMod val="95000"/>
                    <a:lumOff val="5000"/>
                  </a:schemeClr>
                </a:solidFill>
                <a:latin typeface="Arial" charset="0"/>
              </a:rPr>
              <a:t>Monmouth University</a:t>
            </a:r>
            <a:r>
              <a:rPr lang="en-US" sz="19360" b="1" dirty="0">
                <a:solidFill>
                  <a:schemeClr val="tx1">
                    <a:lumMod val="95000"/>
                    <a:lumOff val="5000"/>
                  </a:schemeClr>
                </a:solidFill>
                <a:latin typeface="Arial" charset="0"/>
              </a:rPr>
              <a:t/>
            </a:r>
            <a:br>
              <a:rPr lang="en-US" sz="19360" b="1" dirty="0">
                <a:solidFill>
                  <a:schemeClr val="tx1">
                    <a:lumMod val="95000"/>
                    <a:lumOff val="5000"/>
                  </a:schemeClr>
                </a:solidFill>
                <a:latin typeface="Arial" charset="0"/>
              </a:rPr>
            </a:br>
            <a:r>
              <a:rPr lang="en-US" sz="19360" b="1" dirty="0">
                <a:solidFill>
                  <a:schemeClr val="tx1">
                    <a:lumMod val="95000"/>
                    <a:lumOff val="5000"/>
                  </a:schemeClr>
                </a:solidFill>
                <a:latin typeface="Arial" charset="0"/>
              </a:rPr>
              <a:t> </a:t>
            </a:r>
            <a:br>
              <a:rPr lang="en-US" sz="19360" b="1" dirty="0">
                <a:solidFill>
                  <a:schemeClr val="tx1">
                    <a:lumMod val="95000"/>
                    <a:lumOff val="5000"/>
                  </a:schemeClr>
                </a:solidFill>
                <a:latin typeface="Arial" charset="0"/>
              </a:rPr>
            </a:br>
            <a:endParaRPr lang="en-US" sz="19360" b="1" dirty="0">
              <a:solidFill>
                <a:schemeClr val="tx1">
                  <a:lumMod val="95000"/>
                  <a:lumOff val="5000"/>
                </a:schemeClr>
              </a:solidFill>
              <a:latin typeface="Arial" charset="0"/>
            </a:endParaRPr>
          </a:p>
        </p:txBody>
      </p:sp>
      <p:sp>
        <p:nvSpPr>
          <p:cNvPr id="2052" name="Rectangle 4">
            <a:extLst>
              <a:ext uri="{FF2B5EF4-FFF2-40B4-BE49-F238E27FC236}">
                <a16:creationId xmlns:a16="http://schemas.microsoft.com/office/drawing/2014/main" id="{536F7D50-20D2-0446-9729-1B067243CA0C}"/>
              </a:ext>
            </a:extLst>
          </p:cNvPr>
          <p:cNvSpPr>
            <a:spLocks noGrp="1" noChangeArrowheads="1"/>
          </p:cNvSpPr>
          <p:nvPr>
            <p:ph type="body" sz="half" idx="1"/>
          </p:nvPr>
        </p:nvSpPr>
        <p:spPr>
          <a:xfrm>
            <a:off x="0" y="5257800"/>
            <a:ext cx="14325600" cy="27660600"/>
          </a:xfrm>
        </p:spPr>
        <p:txBody>
          <a:bodyPr rtlCol="0">
            <a:noAutofit/>
          </a:bodyPr>
          <a:lstStyle/>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rgbClr val="7030A0"/>
                </a:solidFill>
              </a:rPr>
              <a:t>Setting</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i="1" dirty="0">
                <a:solidFill>
                  <a:srgbClr val="0070C0"/>
                </a:solidFill>
              </a:rPr>
              <a:t>Overview of Community</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West Long Branch</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Ocean County</a:t>
            </a:r>
          </a:p>
          <a:p>
            <a:pPr marL="0" indent="0" defTabSz="4179105" eaLnBrk="1" fontAlgn="auto" hangingPunct="1">
              <a:spcBef>
                <a:spcPts val="0"/>
              </a:spcBef>
              <a:spcAft>
                <a:spcPts val="0"/>
              </a:spcAft>
              <a:buFont typeface="Tw Cen MT" panose="020B0602020104020603"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i="1" dirty="0">
                <a:solidFill>
                  <a:srgbClr val="0070C0"/>
                </a:solidFill>
              </a:rPr>
              <a:t>Overview of School</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A A Anastasia Elementary School</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Grades K-5</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567 students</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Student to teacher ratio is 8:1</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53% male and 47% female students</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71% of the students are Hispanic, while the rest are a mix of white, African American, Asian</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hlinkClick r:id="rId5"/>
              </a:rPr>
              <a:t>https://www.publicschoolreview.com/a-a-anastasia-elementary-school-profile</a:t>
            </a:r>
            <a:r>
              <a:rPr lang="en-US" sz="5400" dirty="0"/>
              <a:t> </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i="1" dirty="0">
                <a:solidFill>
                  <a:srgbClr val="0070C0"/>
                </a:solidFill>
              </a:rPr>
              <a:t>Overview of Classroom</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5</a:t>
            </a:r>
            <a:r>
              <a:rPr lang="en-US" sz="5400" baseline="30000" dirty="0"/>
              <a:t>th</a:t>
            </a:r>
            <a:r>
              <a:rPr lang="en-US" sz="5400" dirty="0"/>
              <a:t> grade students</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8 students in the classroom</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Students use see saw and online math programs for their homework assignments </a:t>
            </a:r>
          </a:p>
          <a:p>
            <a:pPr marL="0" indent="-457200" defTabSz="4179105" eaLnBrk="1" fontAlgn="auto" hangingPunct="1">
              <a:spcBef>
                <a:spcPts val="0"/>
              </a:spcBef>
              <a:spcAft>
                <a:spcPts val="0"/>
              </a:spcAft>
              <a:buFont typeface="Tw Cen MT" panose="020B0602020104020603" pitchFamily="34" charset="0"/>
              <a:buChar char=" "/>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Students are on a joint zoom call at all times whether they are in person or at home</a:t>
            </a:r>
          </a:p>
        </p:txBody>
      </p:sp>
      <p:sp>
        <p:nvSpPr>
          <p:cNvPr id="2053" name="Rectangle 5">
            <a:extLst>
              <a:ext uri="{FF2B5EF4-FFF2-40B4-BE49-F238E27FC236}">
                <a16:creationId xmlns:a16="http://schemas.microsoft.com/office/drawing/2014/main" id="{279C9BAC-F12D-AD47-A2F5-91BE5A749D54}"/>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eaLnBrk="1" fontAlgn="auto" hangingPunct="1">
              <a:spcBef>
                <a:spcPts val="0"/>
              </a:spcBef>
              <a:spcAft>
                <a:spcPts val="0"/>
              </a:spcAft>
              <a:defRPr/>
            </a:pPr>
            <a:endParaRPr lang="en-US" sz="4600" b="1" i="1" u="sng" dirty="0">
              <a:solidFill>
                <a:schemeClr val="tx2"/>
              </a:solidFill>
              <a:latin typeface="Arial" charset="0"/>
            </a:endParaRPr>
          </a:p>
          <a:p>
            <a:pPr marL="1091687" lvl="1" indent="-583928" eaLnBrk="1" fontAlgn="auto" hangingPunct="1">
              <a:lnSpc>
                <a:spcPct val="90000"/>
              </a:lnSpc>
              <a:spcBef>
                <a:spcPct val="20000"/>
              </a:spcBef>
              <a:spcAft>
                <a:spcPts val="0"/>
              </a:spcAft>
              <a:buSzPct val="100000"/>
              <a:buFontTx/>
              <a:buChar char="•"/>
              <a:defRPr/>
            </a:pPr>
            <a:endParaRPr lang="en-US" sz="3700" dirty="0">
              <a:latin typeface="Arial" charset="0"/>
            </a:endParaRPr>
          </a:p>
          <a:p>
            <a:pPr marL="1091687" lvl="1" indent="-583928" eaLnBrk="1" fontAlgn="auto" hangingPunct="1">
              <a:lnSpc>
                <a:spcPct val="90000"/>
              </a:lnSpc>
              <a:spcBef>
                <a:spcPct val="20000"/>
              </a:spcBef>
              <a:spcAft>
                <a:spcPts val="0"/>
              </a:spcAft>
              <a:buSzPct val="100000"/>
              <a:buFontTx/>
              <a:buChar char="•"/>
              <a:defRPr/>
            </a:pPr>
            <a:endParaRPr lang="en-US" sz="3200" dirty="0">
              <a:latin typeface="Arial" charset="0"/>
            </a:endParaRPr>
          </a:p>
          <a:p>
            <a:pPr marL="1091687" lvl="1" indent="-583928" eaLnBrk="1" fontAlgn="auto" hangingPunct="1">
              <a:spcBef>
                <a:spcPct val="20000"/>
              </a:spcBef>
              <a:spcAft>
                <a:spcPts val="0"/>
              </a:spcAft>
              <a:defRPr/>
            </a:pPr>
            <a:endParaRPr lang="en-US" sz="3200" dirty="0">
              <a:latin typeface="Arial" charset="0"/>
            </a:endParaRPr>
          </a:p>
          <a:p>
            <a:pPr eaLnBrk="1" fontAlgn="auto" hangingPunct="1">
              <a:lnSpc>
                <a:spcPct val="90000"/>
              </a:lnSpc>
              <a:spcBef>
                <a:spcPct val="20000"/>
              </a:spcBef>
              <a:spcAft>
                <a:spcPts val="0"/>
              </a:spcAft>
              <a:buSzPct val="100000"/>
              <a:defRPr/>
            </a:pPr>
            <a:r>
              <a:rPr lang="en-US" sz="3200" dirty="0">
                <a:latin typeface="Arial" charset="0"/>
              </a:rPr>
              <a:t>	</a:t>
            </a: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eaLnBrk="1" fontAlgn="auto" hangingPunct="1">
              <a:spcBef>
                <a:spcPct val="20000"/>
              </a:spcBef>
              <a:spcAft>
                <a:spcPts val="0"/>
              </a:spcAft>
              <a:defRPr/>
            </a:pPr>
            <a:endParaRPr lang="en-US" sz="2700" dirty="0">
              <a:latin typeface="Arial" charset="0"/>
            </a:endParaRPr>
          </a:p>
        </p:txBody>
      </p:sp>
      <p:sp>
        <p:nvSpPr>
          <p:cNvPr id="2054" name="Text Box 151">
            <a:extLst>
              <a:ext uri="{FF2B5EF4-FFF2-40B4-BE49-F238E27FC236}">
                <a16:creationId xmlns:a16="http://schemas.microsoft.com/office/drawing/2014/main" id="{E2BDA541-870A-BD4A-8C55-22EF54C96AFA}"/>
              </a:ext>
            </a:extLst>
          </p:cNvPr>
          <p:cNvSpPr txBox="1">
            <a:spLocks noChangeArrowheads="1"/>
          </p:cNvSpPr>
          <p:nvPr/>
        </p:nvSpPr>
        <p:spPr bwMode="auto">
          <a:xfrm>
            <a:off x="14935200" y="11149013"/>
            <a:ext cx="10439400" cy="21448712"/>
          </a:xfrm>
          <a:prstGeom prst="rect">
            <a:avLst/>
          </a:prstGeom>
          <a:noFill/>
          <a:ln w="12700">
            <a:noFill/>
            <a:miter lim="800000"/>
            <a:headEnd/>
            <a:tailEnd/>
          </a:ln>
        </p:spPr>
        <p:txBody>
          <a:bodyPr lIns="91396" tIns="45700" rIns="91396" bIns="45700">
            <a:spAutoFit/>
          </a:bodyPr>
          <a:lstStyle/>
          <a:p>
            <a:pPr marL="456985" indent="-456985" algn="ctr" defTabSz="4179105" eaLnBrk="1" fontAlgn="auto" hangingPunct="1">
              <a:lnSpc>
                <a:spcPct val="170000"/>
              </a:lnSpc>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rgbClr val="7030A0"/>
                </a:solidFill>
                <a:latin typeface="Calibri"/>
              </a:rPr>
              <a:t>Description of Students</a:t>
            </a:r>
            <a:endParaRPr lang="en-US" sz="5400" b="1" dirty="0">
              <a:solidFill>
                <a:srgbClr val="7030A0"/>
              </a:solidFill>
              <a:latin typeface="Calibri"/>
              <a:cs typeface="Arial" pitchFamily="34" charset="0"/>
            </a:endParaRP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3 females and 5 males in the class</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All students have some form of reading and comprehending disability</a:t>
            </a:r>
            <a:endParaRPr lang="en-US" sz="5400" dirty="0">
              <a:solidFill>
                <a:schemeClr val="tx2"/>
              </a:solidFill>
              <a:latin typeface="+mn-lt"/>
            </a:endParaRPr>
          </a:p>
          <a:p>
            <a:pPr marL="456985" indent="-456985" algn="ctr" eaLnBrk="1" fontAlgn="auto" hangingPunct="1">
              <a:lnSpc>
                <a:spcPct val="150000"/>
              </a:lnSpc>
              <a:spcBef>
                <a:spcPts val="0"/>
              </a:spcBef>
              <a:spcAft>
                <a:spcPts val="0"/>
              </a:spcAft>
              <a:defRPr/>
            </a:pPr>
            <a:r>
              <a:rPr lang="en-US" sz="5400" b="1" i="1" u="sng" dirty="0">
                <a:solidFill>
                  <a:schemeClr val="tx2"/>
                </a:solidFill>
                <a:latin typeface="+mn-lt"/>
              </a:rPr>
              <a:t> </a:t>
            </a:r>
            <a:r>
              <a:rPr lang="en-US" sz="5400" b="1" i="1" u="sng" dirty="0">
                <a:solidFill>
                  <a:srgbClr val="7030A0"/>
                </a:solidFill>
                <a:latin typeface="+mn-lt"/>
              </a:rPr>
              <a:t>Course &amp; Project</a:t>
            </a:r>
          </a:p>
          <a:p>
            <a:pPr marL="685800" indent="-685800" eaLnBrk="1" fontAlgn="auto" hangingPunct="1">
              <a:spcBef>
                <a:spcPts val="0"/>
              </a:spcBef>
              <a:spcAft>
                <a:spcPts val="0"/>
              </a:spcAft>
              <a:buFont typeface="Arial" panose="020B0604020202020204" pitchFamily="34" charset="0"/>
              <a:buChar char="•"/>
              <a:defRPr/>
            </a:pPr>
            <a:r>
              <a:rPr lang="en-US" sz="5400" dirty="0">
                <a:latin typeface="+mn-lt"/>
              </a:rPr>
              <a:t>In the class ED 330, students were required to attend 15 hours of service learning in a classroom, and help not only the students but the teachers as well all while gaining knowledge and experience about becoming a teacher</a:t>
            </a:r>
          </a:p>
          <a:p>
            <a:pPr marL="456985" indent="-456985" algn="ctr" eaLnBrk="1" fontAlgn="auto" hangingPunct="1">
              <a:lnSpc>
                <a:spcPct val="150000"/>
              </a:lnSpc>
              <a:spcBef>
                <a:spcPts val="0"/>
              </a:spcBef>
              <a:spcAft>
                <a:spcPts val="0"/>
              </a:spcAft>
              <a:defRPr/>
            </a:pPr>
            <a:r>
              <a:rPr lang="en-US" sz="5400" b="1" i="1" u="sng" dirty="0">
                <a:solidFill>
                  <a:srgbClr val="7030A0"/>
                </a:solidFill>
                <a:latin typeface="+mn-lt"/>
              </a:rPr>
              <a:t>Role</a:t>
            </a:r>
            <a:endParaRPr lang="en-US" sz="5400" dirty="0">
              <a:latin typeface="+mn-lt"/>
            </a:endParaRPr>
          </a:p>
          <a:p>
            <a:pPr indent="-457200" eaLnBrk="1" fontAlgn="auto" hangingPunct="1">
              <a:spcBef>
                <a:spcPts val="0"/>
              </a:spcBef>
              <a:spcAft>
                <a:spcPts val="0"/>
              </a:spcAft>
              <a:buFont typeface="Arial" pitchFamily="34" charset="0"/>
              <a:buChar char="•"/>
              <a:defRPr/>
            </a:pPr>
            <a:r>
              <a:rPr lang="en-US" sz="5400" dirty="0">
                <a:latin typeface="+mn-lt"/>
              </a:rPr>
              <a:t>As a Monmouth student, I did everything I could to help my participating teacher, and make class easier for her. I  helped students with their homework in breakout rooms and even prepared educational games for them to help them work on their math skills.</a:t>
            </a:r>
          </a:p>
          <a:p>
            <a:pPr algn="ctr" eaLnBrk="1" fontAlgn="auto" hangingPunct="1">
              <a:spcBef>
                <a:spcPts val="0"/>
              </a:spcBef>
              <a:spcAft>
                <a:spcPts val="0"/>
              </a:spcAft>
              <a:defRPr/>
            </a:pPr>
            <a:endParaRPr lang="en-US" sz="5400" b="1" i="1" u="sng" dirty="0">
              <a:solidFill>
                <a:srgbClr val="7030A0"/>
              </a:solidFill>
              <a:latin typeface="+mn-lt"/>
            </a:endParaRPr>
          </a:p>
        </p:txBody>
      </p:sp>
      <p:sp>
        <p:nvSpPr>
          <p:cNvPr id="15367" name="Rectangle 73">
            <a:extLst>
              <a:ext uri="{FF2B5EF4-FFF2-40B4-BE49-F238E27FC236}">
                <a16:creationId xmlns:a16="http://schemas.microsoft.com/office/drawing/2014/main" id="{9BD1D50B-48E5-2145-83EF-736151BC0AE7}"/>
              </a:ext>
            </a:extLst>
          </p:cNvPr>
          <p:cNvSpPr>
            <a:spLocks noChangeArrowheads="1"/>
          </p:cNvSpPr>
          <p:nvPr/>
        </p:nvSpPr>
        <p:spPr bwMode="auto">
          <a:xfrm>
            <a:off x="6446838" y="1355725"/>
            <a:ext cx="33680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0" rIns="91396" bIns="45700" anchor="ct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eaLnBrk="1" hangingPunct="1"/>
            <a:r>
              <a:rPr lang="en-US" altLang="en-US" sz="8000" b="1" i="1" dirty="0">
                <a:solidFill>
                  <a:srgbClr val="210BC5"/>
                </a:solidFill>
                <a:latin typeface="Times New Roman" panose="02020603050405020304" pitchFamily="18" charset="0"/>
                <a:ea typeface="Calibri" panose="020F0502020204030204" pitchFamily="34" charset="0"/>
                <a:cs typeface="Arial" panose="020B0604020202020204" pitchFamily="34" charset="0"/>
              </a:rPr>
              <a:t>Anastasia Elementary School Clinal Experience Reflection </a:t>
            </a:r>
            <a:endParaRPr lang="en-US" altLang="en-US" sz="7300" b="1" dirty="0">
              <a:solidFill>
                <a:srgbClr val="210BC5"/>
              </a:solidFill>
              <a:latin typeface="Arial" panose="020B0604020202020204" pitchFamily="34" charset="0"/>
              <a:ea typeface="Calibri" panose="020F0502020204030204" pitchFamily="34" charset="0"/>
              <a:cs typeface="Arial" panose="020B0604020202020204" pitchFamily="34" charset="0"/>
            </a:endParaRPr>
          </a:p>
        </p:txBody>
      </p:sp>
      <p:sp>
        <p:nvSpPr>
          <p:cNvPr id="3081" name="Text Box 151">
            <a:extLst>
              <a:ext uri="{FF2B5EF4-FFF2-40B4-BE49-F238E27FC236}">
                <a16:creationId xmlns:a16="http://schemas.microsoft.com/office/drawing/2014/main" id="{DD9CE5C7-C659-5544-8384-F33B29DB2DFF}"/>
              </a:ext>
            </a:extLst>
          </p:cNvPr>
          <p:cNvSpPr txBox="1">
            <a:spLocks noChangeArrowheads="1"/>
          </p:cNvSpPr>
          <p:nvPr/>
        </p:nvSpPr>
        <p:spPr bwMode="auto">
          <a:xfrm>
            <a:off x="26289000" y="4953000"/>
            <a:ext cx="13868400" cy="21421725"/>
          </a:xfrm>
          <a:prstGeom prst="rect">
            <a:avLst/>
          </a:prstGeom>
          <a:noFill/>
          <a:ln w="12700">
            <a:noFill/>
            <a:miter lim="800000"/>
            <a:headEnd/>
            <a:tailEnd/>
          </a:ln>
        </p:spPr>
        <p:txBody>
          <a:bodyPr lIns="91396" tIns="45700" rIns="91396" bIns="45700">
            <a:spAutoFit/>
          </a:bodyPr>
          <a:lstStyle/>
          <a:p>
            <a:pPr marL="0" lvl="2" eaLnBrk="1" fontAlgn="auto" hangingPunct="1">
              <a:spcBef>
                <a:spcPts val="0"/>
              </a:spcBef>
              <a:spcAft>
                <a:spcPts val="0"/>
              </a:spcAft>
              <a:defRPr/>
            </a:pPr>
            <a:endParaRPr lang="en-US" sz="3600" dirty="0">
              <a:latin typeface="+mn-lt"/>
            </a:endParaRPr>
          </a:p>
          <a:p>
            <a:pPr algn="ctr" eaLnBrk="1" fontAlgn="auto" hangingPunct="1">
              <a:lnSpc>
                <a:spcPct val="150000"/>
              </a:lnSpc>
              <a:spcBef>
                <a:spcPts val="0"/>
              </a:spcBef>
              <a:spcAft>
                <a:spcPts val="0"/>
              </a:spcAft>
              <a:defRPr/>
            </a:pPr>
            <a:r>
              <a:rPr lang="en-US" sz="5400" b="1" i="1" u="sng" dirty="0">
                <a:solidFill>
                  <a:srgbClr val="7030A0"/>
                </a:solidFill>
                <a:latin typeface="+mn-lt"/>
              </a:rPr>
              <a:t>Understandings</a:t>
            </a:r>
          </a:p>
          <a:p>
            <a:pPr indent="-457200" eaLnBrk="1" fontAlgn="auto" hangingPunct="1">
              <a:spcBef>
                <a:spcPts val="0"/>
              </a:spcBef>
              <a:spcAft>
                <a:spcPts val="0"/>
              </a:spcAft>
              <a:buFont typeface="Arial" pitchFamily="34" charset="0"/>
              <a:buChar char="•"/>
              <a:defRPr/>
            </a:pPr>
            <a:r>
              <a:rPr lang="en-US" sz="5400" dirty="0">
                <a:latin typeface="+mn-lt"/>
              </a:rPr>
              <a:t>During this experience, it really opened my eyes to how different everyone is</a:t>
            </a:r>
          </a:p>
          <a:p>
            <a:pPr indent="-457200" eaLnBrk="1" fontAlgn="auto" hangingPunct="1">
              <a:spcBef>
                <a:spcPts val="0"/>
              </a:spcBef>
              <a:spcAft>
                <a:spcPts val="0"/>
              </a:spcAft>
              <a:buFont typeface="Arial" pitchFamily="34" charset="0"/>
              <a:buChar char="•"/>
              <a:defRPr/>
            </a:pPr>
            <a:r>
              <a:rPr lang="en-US" sz="5400" dirty="0">
                <a:latin typeface="+mn-lt"/>
              </a:rPr>
              <a:t>Learning about different kinds of disabilities in class made it easier for me to work with the students</a:t>
            </a:r>
          </a:p>
          <a:p>
            <a:pPr indent="-457200" eaLnBrk="1" fontAlgn="auto" hangingPunct="1">
              <a:spcBef>
                <a:spcPts val="0"/>
              </a:spcBef>
              <a:spcAft>
                <a:spcPts val="0"/>
              </a:spcAft>
              <a:buFont typeface="Arial" pitchFamily="34" charset="0"/>
              <a:buChar char="•"/>
              <a:defRPr/>
            </a:pPr>
            <a:r>
              <a:rPr lang="en-US" sz="5400" dirty="0">
                <a:latin typeface="+mn-lt"/>
              </a:rPr>
              <a:t>Knowing that everyone is different is extremely important in this field</a:t>
            </a:r>
          </a:p>
          <a:p>
            <a:pPr indent="-457200" eaLnBrk="1" fontAlgn="auto" hangingPunct="1">
              <a:spcBef>
                <a:spcPts val="0"/>
              </a:spcBef>
              <a:spcAft>
                <a:spcPts val="0"/>
              </a:spcAft>
              <a:buFont typeface="Arial" pitchFamily="34" charset="0"/>
              <a:buChar char="•"/>
              <a:defRPr/>
            </a:pPr>
            <a:endParaRPr lang="en-US" sz="5400" dirty="0">
              <a:latin typeface="+mn-lt"/>
            </a:endParaRPr>
          </a:p>
          <a:p>
            <a:pPr algn="ctr" eaLnBrk="1" fontAlgn="auto" hangingPunct="1">
              <a:spcBef>
                <a:spcPts val="0"/>
              </a:spcBef>
              <a:spcAft>
                <a:spcPts val="0"/>
              </a:spcAft>
              <a:defRPr/>
            </a:pPr>
            <a:r>
              <a:rPr lang="en-US" sz="5400" b="1" i="1" u="sng" dirty="0">
                <a:solidFill>
                  <a:srgbClr val="7030A0"/>
                </a:solidFill>
                <a:latin typeface="+mn-lt"/>
              </a:rPr>
              <a:t>Impacts</a:t>
            </a:r>
            <a:endParaRPr lang="en-US" sz="5400" dirty="0">
              <a:latin typeface="+mn-lt"/>
            </a:endParaRPr>
          </a:p>
          <a:p>
            <a:pPr indent="-457200" eaLnBrk="1" fontAlgn="auto" hangingPunct="1">
              <a:spcBef>
                <a:spcPts val="0"/>
              </a:spcBef>
              <a:spcAft>
                <a:spcPts val="0"/>
              </a:spcAft>
              <a:buFont typeface="Arial" pitchFamily="34" charset="0"/>
              <a:buChar char="•"/>
              <a:defRPr/>
            </a:pPr>
            <a:r>
              <a:rPr lang="en-US" sz="5400" dirty="0">
                <a:latin typeface="+mn-lt"/>
              </a:rPr>
              <a:t>In my service learning, I tried to be positive and show the students they can always feel comfortable asking questions and participating during the lesson</a:t>
            </a:r>
          </a:p>
          <a:p>
            <a:pPr eaLnBrk="1" fontAlgn="auto" hangingPunct="1">
              <a:spcBef>
                <a:spcPts val="0"/>
              </a:spcBef>
              <a:spcAft>
                <a:spcPts val="0"/>
              </a:spcAft>
              <a:defRPr/>
            </a:pPr>
            <a:endParaRPr lang="en-US" sz="5400" b="1" i="1" u="sng" dirty="0">
              <a:solidFill>
                <a:srgbClr val="7030A0"/>
              </a:solidFill>
              <a:latin typeface="+mn-lt"/>
              <a:cs typeface="Arial" charset="0"/>
            </a:endParaRPr>
          </a:p>
          <a:p>
            <a:pPr indent="-457200" eaLnBrk="1" fontAlgn="auto" hangingPunct="1">
              <a:spcBef>
                <a:spcPts val="0"/>
              </a:spcBef>
              <a:spcAft>
                <a:spcPts val="0"/>
              </a:spcAft>
              <a:buFont typeface="Arial" pitchFamily="34" charset="0"/>
              <a:buChar char="•"/>
              <a:defRPr/>
            </a:pPr>
            <a:endParaRPr lang="en-US" sz="5400" b="1" i="1" u="sng" dirty="0">
              <a:solidFill>
                <a:srgbClr val="7030A0"/>
              </a:solidFill>
              <a:latin typeface="+mn-lt"/>
              <a:cs typeface="Arial" charset="0"/>
            </a:endParaRPr>
          </a:p>
          <a:p>
            <a:pPr indent="-457200" algn="ctr" eaLnBrk="1" fontAlgn="auto" hangingPunct="1">
              <a:lnSpc>
                <a:spcPct val="150000"/>
              </a:lnSpc>
              <a:spcBef>
                <a:spcPts val="0"/>
              </a:spcBef>
              <a:spcAft>
                <a:spcPts val="0"/>
              </a:spcAft>
              <a:defRPr/>
            </a:pPr>
            <a:r>
              <a:rPr lang="en-US" sz="5400" b="1" i="1" u="sng" dirty="0">
                <a:solidFill>
                  <a:srgbClr val="7030A0"/>
                </a:solidFill>
                <a:latin typeface="+mn-lt"/>
                <a:cs typeface="Arial" charset="0"/>
              </a:rPr>
              <a:t>Future Goals</a:t>
            </a:r>
            <a:endParaRPr lang="en-US" sz="5400" b="1" dirty="0">
              <a:latin typeface="+mn-lt"/>
              <a:cs typeface="Arial" charset="0"/>
            </a:endParaRPr>
          </a:p>
          <a:p>
            <a:pPr indent="-457200" eaLnBrk="1" fontAlgn="auto" hangingPunct="1">
              <a:spcBef>
                <a:spcPts val="0"/>
              </a:spcBef>
              <a:spcAft>
                <a:spcPts val="0"/>
              </a:spcAft>
              <a:buFont typeface="Arial" panose="020B0604020202020204" pitchFamily="34" charset="0"/>
              <a:buChar char="•"/>
              <a:defRPr/>
            </a:pPr>
            <a:r>
              <a:rPr lang="en-US" sz="5400" dirty="0">
                <a:latin typeface="+mn-lt"/>
                <a:cs typeface="Arial" charset="0"/>
              </a:rPr>
              <a:t>In the future, I hope that I can make all of the students in my classroom comfortable when asking questions during a lesson, and asking for help when they need it</a:t>
            </a:r>
          </a:p>
          <a:p>
            <a:pPr indent="-457200" eaLnBrk="1" fontAlgn="auto" hangingPunct="1">
              <a:spcBef>
                <a:spcPts val="0"/>
              </a:spcBef>
              <a:spcAft>
                <a:spcPts val="0"/>
              </a:spcAft>
              <a:buFont typeface="Arial" panose="020B0604020202020204" pitchFamily="34" charset="0"/>
              <a:buChar char="•"/>
              <a:defRPr/>
            </a:pPr>
            <a:r>
              <a:rPr lang="en-US" sz="5400" dirty="0">
                <a:solidFill>
                  <a:prstClr val="black"/>
                </a:solidFill>
                <a:latin typeface="+mn-lt"/>
                <a:cs typeface="Arial" charset="0"/>
              </a:rPr>
              <a:t>I want to continue working towards a positive classroom environment where my students can grow and flourish</a:t>
            </a:r>
          </a:p>
        </p:txBody>
      </p:sp>
      <p:sp>
        <p:nvSpPr>
          <p:cNvPr id="15369" name="AutoShape 11"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0D8236EB-59F4-0F4F-B0E5-6B44178EEFD7}"/>
              </a:ext>
            </a:extLst>
          </p:cNvPr>
          <p:cNvSpPr>
            <a:spLocks noChangeAspect="1" noChangeArrowheads="1"/>
          </p:cNvSpPr>
          <p:nvPr/>
        </p:nvSpPr>
        <p:spPr bwMode="auto">
          <a:xfrm>
            <a:off x="165100" y="-17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endParaRPr lang="en-US" altLang="en-US" dirty="0"/>
          </a:p>
        </p:txBody>
      </p:sp>
      <p:sp>
        <p:nvSpPr>
          <p:cNvPr id="15370" name="AutoShape 13"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D2E00F25-EAB6-4349-9E41-BC3AF389B74E}"/>
              </a:ext>
            </a:extLst>
          </p:cNvPr>
          <p:cNvSpPr>
            <a:spLocks noChangeAspect="1" noChangeArrowheads="1"/>
          </p:cNvSpPr>
          <p:nvPr/>
        </p:nvSpPr>
        <p:spPr bwMode="auto">
          <a:xfrm>
            <a:off x="317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endParaRPr lang="en-US" altLang="en-US" dirty="0"/>
          </a:p>
        </p:txBody>
      </p:sp>
      <p:pic>
        <p:nvPicPr>
          <p:cNvPr id="15371" name="Picture 4">
            <a:extLst>
              <a:ext uri="{FF2B5EF4-FFF2-40B4-BE49-F238E27FC236}">
                <a16:creationId xmlns:a16="http://schemas.microsoft.com/office/drawing/2014/main" id="{B99EE2D7-6C39-3943-844D-B774704D824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963" y="209550"/>
            <a:ext cx="987742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 descr="Person writing on a board">
            <a:extLst>
              <a:ext uri="{FF2B5EF4-FFF2-40B4-BE49-F238E27FC236}">
                <a16:creationId xmlns:a16="http://schemas.microsoft.com/office/drawing/2014/main" id="{2FB1D1D9-A6B7-734B-B2AB-3CD3A242BA9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0765750" y="26085800"/>
            <a:ext cx="8782050"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4" descr="Classroom of students raising their hands in front of a teacher">
            <a:extLst>
              <a:ext uri="{FF2B5EF4-FFF2-40B4-BE49-F238E27FC236}">
                <a16:creationId xmlns:a16="http://schemas.microsoft.com/office/drawing/2014/main" id="{AB8B88EB-85A0-604A-B5C9-48632AFFC4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0475" y="23201313"/>
            <a:ext cx="10371138" cy="705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8" descr="Students wearing masks">
            <a:extLst>
              <a:ext uri="{FF2B5EF4-FFF2-40B4-BE49-F238E27FC236}">
                <a16:creationId xmlns:a16="http://schemas.microsoft.com/office/drawing/2014/main" id="{2901A502-46AF-B042-AAB0-9A90DEE5643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4720888" y="4872038"/>
            <a:ext cx="987742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Mar 31, 2021 at 2:31:38 PM" descr="Audio Recording Mar 31, 2021 at 2:31:38 PM">
            <a:hlinkClick r:id="" action="ppaction://media"/>
            <a:extLst>
              <a:ext uri="{FF2B5EF4-FFF2-40B4-BE49-F238E27FC236}">
                <a16:creationId xmlns:a16="http://schemas.microsoft.com/office/drawing/2014/main" id="{51A2A0F5-4032-F849-BD82-D9179CB921D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7728862" y="3409155"/>
            <a:ext cx="3036887" cy="30368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2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{6778B50E-C536-E640-BFDB-63259F64EC7C}tf10001061</Template>
  <TotalTime>1984</TotalTime>
  <Pages>1</Pages>
  <Words>720</Words>
  <Application>Microsoft Office PowerPoint</Application>
  <PresentationFormat>Custom</PresentationFormat>
  <Paragraphs>53</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Times New Roman</vt:lpstr>
      <vt:lpstr>Tw Cen MT</vt:lpstr>
      <vt:lpstr>Tw Cen MT Condensed</vt:lpstr>
      <vt:lpstr>Wingdings 3</vt:lpstr>
      <vt:lpstr>Integral</vt:lpstr>
      <vt:lpstr>               Olivia Rosario Monmouth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gh</dc:creator>
  <cp:lastModifiedBy>Robert Smith</cp:lastModifiedBy>
  <cp:revision>158</cp:revision>
  <cp:lastPrinted>2002-03-27T20:40:30Z</cp:lastPrinted>
  <dcterms:created xsi:type="dcterms:W3CDTF">1999-04-12T09:26:27Z</dcterms:created>
  <dcterms:modified xsi:type="dcterms:W3CDTF">2021-04-14T16:26:27Z</dcterms:modified>
</cp:coreProperties>
</file>