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7"/>
  </p:normalViewPr>
  <p:slideViewPr>
    <p:cSldViewPr snapToGrid="0" snapToObjects="1">
      <p:cViewPr varScale="1">
        <p:scale>
          <a:sx n="96" d="100"/>
          <a:sy n="96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B858-538A-364D-9CEB-F97140D3D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90CB9-8CD3-B245-A5BF-D1D8A5475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8F691-3539-6248-91F5-7FA69FEB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6F9-7E63-CE4D-A532-E4DC0202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20D6-329C-184C-A730-18516890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F891-5906-904E-BB70-4D090D6F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D62FD-9AA9-9542-9A44-1107AD103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4917B-AF28-E945-BBD4-C6BEA552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8FB5-2F1A-2345-AB61-A681379F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6F236-4B84-D147-8EF3-90299A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95E17-07BC-8C43-88D3-325836EF4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B20CE-DE09-6845-8C3B-10293D111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A4C0-1182-1D40-AC71-B045D060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AF94D-DDFD-5040-B4F8-9A982533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48232-FB2F-A642-84DE-CBA2FDAE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4877-A148-2A4D-AF1A-A0D35277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BCA7-C7A3-0E41-96FE-3B55FF4F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71F5-E259-C645-91D7-CD134984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AF6-CE83-F543-9C3C-C052DDFB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96D55-5C0C-484A-8811-92F58E41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366D-DCB6-ED4B-BB3D-9B38EE0B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837-2AF6-EE4D-8808-4B84370B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DC5E8-F38D-FC49-9B75-822C7877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543-CF5E-7C4C-B9D5-510696A9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2FAC-7F9C-944A-BF18-282386AD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478D-239B-DF44-9E05-68F4C09F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97C9-5CDD-C641-931B-46F66477C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BEF24-484C-7547-9CF3-C43F7F76F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63566-DA1E-8843-B4E4-E3E8FEE6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982D4-F464-E342-874E-770C2E26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82F93-E4DE-0D40-B329-D4DEDFE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B09B-D4C6-004C-8007-E3F3CFE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5D7-3935-DD48-81F4-F4D597C9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5E01A-FBAF-7543-B355-53773061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D62C9-9FA8-C643-9BD2-76357A56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F4446-1E71-CF48-BB7A-BFCAFC6BC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23C6D-9FC2-1744-AFEB-F10005FE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073D5-8080-9848-A547-DF8FB64A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7A603-DA2C-F349-A155-43C9B992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E525-13BF-BC4F-B0DE-1E6B148D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8BB00-4E9D-1440-8684-D2243553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9EDF7-85AA-6D45-A92F-6E0DC908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A8AC8-ED8B-7F46-ACBF-7BE8CD2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25B9B-90BC-0546-9A38-70581918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C20EC-9644-7E40-88E6-E499EC6B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E70F9-3B77-C04F-965E-E41CF304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4331-00A3-1441-8B45-87F8DA6D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F3C9-94A0-A149-96E2-63BB1A9E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2C312-627E-1E44-9336-792DDAE72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AA4E4-AB55-5C4A-8CCA-B7BA4BF7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D2B10-8366-594D-A4A7-2929CDB5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6438F-3FF2-B940-BBCE-8C3EAF3D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5832-5587-1F49-816D-245CFDC0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07172-CFED-6A4B-B6C8-9F999ECBC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C1309-66C6-1344-8574-73AA52B14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45F64-E9E7-6B4F-B5F9-E92DFF45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16E72-DDC7-3342-B527-53556F9B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F0820-29E9-0B45-933D-006946C5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6308F-8907-6247-9EF6-5FBF9DBD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8FFF5-E553-254F-BE94-D30D9AFB7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C5EA-5301-1B41-9AC1-62500CD0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2360C-D901-1241-8407-E2E52311E31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DDF19-2968-A841-8EF5-10011E9F1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2B2F3-D1FF-184B-8B54-FD0D83B78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83F8-B35A-D04A-93BF-669A1AE80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0;p1">
            <a:extLst>
              <a:ext uri="{FF2B5EF4-FFF2-40B4-BE49-F238E27FC236}">
                <a16:creationId xmlns:a16="http://schemas.microsoft.com/office/drawing/2014/main" id="{14AEC79F-27E8-714B-8133-6DD830FB90D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89" y="0"/>
            <a:ext cx="1152144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1;p1">
            <a:extLst>
              <a:ext uri="{FF2B5EF4-FFF2-40B4-BE49-F238E27FC236}">
                <a16:creationId xmlns:a16="http://schemas.microsoft.com/office/drawing/2014/main" id="{F3F9EA73-AF55-BB4C-BE6B-75405856B84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54" y="84404"/>
            <a:ext cx="1256714" cy="70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_1175" descr="AUDIO_1175">
            <a:hlinkClick r:id="" action="ppaction://media"/>
            <a:extLst>
              <a:ext uri="{FF2B5EF4-FFF2-40B4-BE49-F238E27FC236}">
                <a16:creationId xmlns:a16="http://schemas.microsoft.com/office/drawing/2014/main" id="{FD61EC97-D8B2-5444-AFD4-3DB6F8D86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1200516"/>
            <a:ext cx="375065" cy="3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Romina Generali</dc:creator>
  <cp:lastModifiedBy>Robert Smith</cp:lastModifiedBy>
  <cp:revision>1</cp:revision>
  <dcterms:created xsi:type="dcterms:W3CDTF">2020-11-30T02:50:04Z</dcterms:created>
  <dcterms:modified xsi:type="dcterms:W3CDTF">2020-12-02T14:45:41Z</dcterms:modified>
</cp:coreProperties>
</file>