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96"/>
  </p:normalViewPr>
  <p:slideViewPr>
    <p:cSldViewPr snapToGrid="0" snapToObjects="1">
      <p:cViewPr varScale="1">
        <p:scale>
          <a:sx n="96" d="100"/>
          <a:sy n="96" d="100"/>
        </p:scale>
        <p:origin x="60"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A8C5-3C40-E646-8A66-974A00BC46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712746-C2ED-9241-A75E-375A29BF9E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B1079C-E0E6-E749-A284-AD04C211FD93}"/>
              </a:ext>
            </a:extLst>
          </p:cNvPr>
          <p:cNvSpPr>
            <a:spLocks noGrp="1"/>
          </p:cNvSpPr>
          <p:nvPr>
            <p:ph type="dt" sz="half" idx="10"/>
          </p:nvPr>
        </p:nvSpPr>
        <p:spPr/>
        <p:txBody>
          <a:bodyPr/>
          <a:lstStyle/>
          <a:p>
            <a:fld id="{9C2919F9-B5D2-6348-8590-A0575914A82E}" type="datetimeFigureOut">
              <a:rPr lang="en-US" smtClean="0"/>
              <a:t>12/2/2020</a:t>
            </a:fld>
            <a:endParaRPr lang="en-US"/>
          </a:p>
        </p:txBody>
      </p:sp>
      <p:sp>
        <p:nvSpPr>
          <p:cNvPr id="5" name="Footer Placeholder 4">
            <a:extLst>
              <a:ext uri="{FF2B5EF4-FFF2-40B4-BE49-F238E27FC236}">
                <a16:creationId xmlns:a16="http://schemas.microsoft.com/office/drawing/2014/main" id="{AFE9A5C9-11A6-E641-B5BB-3578052D3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6B0DC-F943-5A41-8500-B1E9B6ACCDE0}"/>
              </a:ext>
            </a:extLst>
          </p:cNvPr>
          <p:cNvSpPr>
            <a:spLocks noGrp="1"/>
          </p:cNvSpPr>
          <p:nvPr>
            <p:ph type="sldNum" sz="quarter" idx="12"/>
          </p:nvPr>
        </p:nvSpPr>
        <p:spPr/>
        <p:txBody>
          <a:bodyPr/>
          <a:lstStyle/>
          <a:p>
            <a:fld id="{CAB6D85C-7BB0-C549-AFA4-271287451E49}" type="slidenum">
              <a:rPr lang="en-US" smtClean="0"/>
              <a:t>‹#›</a:t>
            </a:fld>
            <a:endParaRPr lang="en-US"/>
          </a:p>
        </p:txBody>
      </p:sp>
    </p:spTree>
    <p:extLst>
      <p:ext uri="{BB962C8B-B14F-4D97-AF65-F5344CB8AC3E}">
        <p14:creationId xmlns:p14="http://schemas.microsoft.com/office/powerpoint/2010/main" val="346454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5AE2-571E-6144-8348-7D4C3EEA36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0886A-0F02-0B43-BA7D-D29C374961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4EC59-4C48-9F45-B19B-379D3046C64C}"/>
              </a:ext>
            </a:extLst>
          </p:cNvPr>
          <p:cNvSpPr>
            <a:spLocks noGrp="1"/>
          </p:cNvSpPr>
          <p:nvPr>
            <p:ph type="dt" sz="half" idx="10"/>
          </p:nvPr>
        </p:nvSpPr>
        <p:spPr/>
        <p:txBody>
          <a:bodyPr/>
          <a:lstStyle/>
          <a:p>
            <a:fld id="{9C2919F9-B5D2-6348-8590-A0575914A82E}" type="datetimeFigureOut">
              <a:rPr lang="en-US" smtClean="0"/>
              <a:t>12/2/2020</a:t>
            </a:fld>
            <a:endParaRPr lang="en-US"/>
          </a:p>
        </p:txBody>
      </p:sp>
      <p:sp>
        <p:nvSpPr>
          <p:cNvPr id="5" name="Footer Placeholder 4">
            <a:extLst>
              <a:ext uri="{FF2B5EF4-FFF2-40B4-BE49-F238E27FC236}">
                <a16:creationId xmlns:a16="http://schemas.microsoft.com/office/drawing/2014/main" id="{1CB155FD-E4EF-8744-A724-ED1A12254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A8EF7-14DF-9E49-8B2B-57DA14A42996}"/>
              </a:ext>
            </a:extLst>
          </p:cNvPr>
          <p:cNvSpPr>
            <a:spLocks noGrp="1"/>
          </p:cNvSpPr>
          <p:nvPr>
            <p:ph type="sldNum" sz="quarter" idx="12"/>
          </p:nvPr>
        </p:nvSpPr>
        <p:spPr/>
        <p:txBody>
          <a:bodyPr/>
          <a:lstStyle/>
          <a:p>
            <a:fld id="{CAB6D85C-7BB0-C549-AFA4-271287451E49}" type="slidenum">
              <a:rPr lang="en-US" smtClean="0"/>
              <a:t>‹#›</a:t>
            </a:fld>
            <a:endParaRPr lang="en-US"/>
          </a:p>
        </p:txBody>
      </p:sp>
    </p:spTree>
    <p:extLst>
      <p:ext uri="{BB962C8B-B14F-4D97-AF65-F5344CB8AC3E}">
        <p14:creationId xmlns:p14="http://schemas.microsoft.com/office/powerpoint/2010/main" val="59867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518B57-8482-984C-872C-FC4AEF9179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885449-1A1D-5343-B6D8-653BDA4286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85A36-AC98-F846-A9EC-EF2C39C50374}"/>
              </a:ext>
            </a:extLst>
          </p:cNvPr>
          <p:cNvSpPr>
            <a:spLocks noGrp="1"/>
          </p:cNvSpPr>
          <p:nvPr>
            <p:ph type="dt" sz="half" idx="10"/>
          </p:nvPr>
        </p:nvSpPr>
        <p:spPr/>
        <p:txBody>
          <a:bodyPr/>
          <a:lstStyle/>
          <a:p>
            <a:fld id="{9C2919F9-B5D2-6348-8590-A0575914A82E}" type="datetimeFigureOut">
              <a:rPr lang="en-US" smtClean="0"/>
              <a:t>12/2/2020</a:t>
            </a:fld>
            <a:endParaRPr lang="en-US"/>
          </a:p>
        </p:txBody>
      </p:sp>
      <p:sp>
        <p:nvSpPr>
          <p:cNvPr id="5" name="Footer Placeholder 4">
            <a:extLst>
              <a:ext uri="{FF2B5EF4-FFF2-40B4-BE49-F238E27FC236}">
                <a16:creationId xmlns:a16="http://schemas.microsoft.com/office/drawing/2014/main" id="{425BC1E7-A9A7-2741-9DF7-6CFB155C1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437EC-80CC-BE4D-BFF6-29954EE7BEFA}"/>
              </a:ext>
            </a:extLst>
          </p:cNvPr>
          <p:cNvSpPr>
            <a:spLocks noGrp="1"/>
          </p:cNvSpPr>
          <p:nvPr>
            <p:ph type="sldNum" sz="quarter" idx="12"/>
          </p:nvPr>
        </p:nvSpPr>
        <p:spPr/>
        <p:txBody>
          <a:bodyPr/>
          <a:lstStyle/>
          <a:p>
            <a:fld id="{CAB6D85C-7BB0-C549-AFA4-271287451E49}" type="slidenum">
              <a:rPr lang="en-US" smtClean="0"/>
              <a:t>‹#›</a:t>
            </a:fld>
            <a:endParaRPr lang="en-US"/>
          </a:p>
        </p:txBody>
      </p:sp>
    </p:spTree>
    <p:extLst>
      <p:ext uri="{BB962C8B-B14F-4D97-AF65-F5344CB8AC3E}">
        <p14:creationId xmlns:p14="http://schemas.microsoft.com/office/powerpoint/2010/main" val="79898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E207-7C05-1343-ADC9-69D3F80D6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E89F49-2973-FA46-93B6-9EEE4A2E29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B4AC2-BED8-6941-B016-A687A9C55EA4}"/>
              </a:ext>
            </a:extLst>
          </p:cNvPr>
          <p:cNvSpPr>
            <a:spLocks noGrp="1"/>
          </p:cNvSpPr>
          <p:nvPr>
            <p:ph type="dt" sz="half" idx="10"/>
          </p:nvPr>
        </p:nvSpPr>
        <p:spPr/>
        <p:txBody>
          <a:bodyPr/>
          <a:lstStyle/>
          <a:p>
            <a:fld id="{9C2919F9-B5D2-6348-8590-A0575914A82E}" type="datetimeFigureOut">
              <a:rPr lang="en-US" smtClean="0"/>
              <a:t>12/2/2020</a:t>
            </a:fld>
            <a:endParaRPr lang="en-US"/>
          </a:p>
        </p:txBody>
      </p:sp>
      <p:sp>
        <p:nvSpPr>
          <p:cNvPr id="5" name="Footer Placeholder 4">
            <a:extLst>
              <a:ext uri="{FF2B5EF4-FFF2-40B4-BE49-F238E27FC236}">
                <a16:creationId xmlns:a16="http://schemas.microsoft.com/office/drawing/2014/main" id="{9FCD87A3-1C50-574C-940E-3886A488D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09193-AE2C-A541-B1BA-972174D46CB4}"/>
              </a:ext>
            </a:extLst>
          </p:cNvPr>
          <p:cNvSpPr>
            <a:spLocks noGrp="1"/>
          </p:cNvSpPr>
          <p:nvPr>
            <p:ph type="sldNum" sz="quarter" idx="12"/>
          </p:nvPr>
        </p:nvSpPr>
        <p:spPr/>
        <p:txBody>
          <a:bodyPr/>
          <a:lstStyle/>
          <a:p>
            <a:fld id="{CAB6D85C-7BB0-C549-AFA4-271287451E49}" type="slidenum">
              <a:rPr lang="en-US" smtClean="0"/>
              <a:t>‹#›</a:t>
            </a:fld>
            <a:endParaRPr lang="en-US"/>
          </a:p>
        </p:txBody>
      </p:sp>
    </p:spTree>
    <p:extLst>
      <p:ext uri="{BB962C8B-B14F-4D97-AF65-F5344CB8AC3E}">
        <p14:creationId xmlns:p14="http://schemas.microsoft.com/office/powerpoint/2010/main" val="67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AD1E-49DF-D84C-A84E-1D6DD4482E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906F8D-D8C6-5A45-A5E7-614893C07C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E6CE06-1276-E047-A92C-4424CF433AEB}"/>
              </a:ext>
            </a:extLst>
          </p:cNvPr>
          <p:cNvSpPr>
            <a:spLocks noGrp="1"/>
          </p:cNvSpPr>
          <p:nvPr>
            <p:ph type="dt" sz="half" idx="10"/>
          </p:nvPr>
        </p:nvSpPr>
        <p:spPr/>
        <p:txBody>
          <a:bodyPr/>
          <a:lstStyle/>
          <a:p>
            <a:fld id="{9C2919F9-B5D2-6348-8590-A0575914A82E}" type="datetimeFigureOut">
              <a:rPr lang="en-US" smtClean="0"/>
              <a:t>12/2/2020</a:t>
            </a:fld>
            <a:endParaRPr lang="en-US"/>
          </a:p>
        </p:txBody>
      </p:sp>
      <p:sp>
        <p:nvSpPr>
          <p:cNvPr id="5" name="Footer Placeholder 4">
            <a:extLst>
              <a:ext uri="{FF2B5EF4-FFF2-40B4-BE49-F238E27FC236}">
                <a16:creationId xmlns:a16="http://schemas.microsoft.com/office/drawing/2014/main" id="{56EF3C14-EC44-484E-AD74-4DED4F9D1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A8CC5-B0E4-504D-BA53-B66D0DF53A8B}"/>
              </a:ext>
            </a:extLst>
          </p:cNvPr>
          <p:cNvSpPr>
            <a:spLocks noGrp="1"/>
          </p:cNvSpPr>
          <p:nvPr>
            <p:ph type="sldNum" sz="quarter" idx="12"/>
          </p:nvPr>
        </p:nvSpPr>
        <p:spPr/>
        <p:txBody>
          <a:bodyPr/>
          <a:lstStyle/>
          <a:p>
            <a:fld id="{CAB6D85C-7BB0-C549-AFA4-271287451E49}" type="slidenum">
              <a:rPr lang="en-US" smtClean="0"/>
              <a:t>‹#›</a:t>
            </a:fld>
            <a:endParaRPr lang="en-US"/>
          </a:p>
        </p:txBody>
      </p:sp>
    </p:spTree>
    <p:extLst>
      <p:ext uri="{BB962C8B-B14F-4D97-AF65-F5344CB8AC3E}">
        <p14:creationId xmlns:p14="http://schemas.microsoft.com/office/powerpoint/2010/main" val="219122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A841-31E2-4C4B-B2A4-5F7483ADA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E1E15E-F2D9-C243-8092-1761F24C78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B74B7-FEDB-FB4A-8E41-A19FF9D84A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AACCA2-0E81-3441-9537-22796486CBD2}"/>
              </a:ext>
            </a:extLst>
          </p:cNvPr>
          <p:cNvSpPr>
            <a:spLocks noGrp="1"/>
          </p:cNvSpPr>
          <p:nvPr>
            <p:ph type="dt" sz="half" idx="10"/>
          </p:nvPr>
        </p:nvSpPr>
        <p:spPr/>
        <p:txBody>
          <a:bodyPr/>
          <a:lstStyle/>
          <a:p>
            <a:fld id="{9C2919F9-B5D2-6348-8590-A0575914A82E}" type="datetimeFigureOut">
              <a:rPr lang="en-US" smtClean="0"/>
              <a:t>12/2/2020</a:t>
            </a:fld>
            <a:endParaRPr lang="en-US"/>
          </a:p>
        </p:txBody>
      </p:sp>
      <p:sp>
        <p:nvSpPr>
          <p:cNvPr id="6" name="Footer Placeholder 5">
            <a:extLst>
              <a:ext uri="{FF2B5EF4-FFF2-40B4-BE49-F238E27FC236}">
                <a16:creationId xmlns:a16="http://schemas.microsoft.com/office/drawing/2014/main" id="{04E5372A-7F3E-084E-BC54-EC0B5A0B46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3407D-587B-514D-8DBA-14CDECE861EE}"/>
              </a:ext>
            </a:extLst>
          </p:cNvPr>
          <p:cNvSpPr>
            <a:spLocks noGrp="1"/>
          </p:cNvSpPr>
          <p:nvPr>
            <p:ph type="sldNum" sz="quarter" idx="12"/>
          </p:nvPr>
        </p:nvSpPr>
        <p:spPr/>
        <p:txBody>
          <a:bodyPr/>
          <a:lstStyle/>
          <a:p>
            <a:fld id="{CAB6D85C-7BB0-C549-AFA4-271287451E49}" type="slidenum">
              <a:rPr lang="en-US" smtClean="0"/>
              <a:t>‹#›</a:t>
            </a:fld>
            <a:endParaRPr lang="en-US"/>
          </a:p>
        </p:txBody>
      </p:sp>
    </p:spTree>
    <p:extLst>
      <p:ext uri="{BB962C8B-B14F-4D97-AF65-F5344CB8AC3E}">
        <p14:creationId xmlns:p14="http://schemas.microsoft.com/office/powerpoint/2010/main" val="345361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3202-38E5-1B4E-A8B1-9A8DEF5A36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98B2C7-2EDA-4C44-BEB4-3BE6FCF04E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3C437F-C472-614F-ACA6-8C52AD33C1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C6778E-92FB-4547-88CF-5ACC0EE4F6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7925D1-7674-2044-B05B-1083ACCA72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098451-65F0-BB4B-8991-CA795703390E}"/>
              </a:ext>
            </a:extLst>
          </p:cNvPr>
          <p:cNvSpPr>
            <a:spLocks noGrp="1"/>
          </p:cNvSpPr>
          <p:nvPr>
            <p:ph type="dt" sz="half" idx="10"/>
          </p:nvPr>
        </p:nvSpPr>
        <p:spPr/>
        <p:txBody>
          <a:bodyPr/>
          <a:lstStyle/>
          <a:p>
            <a:fld id="{9C2919F9-B5D2-6348-8590-A0575914A82E}" type="datetimeFigureOut">
              <a:rPr lang="en-US" smtClean="0"/>
              <a:t>12/2/2020</a:t>
            </a:fld>
            <a:endParaRPr lang="en-US"/>
          </a:p>
        </p:txBody>
      </p:sp>
      <p:sp>
        <p:nvSpPr>
          <p:cNvPr id="8" name="Footer Placeholder 7">
            <a:extLst>
              <a:ext uri="{FF2B5EF4-FFF2-40B4-BE49-F238E27FC236}">
                <a16:creationId xmlns:a16="http://schemas.microsoft.com/office/drawing/2014/main" id="{5D78F724-027B-8A46-BE93-E4C374B44A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7F20CC-2839-E348-9945-937DCBD32921}"/>
              </a:ext>
            </a:extLst>
          </p:cNvPr>
          <p:cNvSpPr>
            <a:spLocks noGrp="1"/>
          </p:cNvSpPr>
          <p:nvPr>
            <p:ph type="sldNum" sz="quarter" idx="12"/>
          </p:nvPr>
        </p:nvSpPr>
        <p:spPr/>
        <p:txBody>
          <a:bodyPr/>
          <a:lstStyle/>
          <a:p>
            <a:fld id="{CAB6D85C-7BB0-C549-AFA4-271287451E49}" type="slidenum">
              <a:rPr lang="en-US" smtClean="0"/>
              <a:t>‹#›</a:t>
            </a:fld>
            <a:endParaRPr lang="en-US"/>
          </a:p>
        </p:txBody>
      </p:sp>
    </p:spTree>
    <p:extLst>
      <p:ext uri="{BB962C8B-B14F-4D97-AF65-F5344CB8AC3E}">
        <p14:creationId xmlns:p14="http://schemas.microsoft.com/office/powerpoint/2010/main" val="169615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322C-9424-D54F-AE99-581B281E00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A73325-7F1A-B941-8C32-8B087EA6F399}"/>
              </a:ext>
            </a:extLst>
          </p:cNvPr>
          <p:cNvSpPr>
            <a:spLocks noGrp="1"/>
          </p:cNvSpPr>
          <p:nvPr>
            <p:ph type="dt" sz="half" idx="10"/>
          </p:nvPr>
        </p:nvSpPr>
        <p:spPr/>
        <p:txBody>
          <a:bodyPr/>
          <a:lstStyle/>
          <a:p>
            <a:fld id="{9C2919F9-B5D2-6348-8590-A0575914A82E}" type="datetimeFigureOut">
              <a:rPr lang="en-US" smtClean="0"/>
              <a:t>12/2/2020</a:t>
            </a:fld>
            <a:endParaRPr lang="en-US"/>
          </a:p>
        </p:txBody>
      </p:sp>
      <p:sp>
        <p:nvSpPr>
          <p:cNvPr id="4" name="Footer Placeholder 3">
            <a:extLst>
              <a:ext uri="{FF2B5EF4-FFF2-40B4-BE49-F238E27FC236}">
                <a16:creationId xmlns:a16="http://schemas.microsoft.com/office/drawing/2014/main" id="{5DBF1232-A0D4-124F-85BF-D81966CA49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337AAD-56AE-B640-9144-52D85BDA548B}"/>
              </a:ext>
            </a:extLst>
          </p:cNvPr>
          <p:cNvSpPr>
            <a:spLocks noGrp="1"/>
          </p:cNvSpPr>
          <p:nvPr>
            <p:ph type="sldNum" sz="quarter" idx="12"/>
          </p:nvPr>
        </p:nvSpPr>
        <p:spPr/>
        <p:txBody>
          <a:bodyPr/>
          <a:lstStyle/>
          <a:p>
            <a:fld id="{CAB6D85C-7BB0-C549-AFA4-271287451E49}" type="slidenum">
              <a:rPr lang="en-US" smtClean="0"/>
              <a:t>‹#›</a:t>
            </a:fld>
            <a:endParaRPr lang="en-US"/>
          </a:p>
        </p:txBody>
      </p:sp>
    </p:spTree>
    <p:extLst>
      <p:ext uri="{BB962C8B-B14F-4D97-AF65-F5344CB8AC3E}">
        <p14:creationId xmlns:p14="http://schemas.microsoft.com/office/powerpoint/2010/main" val="241680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D37C9A-6C78-5349-BE76-E7F9380C77D7}"/>
              </a:ext>
            </a:extLst>
          </p:cNvPr>
          <p:cNvSpPr>
            <a:spLocks noGrp="1"/>
          </p:cNvSpPr>
          <p:nvPr>
            <p:ph type="dt" sz="half" idx="10"/>
          </p:nvPr>
        </p:nvSpPr>
        <p:spPr/>
        <p:txBody>
          <a:bodyPr/>
          <a:lstStyle/>
          <a:p>
            <a:fld id="{9C2919F9-B5D2-6348-8590-A0575914A82E}" type="datetimeFigureOut">
              <a:rPr lang="en-US" smtClean="0"/>
              <a:t>12/2/2020</a:t>
            </a:fld>
            <a:endParaRPr lang="en-US"/>
          </a:p>
        </p:txBody>
      </p:sp>
      <p:sp>
        <p:nvSpPr>
          <p:cNvPr id="3" name="Footer Placeholder 2">
            <a:extLst>
              <a:ext uri="{FF2B5EF4-FFF2-40B4-BE49-F238E27FC236}">
                <a16:creationId xmlns:a16="http://schemas.microsoft.com/office/drawing/2014/main" id="{C49EAE90-30C1-474D-B284-E46D7EE096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16F433-0A73-A448-9AFC-4B49DAF66DEF}"/>
              </a:ext>
            </a:extLst>
          </p:cNvPr>
          <p:cNvSpPr>
            <a:spLocks noGrp="1"/>
          </p:cNvSpPr>
          <p:nvPr>
            <p:ph type="sldNum" sz="quarter" idx="12"/>
          </p:nvPr>
        </p:nvSpPr>
        <p:spPr/>
        <p:txBody>
          <a:bodyPr/>
          <a:lstStyle/>
          <a:p>
            <a:fld id="{CAB6D85C-7BB0-C549-AFA4-271287451E49}" type="slidenum">
              <a:rPr lang="en-US" smtClean="0"/>
              <a:t>‹#›</a:t>
            </a:fld>
            <a:endParaRPr lang="en-US"/>
          </a:p>
        </p:txBody>
      </p:sp>
    </p:spTree>
    <p:extLst>
      <p:ext uri="{BB962C8B-B14F-4D97-AF65-F5344CB8AC3E}">
        <p14:creationId xmlns:p14="http://schemas.microsoft.com/office/powerpoint/2010/main" val="354719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0149-B488-5B49-86A9-F5CF476097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0A4E44-14FA-0D4C-AE77-C0B801912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908EB-9F59-864B-9274-ADC2D8531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861CC3-AC0A-3A44-8307-FE768FD0D62E}"/>
              </a:ext>
            </a:extLst>
          </p:cNvPr>
          <p:cNvSpPr>
            <a:spLocks noGrp="1"/>
          </p:cNvSpPr>
          <p:nvPr>
            <p:ph type="dt" sz="half" idx="10"/>
          </p:nvPr>
        </p:nvSpPr>
        <p:spPr/>
        <p:txBody>
          <a:bodyPr/>
          <a:lstStyle/>
          <a:p>
            <a:fld id="{9C2919F9-B5D2-6348-8590-A0575914A82E}" type="datetimeFigureOut">
              <a:rPr lang="en-US" smtClean="0"/>
              <a:t>12/2/2020</a:t>
            </a:fld>
            <a:endParaRPr lang="en-US"/>
          </a:p>
        </p:txBody>
      </p:sp>
      <p:sp>
        <p:nvSpPr>
          <p:cNvPr id="6" name="Footer Placeholder 5">
            <a:extLst>
              <a:ext uri="{FF2B5EF4-FFF2-40B4-BE49-F238E27FC236}">
                <a16:creationId xmlns:a16="http://schemas.microsoft.com/office/drawing/2014/main" id="{A2BAE1AE-6B7E-C64E-A7D4-9B08DDA97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3ED5BA-1497-B44F-8883-94296683CD1B}"/>
              </a:ext>
            </a:extLst>
          </p:cNvPr>
          <p:cNvSpPr>
            <a:spLocks noGrp="1"/>
          </p:cNvSpPr>
          <p:nvPr>
            <p:ph type="sldNum" sz="quarter" idx="12"/>
          </p:nvPr>
        </p:nvSpPr>
        <p:spPr/>
        <p:txBody>
          <a:bodyPr/>
          <a:lstStyle/>
          <a:p>
            <a:fld id="{CAB6D85C-7BB0-C549-AFA4-271287451E49}" type="slidenum">
              <a:rPr lang="en-US" smtClean="0"/>
              <a:t>‹#›</a:t>
            </a:fld>
            <a:endParaRPr lang="en-US"/>
          </a:p>
        </p:txBody>
      </p:sp>
    </p:spTree>
    <p:extLst>
      <p:ext uri="{BB962C8B-B14F-4D97-AF65-F5344CB8AC3E}">
        <p14:creationId xmlns:p14="http://schemas.microsoft.com/office/powerpoint/2010/main" val="116953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3148-D4C7-4745-8A33-B2C3D381F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900417-E0C8-7043-BA6F-5B671A6D1D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BF7EBB-34CE-F647-979A-349AE39AB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1B69E-2B72-6646-951A-5D8ED174164D}"/>
              </a:ext>
            </a:extLst>
          </p:cNvPr>
          <p:cNvSpPr>
            <a:spLocks noGrp="1"/>
          </p:cNvSpPr>
          <p:nvPr>
            <p:ph type="dt" sz="half" idx="10"/>
          </p:nvPr>
        </p:nvSpPr>
        <p:spPr/>
        <p:txBody>
          <a:bodyPr/>
          <a:lstStyle/>
          <a:p>
            <a:fld id="{9C2919F9-B5D2-6348-8590-A0575914A82E}" type="datetimeFigureOut">
              <a:rPr lang="en-US" smtClean="0"/>
              <a:t>12/2/2020</a:t>
            </a:fld>
            <a:endParaRPr lang="en-US"/>
          </a:p>
        </p:txBody>
      </p:sp>
      <p:sp>
        <p:nvSpPr>
          <p:cNvPr id="6" name="Footer Placeholder 5">
            <a:extLst>
              <a:ext uri="{FF2B5EF4-FFF2-40B4-BE49-F238E27FC236}">
                <a16:creationId xmlns:a16="http://schemas.microsoft.com/office/drawing/2014/main" id="{ED54D258-30FD-E946-AE96-2B9B0332D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B7EABE-2CB6-AD4D-AEF9-EA9A235440E5}"/>
              </a:ext>
            </a:extLst>
          </p:cNvPr>
          <p:cNvSpPr>
            <a:spLocks noGrp="1"/>
          </p:cNvSpPr>
          <p:nvPr>
            <p:ph type="sldNum" sz="quarter" idx="12"/>
          </p:nvPr>
        </p:nvSpPr>
        <p:spPr/>
        <p:txBody>
          <a:bodyPr/>
          <a:lstStyle/>
          <a:p>
            <a:fld id="{CAB6D85C-7BB0-C549-AFA4-271287451E49}" type="slidenum">
              <a:rPr lang="en-US" smtClean="0"/>
              <a:t>‹#›</a:t>
            </a:fld>
            <a:endParaRPr lang="en-US"/>
          </a:p>
        </p:txBody>
      </p:sp>
    </p:spTree>
    <p:extLst>
      <p:ext uri="{BB962C8B-B14F-4D97-AF65-F5344CB8AC3E}">
        <p14:creationId xmlns:p14="http://schemas.microsoft.com/office/powerpoint/2010/main" val="950749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0670D8-0AB8-1941-AC5C-FBC0AD10A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EEAB-E631-D042-B7A9-013F70F62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0E0E3-1901-294E-8DB4-D8AD798FF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919F9-B5D2-6348-8590-A0575914A82E}" type="datetimeFigureOut">
              <a:rPr lang="en-US" smtClean="0"/>
              <a:t>12/2/2020</a:t>
            </a:fld>
            <a:endParaRPr lang="en-US"/>
          </a:p>
        </p:txBody>
      </p:sp>
      <p:sp>
        <p:nvSpPr>
          <p:cNvPr id="5" name="Footer Placeholder 4">
            <a:extLst>
              <a:ext uri="{FF2B5EF4-FFF2-40B4-BE49-F238E27FC236}">
                <a16:creationId xmlns:a16="http://schemas.microsoft.com/office/drawing/2014/main" id="{B06F9F8A-3DED-6E45-BD3F-DBE48C73D8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846344-D794-3846-AD1C-2F6C1DF46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6D85C-7BB0-C549-AFA4-271287451E49}" type="slidenum">
              <a:rPr lang="en-US" smtClean="0"/>
              <a:t>‹#›</a:t>
            </a:fld>
            <a:endParaRPr lang="en-US"/>
          </a:p>
        </p:txBody>
      </p:sp>
    </p:spTree>
    <p:extLst>
      <p:ext uri="{BB962C8B-B14F-4D97-AF65-F5344CB8AC3E}">
        <p14:creationId xmlns:p14="http://schemas.microsoft.com/office/powerpoint/2010/main" val="788410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tiff"/><Relationship Id="rId5" Type="http://schemas.openxmlformats.org/officeDocument/2006/relationships/image" Target="../media/image2.tiff"/><Relationship Id="rId4"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EED7F1-0469-6845-82DC-BB0B4C31F4F2}"/>
              </a:ext>
            </a:extLst>
          </p:cNvPr>
          <p:cNvSpPr txBox="1"/>
          <p:nvPr/>
        </p:nvSpPr>
        <p:spPr>
          <a:xfrm>
            <a:off x="2146686" y="444103"/>
            <a:ext cx="8339951" cy="800219"/>
          </a:xfrm>
          <a:custGeom>
            <a:avLst/>
            <a:gdLst>
              <a:gd name="connsiteX0" fmla="*/ 0 w 8339951"/>
              <a:gd name="connsiteY0" fmla="*/ 0 h 800219"/>
              <a:gd name="connsiteX1" fmla="*/ 679110 w 8339951"/>
              <a:gd name="connsiteY1" fmla="*/ 0 h 800219"/>
              <a:gd name="connsiteX2" fmla="*/ 1441620 w 8339951"/>
              <a:gd name="connsiteY2" fmla="*/ 0 h 800219"/>
              <a:gd name="connsiteX3" fmla="*/ 1870532 w 8339951"/>
              <a:gd name="connsiteY3" fmla="*/ 0 h 800219"/>
              <a:gd name="connsiteX4" fmla="*/ 2549642 w 8339951"/>
              <a:gd name="connsiteY4" fmla="*/ 0 h 800219"/>
              <a:gd name="connsiteX5" fmla="*/ 2978554 w 8339951"/>
              <a:gd name="connsiteY5" fmla="*/ 0 h 800219"/>
              <a:gd name="connsiteX6" fmla="*/ 3574265 w 8339951"/>
              <a:gd name="connsiteY6" fmla="*/ 0 h 800219"/>
              <a:gd name="connsiteX7" fmla="*/ 4253375 w 8339951"/>
              <a:gd name="connsiteY7" fmla="*/ 0 h 800219"/>
              <a:gd name="connsiteX8" fmla="*/ 4598887 w 8339951"/>
              <a:gd name="connsiteY8" fmla="*/ 0 h 800219"/>
              <a:gd name="connsiteX9" fmla="*/ 4944400 w 8339951"/>
              <a:gd name="connsiteY9" fmla="*/ 0 h 800219"/>
              <a:gd name="connsiteX10" fmla="*/ 5706909 w 8339951"/>
              <a:gd name="connsiteY10" fmla="*/ 0 h 800219"/>
              <a:gd name="connsiteX11" fmla="*/ 6302620 w 8339951"/>
              <a:gd name="connsiteY11" fmla="*/ 0 h 800219"/>
              <a:gd name="connsiteX12" fmla="*/ 6648132 w 8339951"/>
              <a:gd name="connsiteY12" fmla="*/ 0 h 800219"/>
              <a:gd name="connsiteX13" fmla="*/ 7243843 w 8339951"/>
              <a:gd name="connsiteY13" fmla="*/ 0 h 800219"/>
              <a:gd name="connsiteX14" fmla="*/ 8339951 w 8339951"/>
              <a:gd name="connsiteY14" fmla="*/ 0 h 800219"/>
              <a:gd name="connsiteX15" fmla="*/ 8339951 w 8339951"/>
              <a:gd name="connsiteY15" fmla="*/ 392107 h 800219"/>
              <a:gd name="connsiteX16" fmla="*/ 8339951 w 8339951"/>
              <a:gd name="connsiteY16" fmla="*/ 800219 h 800219"/>
              <a:gd name="connsiteX17" fmla="*/ 7994439 w 8339951"/>
              <a:gd name="connsiteY17" fmla="*/ 800219 h 800219"/>
              <a:gd name="connsiteX18" fmla="*/ 7231929 w 8339951"/>
              <a:gd name="connsiteY18" fmla="*/ 800219 h 800219"/>
              <a:gd name="connsiteX19" fmla="*/ 6552819 w 8339951"/>
              <a:gd name="connsiteY19" fmla="*/ 800219 h 800219"/>
              <a:gd name="connsiteX20" fmla="*/ 5873708 w 8339951"/>
              <a:gd name="connsiteY20" fmla="*/ 800219 h 800219"/>
              <a:gd name="connsiteX21" fmla="*/ 5194598 w 8339951"/>
              <a:gd name="connsiteY21" fmla="*/ 800219 h 800219"/>
              <a:gd name="connsiteX22" fmla="*/ 4765686 w 8339951"/>
              <a:gd name="connsiteY22" fmla="*/ 800219 h 800219"/>
              <a:gd name="connsiteX23" fmla="*/ 4003176 w 8339951"/>
              <a:gd name="connsiteY23" fmla="*/ 800219 h 800219"/>
              <a:gd name="connsiteX24" fmla="*/ 3407466 w 8339951"/>
              <a:gd name="connsiteY24" fmla="*/ 800219 h 800219"/>
              <a:gd name="connsiteX25" fmla="*/ 3061953 w 8339951"/>
              <a:gd name="connsiteY25" fmla="*/ 800219 h 800219"/>
              <a:gd name="connsiteX26" fmla="*/ 2466243 w 8339951"/>
              <a:gd name="connsiteY26" fmla="*/ 800219 h 800219"/>
              <a:gd name="connsiteX27" fmla="*/ 1953931 w 8339951"/>
              <a:gd name="connsiteY27" fmla="*/ 800219 h 800219"/>
              <a:gd name="connsiteX28" fmla="*/ 1441620 w 8339951"/>
              <a:gd name="connsiteY28" fmla="*/ 800219 h 800219"/>
              <a:gd name="connsiteX29" fmla="*/ 929309 w 8339951"/>
              <a:gd name="connsiteY29" fmla="*/ 800219 h 800219"/>
              <a:gd name="connsiteX30" fmla="*/ 0 w 8339951"/>
              <a:gd name="connsiteY30" fmla="*/ 800219 h 800219"/>
              <a:gd name="connsiteX31" fmla="*/ 0 w 8339951"/>
              <a:gd name="connsiteY31" fmla="*/ 392107 h 800219"/>
              <a:gd name="connsiteX32" fmla="*/ 0 w 8339951"/>
              <a:gd name="connsiteY32" fmla="*/ 0 h 80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39951" h="800219" fill="none" extrusionOk="0">
                <a:moveTo>
                  <a:pt x="0" y="0"/>
                </a:moveTo>
                <a:cubicBezTo>
                  <a:pt x="287636" y="-54512"/>
                  <a:pt x="340604" y="19890"/>
                  <a:pt x="679110" y="0"/>
                </a:cubicBezTo>
                <a:cubicBezTo>
                  <a:pt x="1017616" y="-19890"/>
                  <a:pt x="1202617" y="58494"/>
                  <a:pt x="1441620" y="0"/>
                </a:cubicBezTo>
                <a:cubicBezTo>
                  <a:pt x="1680623" y="-58494"/>
                  <a:pt x="1752695" y="10558"/>
                  <a:pt x="1870532" y="0"/>
                </a:cubicBezTo>
                <a:cubicBezTo>
                  <a:pt x="1988369" y="-10558"/>
                  <a:pt x="2354324" y="16867"/>
                  <a:pt x="2549642" y="0"/>
                </a:cubicBezTo>
                <a:cubicBezTo>
                  <a:pt x="2744960" y="-16867"/>
                  <a:pt x="2839658" y="31220"/>
                  <a:pt x="2978554" y="0"/>
                </a:cubicBezTo>
                <a:cubicBezTo>
                  <a:pt x="3117450" y="-31220"/>
                  <a:pt x="3410406" y="67896"/>
                  <a:pt x="3574265" y="0"/>
                </a:cubicBezTo>
                <a:cubicBezTo>
                  <a:pt x="3738124" y="-67896"/>
                  <a:pt x="3966184" y="27226"/>
                  <a:pt x="4253375" y="0"/>
                </a:cubicBezTo>
                <a:cubicBezTo>
                  <a:pt x="4540566" y="-27226"/>
                  <a:pt x="4440845" y="20214"/>
                  <a:pt x="4598887" y="0"/>
                </a:cubicBezTo>
                <a:cubicBezTo>
                  <a:pt x="4756929" y="-20214"/>
                  <a:pt x="4782366" y="940"/>
                  <a:pt x="4944400" y="0"/>
                </a:cubicBezTo>
                <a:cubicBezTo>
                  <a:pt x="5106434" y="-940"/>
                  <a:pt x="5479267" y="34051"/>
                  <a:pt x="5706909" y="0"/>
                </a:cubicBezTo>
                <a:cubicBezTo>
                  <a:pt x="5934551" y="-34051"/>
                  <a:pt x="6011493" y="19664"/>
                  <a:pt x="6302620" y="0"/>
                </a:cubicBezTo>
                <a:cubicBezTo>
                  <a:pt x="6593747" y="-19664"/>
                  <a:pt x="6537378" y="10732"/>
                  <a:pt x="6648132" y="0"/>
                </a:cubicBezTo>
                <a:cubicBezTo>
                  <a:pt x="6758886" y="-10732"/>
                  <a:pt x="6961261" y="65607"/>
                  <a:pt x="7243843" y="0"/>
                </a:cubicBezTo>
                <a:cubicBezTo>
                  <a:pt x="7526425" y="-65607"/>
                  <a:pt x="8087590" y="27093"/>
                  <a:pt x="8339951" y="0"/>
                </a:cubicBezTo>
                <a:cubicBezTo>
                  <a:pt x="8349746" y="122474"/>
                  <a:pt x="8315202" y="215906"/>
                  <a:pt x="8339951" y="392107"/>
                </a:cubicBezTo>
                <a:cubicBezTo>
                  <a:pt x="8364700" y="568308"/>
                  <a:pt x="8312550" y="646707"/>
                  <a:pt x="8339951" y="800219"/>
                </a:cubicBezTo>
                <a:cubicBezTo>
                  <a:pt x="8178669" y="800413"/>
                  <a:pt x="8163338" y="761709"/>
                  <a:pt x="7994439" y="800219"/>
                </a:cubicBezTo>
                <a:cubicBezTo>
                  <a:pt x="7825540" y="838729"/>
                  <a:pt x="7537679" y="762737"/>
                  <a:pt x="7231929" y="800219"/>
                </a:cubicBezTo>
                <a:cubicBezTo>
                  <a:pt x="6926179" y="837701"/>
                  <a:pt x="6702459" y="794700"/>
                  <a:pt x="6552819" y="800219"/>
                </a:cubicBezTo>
                <a:cubicBezTo>
                  <a:pt x="6403179" y="805738"/>
                  <a:pt x="6102002" y="744894"/>
                  <a:pt x="5873708" y="800219"/>
                </a:cubicBezTo>
                <a:cubicBezTo>
                  <a:pt x="5645414" y="855544"/>
                  <a:pt x="5371924" y="729631"/>
                  <a:pt x="5194598" y="800219"/>
                </a:cubicBezTo>
                <a:cubicBezTo>
                  <a:pt x="5017272" y="870807"/>
                  <a:pt x="4951177" y="800080"/>
                  <a:pt x="4765686" y="800219"/>
                </a:cubicBezTo>
                <a:cubicBezTo>
                  <a:pt x="4580195" y="800358"/>
                  <a:pt x="4170603" y="738411"/>
                  <a:pt x="4003176" y="800219"/>
                </a:cubicBezTo>
                <a:cubicBezTo>
                  <a:pt x="3835749" y="862027"/>
                  <a:pt x="3584646" y="777723"/>
                  <a:pt x="3407466" y="800219"/>
                </a:cubicBezTo>
                <a:cubicBezTo>
                  <a:pt x="3230286" y="822715"/>
                  <a:pt x="3135833" y="798980"/>
                  <a:pt x="3061953" y="800219"/>
                </a:cubicBezTo>
                <a:cubicBezTo>
                  <a:pt x="2988073" y="801458"/>
                  <a:pt x="2655507" y="777978"/>
                  <a:pt x="2466243" y="800219"/>
                </a:cubicBezTo>
                <a:cubicBezTo>
                  <a:pt x="2276979" y="822460"/>
                  <a:pt x="2126400" y="798137"/>
                  <a:pt x="1953931" y="800219"/>
                </a:cubicBezTo>
                <a:cubicBezTo>
                  <a:pt x="1781462" y="802301"/>
                  <a:pt x="1583911" y="798952"/>
                  <a:pt x="1441620" y="800219"/>
                </a:cubicBezTo>
                <a:cubicBezTo>
                  <a:pt x="1299329" y="801486"/>
                  <a:pt x="1172046" y="761912"/>
                  <a:pt x="929309" y="800219"/>
                </a:cubicBezTo>
                <a:cubicBezTo>
                  <a:pt x="686572" y="838526"/>
                  <a:pt x="400732" y="717937"/>
                  <a:pt x="0" y="800219"/>
                </a:cubicBezTo>
                <a:cubicBezTo>
                  <a:pt x="-7614" y="670627"/>
                  <a:pt x="18909" y="475839"/>
                  <a:pt x="0" y="392107"/>
                </a:cubicBezTo>
                <a:cubicBezTo>
                  <a:pt x="-18909" y="308375"/>
                  <a:pt x="17019" y="95888"/>
                  <a:pt x="0" y="0"/>
                </a:cubicBezTo>
                <a:close/>
              </a:path>
              <a:path w="8339951" h="800219" stroke="0" extrusionOk="0">
                <a:moveTo>
                  <a:pt x="0" y="0"/>
                </a:moveTo>
                <a:cubicBezTo>
                  <a:pt x="160780" y="-29223"/>
                  <a:pt x="354883" y="48843"/>
                  <a:pt x="512311" y="0"/>
                </a:cubicBezTo>
                <a:cubicBezTo>
                  <a:pt x="669739" y="-48843"/>
                  <a:pt x="685299" y="24309"/>
                  <a:pt x="857824" y="0"/>
                </a:cubicBezTo>
                <a:cubicBezTo>
                  <a:pt x="1030349" y="-24309"/>
                  <a:pt x="1363472" y="87351"/>
                  <a:pt x="1620333" y="0"/>
                </a:cubicBezTo>
                <a:cubicBezTo>
                  <a:pt x="1877194" y="-87351"/>
                  <a:pt x="1898231" y="54216"/>
                  <a:pt x="2132645" y="0"/>
                </a:cubicBezTo>
                <a:cubicBezTo>
                  <a:pt x="2367059" y="-54216"/>
                  <a:pt x="2467697" y="52682"/>
                  <a:pt x="2644956" y="0"/>
                </a:cubicBezTo>
                <a:cubicBezTo>
                  <a:pt x="2822215" y="-52682"/>
                  <a:pt x="3109657" y="65798"/>
                  <a:pt x="3407466" y="0"/>
                </a:cubicBezTo>
                <a:cubicBezTo>
                  <a:pt x="3705275" y="-65798"/>
                  <a:pt x="3736678" y="15372"/>
                  <a:pt x="3836377" y="0"/>
                </a:cubicBezTo>
                <a:cubicBezTo>
                  <a:pt x="3936076" y="-15372"/>
                  <a:pt x="4331141" y="37243"/>
                  <a:pt x="4598887" y="0"/>
                </a:cubicBezTo>
                <a:cubicBezTo>
                  <a:pt x="4866633" y="-37243"/>
                  <a:pt x="5190187" y="81917"/>
                  <a:pt x="5361397" y="0"/>
                </a:cubicBezTo>
                <a:cubicBezTo>
                  <a:pt x="5532607" y="-81917"/>
                  <a:pt x="5680781" y="46185"/>
                  <a:pt x="5957108" y="0"/>
                </a:cubicBezTo>
                <a:cubicBezTo>
                  <a:pt x="6233435" y="-46185"/>
                  <a:pt x="6485008" y="84149"/>
                  <a:pt x="6719618" y="0"/>
                </a:cubicBezTo>
                <a:cubicBezTo>
                  <a:pt x="6954228" y="-84149"/>
                  <a:pt x="7075972" y="56884"/>
                  <a:pt x="7231929" y="0"/>
                </a:cubicBezTo>
                <a:cubicBezTo>
                  <a:pt x="7387886" y="-56884"/>
                  <a:pt x="7545374" y="2276"/>
                  <a:pt x="7744240" y="0"/>
                </a:cubicBezTo>
                <a:cubicBezTo>
                  <a:pt x="7943106" y="-2276"/>
                  <a:pt x="8042271" y="34159"/>
                  <a:pt x="8339951" y="0"/>
                </a:cubicBezTo>
                <a:cubicBezTo>
                  <a:pt x="8383072" y="92285"/>
                  <a:pt x="8316856" y="284258"/>
                  <a:pt x="8339951" y="392107"/>
                </a:cubicBezTo>
                <a:cubicBezTo>
                  <a:pt x="8363046" y="499956"/>
                  <a:pt x="8329407" y="670765"/>
                  <a:pt x="8339951" y="800219"/>
                </a:cubicBezTo>
                <a:cubicBezTo>
                  <a:pt x="8135938" y="812161"/>
                  <a:pt x="7815936" y="782494"/>
                  <a:pt x="7660841" y="800219"/>
                </a:cubicBezTo>
                <a:cubicBezTo>
                  <a:pt x="7505746" y="817944"/>
                  <a:pt x="7246392" y="736971"/>
                  <a:pt x="7065130" y="800219"/>
                </a:cubicBezTo>
                <a:cubicBezTo>
                  <a:pt x="6883868" y="863467"/>
                  <a:pt x="6813338" y="778065"/>
                  <a:pt x="6719618" y="800219"/>
                </a:cubicBezTo>
                <a:cubicBezTo>
                  <a:pt x="6625898" y="822373"/>
                  <a:pt x="6377047" y="770309"/>
                  <a:pt x="6290706" y="800219"/>
                </a:cubicBezTo>
                <a:cubicBezTo>
                  <a:pt x="6204365" y="830129"/>
                  <a:pt x="5725815" y="714033"/>
                  <a:pt x="5528196" y="800219"/>
                </a:cubicBezTo>
                <a:cubicBezTo>
                  <a:pt x="5330577" y="886405"/>
                  <a:pt x="5196916" y="765323"/>
                  <a:pt x="4932485" y="800219"/>
                </a:cubicBezTo>
                <a:cubicBezTo>
                  <a:pt x="4668054" y="835115"/>
                  <a:pt x="4612730" y="791492"/>
                  <a:pt x="4503574" y="800219"/>
                </a:cubicBezTo>
                <a:cubicBezTo>
                  <a:pt x="4394418" y="808946"/>
                  <a:pt x="4143326" y="772767"/>
                  <a:pt x="3907863" y="800219"/>
                </a:cubicBezTo>
                <a:cubicBezTo>
                  <a:pt x="3672400" y="827671"/>
                  <a:pt x="3703812" y="765411"/>
                  <a:pt x="3562350" y="800219"/>
                </a:cubicBezTo>
                <a:cubicBezTo>
                  <a:pt x="3420888" y="835027"/>
                  <a:pt x="3340383" y="797331"/>
                  <a:pt x="3216838" y="800219"/>
                </a:cubicBezTo>
                <a:cubicBezTo>
                  <a:pt x="3093293" y="803107"/>
                  <a:pt x="2775465" y="749472"/>
                  <a:pt x="2621127" y="800219"/>
                </a:cubicBezTo>
                <a:cubicBezTo>
                  <a:pt x="2466789" y="850966"/>
                  <a:pt x="2289738" y="762845"/>
                  <a:pt x="2192216" y="800219"/>
                </a:cubicBezTo>
                <a:cubicBezTo>
                  <a:pt x="2094694" y="837593"/>
                  <a:pt x="1840980" y="740586"/>
                  <a:pt x="1513105" y="800219"/>
                </a:cubicBezTo>
                <a:cubicBezTo>
                  <a:pt x="1185230" y="859852"/>
                  <a:pt x="1263199" y="749991"/>
                  <a:pt x="1084194" y="800219"/>
                </a:cubicBezTo>
                <a:cubicBezTo>
                  <a:pt x="905189" y="850447"/>
                  <a:pt x="387053" y="684974"/>
                  <a:pt x="0" y="800219"/>
                </a:cubicBezTo>
                <a:cubicBezTo>
                  <a:pt x="-9250" y="686063"/>
                  <a:pt x="17450" y="559212"/>
                  <a:pt x="0" y="424116"/>
                </a:cubicBezTo>
                <a:cubicBezTo>
                  <a:pt x="-17450" y="289020"/>
                  <a:pt x="36352" y="140190"/>
                  <a:pt x="0" y="0"/>
                </a:cubicBezTo>
                <a:close/>
              </a:path>
            </a:pathLst>
          </a:custGeom>
          <a:solidFill>
            <a:schemeClr val="accent6">
              <a:lumMod val="60000"/>
              <a:lumOff val="40000"/>
            </a:schemeClr>
          </a:solidFill>
          <a:ln w="38100">
            <a:solidFill>
              <a:srgbClr val="002060"/>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en-US" sz="2800" dirty="0">
                <a:solidFill>
                  <a:schemeClr val="bg1"/>
                </a:solidFill>
                <a:latin typeface="Modern Love Caps" panose="020F0502020204030204" pitchFamily="34" charset="0"/>
                <a:cs typeface="Modern Love Caps" panose="020F0502020204030204" pitchFamily="34" charset="0"/>
              </a:rPr>
              <a:t>Clinical Experience at Anastasia Elementary School</a:t>
            </a:r>
          </a:p>
          <a:p>
            <a:pPr algn="ctr"/>
            <a:r>
              <a:rPr lang="en-US" dirty="0">
                <a:solidFill>
                  <a:schemeClr val="bg1"/>
                </a:solidFill>
                <a:latin typeface="Modern Love Caps" panose="020F0502020204030204" pitchFamily="34" charset="0"/>
                <a:cs typeface="Modern Love Caps" panose="020F0502020204030204" pitchFamily="34" charset="0"/>
              </a:rPr>
              <a:t>By: Reese </a:t>
            </a:r>
            <a:r>
              <a:rPr lang="en-US" dirty="0" err="1">
                <a:solidFill>
                  <a:schemeClr val="bg1"/>
                </a:solidFill>
                <a:latin typeface="Modern Love Caps" panose="020F0502020204030204" pitchFamily="34" charset="0"/>
                <a:cs typeface="Modern Love Caps" panose="020F0502020204030204" pitchFamily="34" charset="0"/>
              </a:rPr>
              <a:t>Bloomstead</a:t>
            </a:r>
            <a:endParaRPr lang="en-US" dirty="0">
              <a:solidFill>
                <a:schemeClr val="bg1"/>
              </a:solidFill>
              <a:latin typeface="Modern Love Caps" panose="020F0502020204030204" pitchFamily="34" charset="0"/>
              <a:cs typeface="Modern Love Caps" panose="020F0502020204030204" pitchFamily="34" charset="0"/>
            </a:endParaRPr>
          </a:p>
        </p:txBody>
      </p:sp>
      <p:pic>
        <p:nvPicPr>
          <p:cNvPr id="5" name="Picture 4">
            <a:extLst>
              <a:ext uri="{FF2B5EF4-FFF2-40B4-BE49-F238E27FC236}">
                <a16:creationId xmlns:a16="http://schemas.microsoft.com/office/drawing/2014/main" id="{CC1BAEAC-474D-FC45-B079-1D3DB02FE63B}"/>
              </a:ext>
            </a:extLst>
          </p:cNvPr>
          <p:cNvPicPr>
            <a:picLocks noChangeAspect="1"/>
          </p:cNvPicPr>
          <p:nvPr/>
        </p:nvPicPr>
        <p:blipFill rotWithShape="1">
          <a:blip r:embed="rId4"/>
          <a:srcRect l="7148" t="11942" r="8774" b="28107"/>
          <a:stretch/>
        </p:blipFill>
        <p:spPr>
          <a:xfrm>
            <a:off x="125799" y="135007"/>
            <a:ext cx="1643062" cy="1171575"/>
          </a:xfrm>
          <a:prstGeom prst="rect">
            <a:avLst/>
          </a:prstGeom>
          <a:ln w="31750">
            <a:solidFill>
              <a:srgbClr val="002060"/>
            </a:solidFill>
          </a:ln>
        </p:spPr>
      </p:pic>
      <p:pic>
        <p:nvPicPr>
          <p:cNvPr id="6" name="Picture 5">
            <a:extLst>
              <a:ext uri="{FF2B5EF4-FFF2-40B4-BE49-F238E27FC236}">
                <a16:creationId xmlns:a16="http://schemas.microsoft.com/office/drawing/2014/main" id="{E793372E-AC1E-3D46-8CCD-4CF35B578C2B}"/>
              </a:ext>
            </a:extLst>
          </p:cNvPr>
          <p:cNvPicPr>
            <a:picLocks noChangeAspect="1"/>
          </p:cNvPicPr>
          <p:nvPr/>
        </p:nvPicPr>
        <p:blipFill>
          <a:blip r:embed="rId5"/>
          <a:stretch>
            <a:fillRect/>
          </a:stretch>
        </p:blipFill>
        <p:spPr>
          <a:xfrm>
            <a:off x="10864463" y="104844"/>
            <a:ext cx="1201738" cy="1201738"/>
          </a:xfrm>
          <a:prstGeom prst="rect">
            <a:avLst/>
          </a:prstGeom>
          <a:ln w="31750">
            <a:solidFill>
              <a:srgbClr val="002060"/>
            </a:solidFill>
          </a:ln>
        </p:spPr>
      </p:pic>
      <p:sp>
        <p:nvSpPr>
          <p:cNvPr id="7" name="TextBox 6">
            <a:extLst>
              <a:ext uri="{FF2B5EF4-FFF2-40B4-BE49-F238E27FC236}">
                <a16:creationId xmlns:a16="http://schemas.microsoft.com/office/drawing/2014/main" id="{C7BEA4AD-6112-7846-8170-1749C36C2D30}"/>
              </a:ext>
            </a:extLst>
          </p:cNvPr>
          <p:cNvSpPr txBox="1"/>
          <p:nvPr/>
        </p:nvSpPr>
        <p:spPr>
          <a:xfrm>
            <a:off x="47903" y="1415862"/>
            <a:ext cx="4197565" cy="1415772"/>
          </a:xfrm>
          <a:custGeom>
            <a:avLst/>
            <a:gdLst>
              <a:gd name="connsiteX0" fmla="*/ 0 w 4197565"/>
              <a:gd name="connsiteY0" fmla="*/ 0 h 1415772"/>
              <a:gd name="connsiteX1" fmla="*/ 557676 w 4197565"/>
              <a:gd name="connsiteY1" fmla="*/ 0 h 1415772"/>
              <a:gd name="connsiteX2" fmla="*/ 1073377 w 4197565"/>
              <a:gd name="connsiteY2" fmla="*/ 0 h 1415772"/>
              <a:gd name="connsiteX3" fmla="*/ 1715005 w 4197565"/>
              <a:gd name="connsiteY3" fmla="*/ 0 h 1415772"/>
              <a:gd name="connsiteX4" fmla="*/ 2314657 w 4197565"/>
              <a:gd name="connsiteY4" fmla="*/ 0 h 1415772"/>
              <a:gd name="connsiteX5" fmla="*/ 2914309 w 4197565"/>
              <a:gd name="connsiteY5" fmla="*/ 0 h 1415772"/>
              <a:gd name="connsiteX6" fmla="*/ 3597913 w 4197565"/>
              <a:gd name="connsiteY6" fmla="*/ 0 h 1415772"/>
              <a:gd name="connsiteX7" fmla="*/ 4197565 w 4197565"/>
              <a:gd name="connsiteY7" fmla="*/ 0 h 1415772"/>
              <a:gd name="connsiteX8" fmla="*/ 4197565 w 4197565"/>
              <a:gd name="connsiteY8" fmla="*/ 429451 h 1415772"/>
              <a:gd name="connsiteX9" fmla="*/ 4197565 w 4197565"/>
              <a:gd name="connsiteY9" fmla="*/ 915533 h 1415772"/>
              <a:gd name="connsiteX10" fmla="*/ 4197565 w 4197565"/>
              <a:gd name="connsiteY10" fmla="*/ 1415772 h 1415772"/>
              <a:gd name="connsiteX11" fmla="*/ 3555937 w 4197565"/>
              <a:gd name="connsiteY11" fmla="*/ 1415772 h 1415772"/>
              <a:gd name="connsiteX12" fmla="*/ 2914309 w 4197565"/>
              <a:gd name="connsiteY12" fmla="*/ 1415772 h 1415772"/>
              <a:gd name="connsiteX13" fmla="*/ 2230706 w 4197565"/>
              <a:gd name="connsiteY13" fmla="*/ 1415772 h 1415772"/>
              <a:gd name="connsiteX14" fmla="*/ 1673029 w 4197565"/>
              <a:gd name="connsiteY14" fmla="*/ 1415772 h 1415772"/>
              <a:gd name="connsiteX15" fmla="*/ 989426 w 4197565"/>
              <a:gd name="connsiteY15" fmla="*/ 1415772 h 1415772"/>
              <a:gd name="connsiteX16" fmla="*/ 0 w 4197565"/>
              <a:gd name="connsiteY16" fmla="*/ 1415772 h 1415772"/>
              <a:gd name="connsiteX17" fmla="*/ 0 w 4197565"/>
              <a:gd name="connsiteY17" fmla="*/ 986321 h 1415772"/>
              <a:gd name="connsiteX18" fmla="*/ 0 w 4197565"/>
              <a:gd name="connsiteY18" fmla="*/ 500239 h 1415772"/>
              <a:gd name="connsiteX19" fmla="*/ 0 w 4197565"/>
              <a:gd name="connsiteY19" fmla="*/ 0 h 141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7565" h="1415772" fill="none" extrusionOk="0">
                <a:moveTo>
                  <a:pt x="0" y="0"/>
                </a:moveTo>
                <a:cubicBezTo>
                  <a:pt x="188586" y="-50392"/>
                  <a:pt x="445592" y="64969"/>
                  <a:pt x="557676" y="0"/>
                </a:cubicBezTo>
                <a:cubicBezTo>
                  <a:pt x="669760" y="-64969"/>
                  <a:pt x="919692" y="6315"/>
                  <a:pt x="1073377" y="0"/>
                </a:cubicBezTo>
                <a:cubicBezTo>
                  <a:pt x="1227062" y="-6315"/>
                  <a:pt x="1547408" y="41360"/>
                  <a:pt x="1715005" y="0"/>
                </a:cubicBezTo>
                <a:cubicBezTo>
                  <a:pt x="1882602" y="-41360"/>
                  <a:pt x="2074398" y="2824"/>
                  <a:pt x="2314657" y="0"/>
                </a:cubicBezTo>
                <a:cubicBezTo>
                  <a:pt x="2554916" y="-2824"/>
                  <a:pt x="2699900" y="40055"/>
                  <a:pt x="2914309" y="0"/>
                </a:cubicBezTo>
                <a:cubicBezTo>
                  <a:pt x="3128718" y="-40055"/>
                  <a:pt x="3403632" y="80486"/>
                  <a:pt x="3597913" y="0"/>
                </a:cubicBezTo>
                <a:cubicBezTo>
                  <a:pt x="3792194" y="-80486"/>
                  <a:pt x="4042753" y="12678"/>
                  <a:pt x="4197565" y="0"/>
                </a:cubicBezTo>
                <a:cubicBezTo>
                  <a:pt x="4221657" y="103221"/>
                  <a:pt x="4159822" y="220368"/>
                  <a:pt x="4197565" y="429451"/>
                </a:cubicBezTo>
                <a:cubicBezTo>
                  <a:pt x="4235308" y="638534"/>
                  <a:pt x="4143944" y="748677"/>
                  <a:pt x="4197565" y="915533"/>
                </a:cubicBezTo>
                <a:cubicBezTo>
                  <a:pt x="4251186" y="1082389"/>
                  <a:pt x="4164334" y="1212648"/>
                  <a:pt x="4197565" y="1415772"/>
                </a:cubicBezTo>
                <a:cubicBezTo>
                  <a:pt x="3898579" y="1446308"/>
                  <a:pt x="3697844" y="1399081"/>
                  <a:pt x="3555937" y="1415772"/>
                </a:cubicBezTo>
                <a:cubicBezTo>
                  <a:pt x="3414030" y="1432463"/>
                  <a:pt x="3062918" y="1346277"/>
                  <a:pt x="2914309" y="1415772"/>
                </a:cubicBezTo>
                <a:cubicBezTo>
                  <a:pt x="2765700" y="1485267"/>
                  <a:pt x="2500110" y="1402639"/>
                  <a:pt x="2230706" y="1415772"/>
                </a:cubicBezTo>
                <a:cubicBezTo>
                  <a:pt x="1961302" y="1428905"/>
                  <a:pt x="1859914" y="1360422"/>
                  <a:pt x="1673029" y="1415772"/>
                </a:cubicBezTo>
                <a:cubicBezTo>
                  <a:pt x="1486144" y="1471122"/>
                  <a:pt x="1161089" y="1348207"/>
                  <a:pt x="989426" y="1415772"/>
                </a:cubicBezTo>
                <a:cubicBezTo>
                  <a:pt x="817763" y="1483337"/>
                  <a:pt x="212283" y="1359080"/>
                  <a:pt x="0" y="1415772"/>
                </a:cubicBezTo>
                <a:cubicBezTo>
                  <a:pt x="-30099" y="1223157"/>
                  <a:pt x="10244" y="1113267"/>
                  <a:pt x="0" y="986321"/>
                </a:cubicBezTo>
                <a:cubicBezTo>
                  <a:pt x="-10244" y="859375"/>
                  <a:pt x="46150" y="631049"/>
                  <a:pt x="0" y="500239"/>
                </a:cubicBezTo>
                <a:cubicBezTo>
                  <a:pt x="-46150" y="369429"/>
                  <a:pt x="9014" y="115956"/>
                  <a:pt x="0" y="0"/>
                </a:cubicBezTo>
                <a:close/>
              </a:path>
              <a:path w="4197565" h="1415772" stroke="0" extrusionOk="0">
                <a:moveTo>
                  <a:pt x="0" y="0"/>
                </a:moveTo>
                <a:cubicBezTo>
                  <a:pt x="275744" y="-20644"/>
                  <a:pt x="295193" y="66875"/>
                  <a:pt x="557676" y="0"/>
                </a:cubicBezTo>
                <a:cubicBezTo>
                  <a:pt x="820159" y="-66875"/>
                  <a:pt x="858468" y="40275"/>
                  <a:pt x="1031402" y="0"/>
                </a:cubicBezTo>
                <a:cubicBezTo>
                  <a:pt x="1204336" y="-40275"/>
                  <a:pt x="1562384" y="51202"/>
                  <a:pt x="1715005" y="0"/>
                </a:cubicBezTo>
                <a:cubicBezTo>
                  <a:pt x="1867626" y="-51202"/>
                  <a:pt x="2040362" y="49336"/>
                  <a:pt x="2272682" y="0"/>
                </a:cubicBezTo>
                <a:cubicBezTo>
                  <a:pt x="2505002" y="-49336"/>
                  <a:pt x="2706645" y="6799"/>
                  <a:pt x="2830358" y="0"/>
                </a:cubicBezTo>
                <a:cubicBezTo>
                  <a:pt x="2954071" y="-6799"/>
                  <a:pt x="3370293" y="62077"/>
                  <a:pt x="3513962" y="0"/>
                </a:cubicBezTo>
                <a:cubicBezTo>
                  <a:pt x="3657631" y="-62077"/>
                  <a:pt x="3918481" y="53607"/>
                  <a:pt x="4197565" y="0"/>
                </a:cubicBezTo>
                <a:cubicBezTo>
                  <a:pt x="4257173" y="202605"/>
                  <a:pt x="4180542" y="341689"/>
                  <a:pt x="4197565" y="500239"/>
                </a:cubicBezTo>
                <a:cubicBezTo>
                  <a:pt x="4214588" y="658789"/>
                  <a:pt x="4168536" y="746330"/>
                  <a:pt x="4197565" y="943848"/>
                </a:cubicBezTo>
                <a:cubicBezTo>
                  <a:pt x="4226594" y="1141366"/>
                  <a:pt x="4153432" y="1242278"/>
                  <a:pt x="4197565" y="1415772"/>
                </a:cubicBezTo>
                <a:cubicBezTo>
                  <a:pt x="3899073" y="1484844"/>
                  <a:pt x="3832833" y="1393457"/>
                  <a:pt x="3597913" y="1415772"/>
                </a:cubicBezTo>
                <a:cubicBezTo>
                  <a:pt x="3362993" y="1438087"/>
                  <a:pt x="3280671" y="1361126"/>
                  <a:pt x="3040236" y="1415772"/>
                </a:cubicBezTo>
                <a:cubicBezTo>
                  <a:pt x="2799801" y="1470418"/>
                  <a:pt x="2625582" y="1394651"/>
                  <a:pt x="2356633" y="1415772"/>
                </a:cubicBezTo>
                <a:cubicBezTo>
                  <a:pt x="2087684" y="1436893"/>
                  <a:pt x="1841846" y="1355187"/>
                  <a:pt x="1673029" y="1415772"/>
                </a:cubicBezTo>
                <a:cubicBezTo>
                  <a:pt x="1504212" y="1476357"/>
                  <a:pt x="1366455" y="1362841"/>
                  <a:pt x="1157329" y="1415772"/>
                </a:cubicBezTo>
                <a:cubicBezTo>
                  <a:pt x="948203" y="1468703"/>
                  <a:pt x="833998" y="1395037"/>
                  <a:pt x="557676" y="1415772"/>
                </a:cubicBezTo>
                <a:cubicBezTo>
                  <a:pt x="281354" y="1436507"/>
                  <a:pt x="163306" y="1380278"/>
                  <a:pt x="0" y="1415772"/>
                </a:cubicBezTo>
                <a:cubicBezTo>
                  <a:pt x="-14535" y="1248206"/>
                  <a:pt x="50236" y="1102406"/>
                  <a:pt x="0" y="943848"/>
                </a:cubicBezTo>
                <a:cubicBezTo>
                  <a:pt x="-50236" y="785290"/>
                  <a:pt x="7514" y="659365"/>
                  <a:pt x="0" y="500239"/>
                </a:cubicBezTo>
                <a:cubicBezTo>
                  <a:pt x="-7514" y="341113"/>
                  <a:pt x="56424" y="236873"/>
                  <a:pt x="0" y="0"/>
                </a:cubicBezTo>
                <a:close/>
              </a:path>
            </a:pathLst>
          </a:custGeom>
          <a:solidFill>
            <a:schemeClr val="accent6">
              <a:lumMod val="20000"/>
              <a:lumOff val="80000"/>
            </a:schemeClr>
          </a:solidFill>
          <a:ln w="25400">
            <a:solidFill>
              <a:srgbClr val="002060"/>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en-US" sz="1400" b="1" dirty="0">
                <a:solidFill>
                  <a:srgbClr val="002060"/>
                </a:solidFill>
              </a:rPr>
              <a:t>About Anastasia Elementary School</a:t>
            </a:r>
          </a:p>
          <a:p>
            <a:pPr marL="285750" indent="-285750">
              <a:buClr>
                <a:srgbClr val="002060"/>
              </a:buClr>
              <a:buFont typeface="Arial" panose="020B0604020202020204" pitchFamily="34" charset="0"/>
              <a:buChar char="•"/>
            </a:pPr>
            <a:r>
              <a:rPr lang="en-US" sz="1400" dirty="0">
                <a:solidFill>
                  <a:srgbClr val="002060"/>
                </a:solidFill>
              </a:rPr>
              <a:t>Located in Long Branch, NJ</a:t>
            </a:r>
          </a:p>
          <a:p>
            <a:pPr marL="285750" indent="-285750">
              <a:buClr>
                <a:srgbClr val="002060"/>
              </a:buClr>
              <a:buFont typeface="Arial" panose="020B0604020202020204" pitchFamily="34" charset="0"/>
              <a:buChar char="•"/>
            </a:pPr>
            <a:r>
              <a:rPr lang="en-US" sz="1400" dirty="0">
                <a:solidFill>
                  <a:srgbClr val="002060"/>
                </a:solidFill>
              </a:rPr>
              <a:t>Around 600 students </a:t>
            </a:r>
          </a:p>
          <a:p>
            <a:pPr marL="285750" indent="-285750">
              <a:buClr>
                <a:srgbClr val="002060"/>
              </a:buClr>
              <a:buFont typeface="Arial" panose="020B0604020202020204" pitchFamily="34" charset="0"/>
              <a:buChar char="•"/>
            </a:pPr>
            <a:r>
              <a:rPr lang="en-US" sz="1400" dirty="0">
                <a:solidFill>
                  <a:srgbClr val="002060"/>
                </a:solidFill>
              </a:rPr>
              <a:t>A 8:1 ratio of students to teachers </a:t>
            </a:r>
          </a:p>
          <a:p>
            <a:pPr marL="285750" indent="-285750">
              <a:buClr>
                <a:srgbClr val="002060"/>
              </a:buClr>
              <a:buFont typeface="Arial" panose="020B0604020202020204" pitchFamily="34" charset="0"/>
              <a:buChar char="•"/>
            </a:pPr>
            <a:r>
              <a:rPr lang="en-US" sz="1400" dirty="0">
                <a:solidFill>
                  <a:srgbClr val="002060"/>
                </a:solidFill>
              </a:rPr>
              <a:t>Top 20% of Most Diverse schools in New Jersey </a:t>
            </a:r>
          </a:p>
          <a:p>
            <a:pPr marL="285750" indent="-285750">
              <a:buClr>
                <a:srgbClr val="002060"/>
              </a:buClr>
              <a:buFont typeface="Arial" panose="020B0604020202020204" pitchFamily="34" charset="0"/>
              <a:buChar char="•"/>
            </a:pPr>
            <a:r>
              <a:rPr lang="en-US" sz="1400" dirty="0">
                <a:solidFill>
                  <a:srgbClr val="002060"/>
                </a:solidFill>
              </a:rPr>
              <a:t>More than 50% of the school population is Hispanic </a:t>
            </a:r>
          </a:p>
        </p:txBody>
      </p:sp>
      <p:sp>
        <p:nvSpPr>
          <p:cNvPr id="8" name="TextBox 7">
            <a:extLst>
              <a:ext uri="{FF2B5EF4-FFF2-40B4-BE49-F238E27FC236}">
                <a16:creationId xmlns:a16="http://schemas.microsoft.com/office/drawing/2014/main" id="{DBD2B038-77B5-984D-9171-701B839E88B6}"/>
              </a:ext>
            </a:extLst>
          </p:cNvPr>
          <p:cNvSpPr txBox="1"/>
          <p:nvPr/>
        </p:nvSpPr>
        <p:spPr>
          <a:xfrm>
            <a:off x="47903" y="3003174"/>
            <a:ext cx="4214728" cy="3624069"/>
          </a:xfrm>
          <a:custGeom>
            <a:avLst/>
            <a:gdLst>
              <a:gd name="connsiteX0" fmla="*/ 0 w 4214728"/>
              <a:gd name="connsiteY0" fmla="*/ 0 h 3624069"/>
              <a:gd name="connsiteX1" fmla="*/ 400399 w 4214728"/>
              <a:gd name="connsiteY1" fmla="*/ 0 h 3624069"/>
              <a:gd name="connsiteX2" fmla="*/ 969387 w 4214728"/>
              <a:gd name="connsiteY2" fmla="*/ 0 h 3624069"/>
              <a:gd name="connsiteX3" fmla="*/ 1454081 w 4214728"/>
              <a:gd name="connsiteY3" fmla="*/ 0 h 3624069"/>
              <a:gd name="connsiteX4" fmla="*/ 1980922 w 4214728"/>
              <a:gd name="connsiteY4" fmla="*/ 0 h 3624069"/>
              <a:gd name="connsiteX5" fmla="*/ 2592058 w 4214728"/>
              <a:gd name="connsiteY5" fmla="*/ 0 h 3624069"/>
              <a:gd name="connsiteX6" fmla="*/ 3034604 w 4214728"/>
              <a:gd name="connsiteY6" fmla="*/ 0 h 3624069"/>
              <a:gd name="connsiteX7" fmla="*/ 3603592 w 4214728"/>
              <a:gd name="connsiteY7" fmla="*/ 0 h 3624069"/>
              <a:gd name="connsiteX8" fmla="*/ 4214728 w 4214728"/>
              <a:gd name="connsiteY8" fmla="*/ 0 h 3624069"/>
              <a:gd name="connsiteX9" fmla="*/ 4214728 w 4214728"/>
              <a:gd name="connsiteY9" fmla="*/ 517724 h 3624069"/>
              <a:gd name="connsiteX10" fmla="*/ 4214728 w 4214728"/>
              <a:gd name="connsiteY10" fmla="*/ 1035448 h 3624069"/>
              <a:gd name="connsiteX11" fmla="*/ 4214728 w 4214728"/>
              <a:gd name="connsiteY11" fmla="*/ 1480691 h 3624069"/>
              <a:gd name="connsiteX12" fmla="*/ 4214728 w 4214728"/>
              <a:gd name="connsiteY12" fmla="*/ 2070897 h 3624069"/>
              <a:gd name="connsiteX13" fmla="*/ 4214728 w 4214728"/>
              <a:gd name="connsiteY13" fmla="*/ 2588621 h 3624069"/>
              <a:gd name="connsiteX14" fmla="*/ 4214728 w 4214728"/>
              <a:gd name="connsiteY14" fmla="*/ 3178826 h 3624069"/>
              <a:gd name="connsiteX15" fmla="*/ 4214728 w 4214728"/>
              <a:gd name="connsiteY15" fmla="*/ 3624069 h 3624069"/>
              <a:gd name="connsiteX16" fmla="*/ 3730034 w 4214728"/>
              <a:gd name="connsiteY16" fmla="*/ 3624069 h 3624069"/>
              <a:gd name="connsiteX17" fmla="*/ 3245341 w 4214728"/>
              <a:gd name="connsiteY17" fmla="*/ 3624069 h 3624069"/>
              <a:gd name="connsiteX18" fmla="*/ 2676352 w 4214728"/>
              <a:gd name="connsiteY18" fmla="*/ 3624069 h 3624069"/>
              <a:gd name="connsiteX19" fmla="*/ 2149511 w 4214728"/>
              <a:gd name="connsiteY19" fmla="*/ 3624069 h 3624069"/>
              <a:gd name="connsiteX20" fmla="*/ 1538376 w 4214728"/>
              <a:gd name="connsiteY20" fmla="*/ 3624069 h 3624069"/>
              <a:gd name="connsiteX21" fmla="*/ 927240 w 4214728"/>
              <a:gd name="connsiteY21" fmla="*/ 3624069 h 3624069"/>
              <a:gd name="connsiteX22" fmla="*/ 0 w 4214728"/>
              <a:gd name="connsiteY22" fmla="*/ 3624069 h 3624069"/>
              <a:gd name="connsiteX23" fmla="*/ 0 w 4214728"/>
              <a:gd name="connsiteY23" fmla="*/ 3070104 h 3624069"/>
              <a:gd name="connsiteX24" fmla="*/ 0 w 4214728"/>
              <a:gd name="connsiteY24" fmla="*/ 2516139 h 3624069"/>
              <a:gd name="connsiteX25" fmla="*/ 0 w 4214728"/>
              <a:gd name="connsiteY25" fmla="*/ 1998415 h 3624069"/>
              <a:gd name="connsiteX26" fmla="*/ 0 w 4214728"/>
              <a:gd name="connsiteY26" fmla="*/ 1480691 h 3624069"/>
              <a:gd name="connsiteX27" fmla="*/ 0 w 4214728"/>
              <a:gd name="connsiteY27" fmla="*/ 962967 h 3624069"/>
              <a:gd name="connsiteX28" fmla="*/ 0 w 4214728"/>
              <a:gd name="connsiteY28" fmla="*/ 553965 h 3624069"/>
              <a:gd name="connsiteX29" fmla="*/ 0 w 4214728"/>
              <a:gd name="connsiteY29" fmla="*/ 0 h 362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14728" h="3624069" fill="none" extrusionOk="0">
                <a:moveTo>
                  <a:pt x="0" y="0"/>
                </a:moveTo>
                <a:cubicBezTo>
                  <a:pt x="86077" y="-17682"/>
                  <a:pt x="293880" y="31476"/>
                  <a:pt x="400399" y="0"/>
                </a:cubicBezTo>
                <a:cubicBezTo>
                  <a:pt x="506918" y="-31476"/>
                  <a:pt x="802556" y="56691"/>
                  <a:pt x="969387" y="0"/>
                </a:cubicBezTo>
                <a:cubicBezTo>
                  <a:pt x="1136218" y="-56691"/>
                  <a:pt x="1337362" y="16938"/>
                  <a:pt x="1454081" y="0"/>
                </a:cubicBezTo>
                <a:cubicBezTo>
                  <a:pt x="1570800" y="-16938"/>
                  <a:pt x="1848064" y="7572"/>
                  <a:pt x="1980922" y="0"/>
                </a:cubicBezTo>
                <a:cubicBezTo>
                  <a:pt x="2113780" y="-7572"/>
                  <a:pt x="2366595" y="3726"/>
                  <a:pt x="2592058" y="0"/>
                </a:cubicBezTo>
                <a:cubicBezTo>
                  <a:pt x="2817521" y="-3726"/>
                  <a:pt x="2816086" y="23746"/>
                  <a:pt x="3034604" y="0"/>
                </a:cubicBezTo>
                <a:cubicBezTo>
                  <a:pt x="3253122" y="-23746"/>
                  <a:pt x="3395804" y="50016"/>
                  <a:pt x="3603592" y="0"/>
                </a:cubicBezTo>
                <a:cubicBezTo>
                  <a:pt x="3811380" y="-50016"/>
                  <a:pt x="3923501" y="50453"/>
                  <a:pt x="4214728" y="0"/>
                </a:cubicBezTo>
                <a:cubicBezTo>
                  <a:pt x="4265231" y="255674"/>
                  <a:pt x="4162760" y="413507"/>
                  <a:pt x="4214728" y="517724"/>
                </a:cubicBezTo>
                <a:cubicBezTo>
                  <a:pt x="4266696" y="621941"/>
                  <a:pt x="4200309" y="856619"/>
                  <a:pt x="4214728" y="1035448"/>
                </a:cubicBezTo>
                <a:cubicBezTo>
                  <a:pt x="4229147" y="1214277"/>
                  <a:pt x="4172787" y="1312757"/>
                  <a:pt x="4214728" y="1480691"/>
                </a:cubicBezTo>
                <a:cubicBezTo>
                  <a:pt x="4256669" y="1648625"/>
                  <a:pt x="4153266" y="1806021"/>
                  <a:pt x="4214728" y="2070897"/>
                </a:cubicBezTo>
                <a:cubicBezTo>
                  <a:pt x="4276190" y="2335773"/>
                  <a:pt x="4154293" y="2404027"/>
                  <a:pt x="4214728" y="2588621"/>
                </a:cubicBezTo>
                <a:cubicBezTo>
                  <a:pt x="4275163" y="2773215"/>
                  <a:pt x="4197140" y="2985512"/>
                  <a:pt x="4214728" y="3178826"/>
                </a:cubicBezTo>
                <a:cubicBezTo>
                  <a:pt x="4232316" y="3372141"/>
                  <a:pt x="4179267" y="3528629"/>
                  <a:pt x="4214728" y="3624069"/>
                </a:cubicBezTo>
                <a:cubicBezTo>
                  <a:pt x="4012195" y="3658970"/>
                  <a:pt x="3910432" y="3597167"/>
                  <a:pt x="3730034" y="3624069"/>
                </a:cubicBezTo>
                <a:cubicBezTo>
                  <a:pt x="3549636" y="3650971"/>
                  <a:pt x="3363514" y="3616084"/>
                  <a:pt x="3245341" y="3624069"/>
                </a:cubicBezTo>
                <a:cubicBezTo>
                  <a:pt x="3127168" y="3632054"/>
                  <a:pt x="2940245" y="3620126"/>
                  <a:pt x="2676352" y="3624069"/>
                </a:cubicBezTo>
                <a:cubicBezTo>
                  <a:pt x="2412459" y="3628012"/>
                  <a:pt x="2357897" y="3591670"/>
                  <a:pt x="2149511" y="3624069"/>
                </a:cubicBezTo>
                <a:cubicBezTo>
                  <a:pt x="1941125" y="3656468"/>
                  <a:pt x="1743361" y="3618328"/>
                  <a:pt x="1538376" y="3624069"/>
                </a:cubicBezTo>
                <a:cubicBezTo>
                  <a:pt x="1333392" y="3629810"/>
                  <a:pt x="1156905" y="3558067"/>
                  <a:pt x="927240" y="3624069"/>
                </a:cubicBezTo>
                <a:cubicBezTo>
                  <a:pt x="697575" y="3690071"/>
                  <a:pt x="266150" y="3565176"/>
                  <a:pt x="0" y="3624069"/>
                </a:cubicBezTo>
                <a:cubicBezTo>
                  <a:pt x="-31478" y="3372113"/>
                  <a:pt x="47712" y="3310721"/>
                  <a:pt x="0" y="3070104"/>
                </a:cubicBezTo>
                <a:cubicBezTo>
                  <a:pt x="-47712" y="2829488"/>
                  <a:pt x="6367" y="2715945"/>
                  <a:pt x="0" y="2516139"/>
                </a:cubicBezTo>
                <a:cubicBezTo>
                  <a:pt x="-6367" y="2316334"/>
                  <a:pt x="30861" y="2150616"/>
                  <a:pt x="0" y="1998415"/>
                </a:cubicBezTo>
                <a:cubicBezTo>
                  <a:pt x="-30861" y="1846214"/>
                  <a:pt x="60307" y="1675294"/>
                  <a:pt x="0" y="1480691"/>
                </a:cubicBezTo>
                <a:cubicBezTo>
                  <a:pt x="-60307" y="1286088"/>
                  <a:pt x="20561" y="1198700"/>
                  <a:pt x="0" y="962967"/>
                </a:cubicBezTo>
                <a:cubicBezTo>
                  <a:pt x="-20561" y="727234"/>
                  <a:pt x="12811" y="697425"/>
                  <a:pt x="0" y="553965"/>
                </a:cubicBezTo>
                <a:cubicBezTo>
                  <a:pt x="-12811" y="410505"/>
                  <a:pt x="42440" y="130135"/>
                  <a:pt x="0" y="0"/>
                </a:cubicBezTo>
                <a:close/>
              </a:path>
              <a:path w="4214728" h="3624069" stroke="0" extrusionOk="0">
                <a:moveTo>
                  <a:pt x="0" y="0"/>
                </a:moveTo>
                <a:cubicBezTo>
                  <a:pt x="234648" y="-48534"/>
                  <a:pt x="329372" y="28956"/>
                  <a:pt x="484694" y="0"/>
                </a:cubicBezTo>
                <a:cubicBezTo>
                  <a:pt x="640016" y="-28956"/>
                  <a:pt x="692144" y="33171"/>
                  <a:pt x="885093" y="0"/>
                </a:cubicBezTo>
                <a:cubicBezTo>
                  <a:pt x="1078042" y="-33171"/>
                  <a:pt x="1371219" y="7714"/>
                  <a:pt x="1496228" y="0"/>
                </a:cubicBezTo>
                <a:cubicBezTo>
                  <a:pt x="1621238" y="-7714"/>
                  <a:pt x="1796544" y="45933"/>
                  <a:pt x="1980922" y="0"/>
                </a:cubicBezTo>
                <a:cubicBezTo>
                  <a:pt x="2165300" y="-45933"/>
                  <a:pt x="2246568" y="7140"/>
                  <a:pt x="2465616" y="0"/>
                </a:cubicBezTo>
                <a:cubicBezTo>
                  <a:pt x="2684664" y="-7140"/>
                  <a:pt x="2830465" y="47423"/>
                  <a:pt x="3076751" y="0"/>
                </a:cubicBezTo>
                <a:cubicBezTo>
                  <a:pt x="3323038" y="-47423"/>
                  <a:pt x="3342139" y="9597"/>
                  <a:pt x="3519298" y="0"/>
                </a:cubicBezTo>
                <a:cubicBezTo>
                  <a:pt x="3696457" y="-9597"/>
                  <a:pt x="4004032" y="58817"/>
                  <a:pt x="4214728" y="0"/>
                </a:cubicBezTo>
                <a:cubicBezTo>
                  <a:pt x="4233885" y="264045"/>
                  <a:pt x="4174918" y="466283"/>
                  <a:pt x="4214728" y="590206"/>
                </a:cubicBezTo>
                <a:cubicBezTo>
                  <a:pt x="4254538" y="714129"/>
                  <a:pt x="4180878" y="946148"/>
                  <a:pt x="4214728" y="1035448"/>
                </a:cubicBezTo>
                <a:cubicBezTo>
                  <a:pt x="4248578" y="1124748"/>
                  <a:pt x="4189333" y="1445120"/>
                  <a:pt x="4214728" y="1553172"/>
                </a:cubicBezTo>
                <a:cubicBezTo>
                  <a:pt x="4240123" y="1661224"/>
                  <a:pt x="4211415" y="1963843"/>
                  <a:pt x="4214728" y="2107137"/>
                </a:cubicBezTo>
                <a:cubicBezTo>
                  <a:pt x="4218041" y="2250432"/>
                  <a:pt x="4189596" y="2374894"/>
                  <a:pt x="4214728" y="2516139"/>
                </a:cubicBezTo>
                <a:cubicBezTo>
                  <a:pt x="4239860" y="2657384"/>
                  <a:pt x="4206541" y="2906804"/>
                  <a:pt x="4214728" y="3033863"/>
                </a:cubicBezTo>
                <a:cubicBezTo>
                  <a:pt x="4222915" y="3160922"/>
                  <a:pt x="4148538" y="3409480"/>
                  <a:pt x="4214728" y="3624069"/>
                </a:cubicBezTo>
                <a:cubicBezTo>
                  <a:pt x="4002584" y="3662946"/>
                  <a:pt x="3878553" y="3610147"/>
                  <a:pt x="3687887" y="3624069"/>
                </a:cubicBezTo>
                <a:cubicBezTo>
                  <a:pt x="3497221" y="3637991"/>
                  <a:pt x="3219720" y="3571692"/>
                  <a:pt x="3076751" y="3624069"/>
                </a:cubicBezTo>
                <a:cubicBezTo>
                  <a:pt x="2933782" y="3676446"/>
                  <a:pt x="2770863" y="3607346"/>
                  <a:pt x="2549910" y="3624069"/>
                </a:cubicBezTo>
                <a:cubicBezTo>
                  <a:pt x="2328957" y="3640792"/>
                  <a:pt x="2323515" y="3610789"/>
                  <a:pt x="2149511" y="3624069"/>
                </a:cubicBezTo>
                <a:cubicBezTo>
                  <a:pt x="1975507" y="3637349"/>
                  <a:pt x="1821859" y="3610026"/>
                  <a:pt x="1706965" y="3624069"/>
                </a:cubicBezTo>
                <a:cubicBezTo>
                  <a:pt x="1592071" y="3638112"/>
                  <a:pt x="1325520" y="3601586"/>
                  <a:pt x="1095829" y="3624069"/>
                </a:cubicBezTo>
                <a:cubicBezTo>
                  <a:pt x="866138" y="3646552"/>
                  <a:pt x="752953" y="3585374"/>
                  <a:pt x="568988" y="3624069"/>
                </a:cubicBezTo>
                <a:cubicBezTo>
                  <a:pt x="385023" y="3662764"/>
                  <a:pt x="136867" y="3565851"/>
                  <a:pt x="0" y="3624069"/>
                </a:cubicBezTo>
                <a:cubicBezTo>
                  <a:pt x="-62001" y="3408095"/>
                  <a:pt x="3379" y="3296838"/>
                  <a:pt x="0" y="3106345"/>
                </a:cubicBezTo>
                <a:cubicBezTo>
                  <a:pt x="-3379" y="2915852"/>
                  <a:pt x="20625" y="2883752"/>
                  <a:pt x="0" y="2697343"/>
                </a:cubicBezTo>
                <a:cubicBezTo>
                  <a:pt x="-20625" y="2510934"/>
                  <a:pt x="47121" y="2463104"/>
                  <a:pt x="0" y="2288341"/>
                </a:cubicBezTo>
                <a:cubicBezTo>
                  <a:pt x="-47121" y="2113578"/>
                  <a:pt x="49656" y="1960203"/>
                  <a:pt x="0" y="1734376"/>
                </a:cubicBezTo>
                <a:cubicBezTo>
                  <a:pt x="-49656" y="1508549"/>
                  <a:pt x="34345" y="1489474"/>
                  <a:pt x="0" y="1289133"/>
                </a:cubicBezTo>
                <a:cubicBezTo>
                  <a:pt x="-34345" y="1088792"/>
                  <a:pt x="14752" y="861165"/>
                  <a:pt x="0" y="698928"/>
                </a:cubicBezTo>
                <a:cubicBezTo>
                  <a:pt x="-14752" y="536691"/>
                  <a:pt x="62970" y="341980"/>
                  <a:pt x="0" y="0"/>
                </a:cubicBezTo>
                <a:close/>
              </a:path>
            </a:pathLst>
          </a:custGeom>
          <a:solidFill>
            <a:schemeClr val="accent6">
              <a:lumMod val="20000"/>
              <a:lumOff val="80000"/>
            </a:schemeClr>
          </a:solidFill>
          <a:ln w="25400">
            <a:solidFill>
              <a:srgbClr val="002060"/>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en-US" sz="1350" b="1" dirty="0">
                <a:solidFill>
                  <a:srgbClr val="002060"/>
                </a:solidFill>
              </a:rPr>
              <a:t>Inside the Classroom</a:t>
            </a:r>
          </a:p>
          <a:p>
            <a:pPr marL="285750" indent="-285750">
              <a:buFont typeface="Arial" panose="020B0604020202020204" pitchFamily="34" charset="0"/>
              <a:buChar char="•"/>
            </a:pPr>
            <a:r>
              <a:rPr lang="en-US" sz="1350" dirty="0">
                <a:solidFill>
                  <a:srgbClr val="002060"/>
                </a:solidFill>
              </a:rPr>
              <a:t>I worked in inclusive setting of a 5</a:t>
            </a:r>
            <a:r>
              <a:rPr lang="en-US" sz="1350" baseline="30000" dirty="0">
                <a:solidFill>
                  <a:srgbClr val="002060"/>
                </a:solidFill>
              </a:rPr>
              <a:t>th</a:t>
            </a:r>
            <a:r>
              <a:rPr lang="en-US" sz="1350" dirty="0">
                <a:solidFill>
                  <a:srgbClr val="002060"/>
                </a:solidFill>
              </a:rPr>
              <a:t> Grade classroom</a:t>
            </a:r>
          </a:p>
          <a:p>
            <a:pPr marL="285750" indent="-285750">
              <a:buFont typeface="Arial" panose="020B0604020202020204" pitchFamily="34" charset="0"/>
              <a:buChar char="•"/>
            </a:pPr>
            <a:r>
              <a:rPr lang="en-US" sz="1350" dirty="0">
                <a:solidFill>
                  <a:srgbClr val="002060"/>
                </a:solidFill>
              </a:rPr>
              <a:t>Being over zoom we were able to breakout into small groups to work with the special education kids privately for a short time</a:t>
            </a:r>
          </a:p>
          <a:p>
            <a:pPr marL="285750" indent="-285750">
              <a:buFont typeface="Arial" panose="020B0604020202020204" pitchFamily="34" charset="0"/>
              <a:buChar char="•"/>
            </a:pPr>
            <a:r>
              <a:rPr lang="en-US" sz="1350" dirty="0">
                <a:solidFill>
                  <a:srgbClr val="002060"/>
                </a:solidFill>
              </a:rPr>
              <a:t>I worked in two different classes </a:t>
            </a:r>
          </a:p>
          <a:p>
            <a:pPr marL="742950" lvl="1" indent="-285750">
              <a:buFont typeface="Arial" panose="020B0604020202020204" pitchFamily="34" charset="0"/>
              <a:buChar char="•"/>
            </a:pPr>
            <a:r>
              <a:rPr lang="en-US" sz="1350" dirty="0">
                <a:solidFill>
                  <a:srgbClr val="002060"/>
                </a:solidFill>
              </a:rPr>
              <a:t>One in reading and writing </a:t>
            </a:r>
          </a:p>
          <a:p>
            <a:pPr marL="742950" lvl="1" indent="-285750">
              <a:buFont typeface="Arial" panose="020B0604020202020204" pitchFamily="34" charset="0"/>
              <a:buChar char="•"/>
            </a:pPr>
            <a:r>
              <a:rPr lang="en-US" sz="1350" dirty="0">
                <a:solidFill>
                  <a:srgbClr val="002060"/>
                </a:solidFill>
              </a:rPr>
              <a:t>Another in math</a:t>
            </a:r>
          </a:p>
          <a:p>
            <a:pPr algn="ctr"/>
            <a:r>
              <a:rPr lang="en-US" sz="1350" b="1" dirty="0">
                <a:solidFill>
                  <a:srgbClr val="002060"/>
                </a:solidFill>
              </a:rPr>
              <a:t>About the Students</a:t>
            </a:r>
          </a:p>
          <a:p>
            <a:pPr marL="285750" indent="-285750">
              <a:buFont typeface="Arial" panose="020B0604020202020204" pitchFamily="34" charset="0"/>
              <a:buChar char="•"/>
            </a:pPr>
            <a:r>
              <a:rPr lang="en-US" sz="1350" dirty="0">
                <a:solidFill>
                  <a:srgbClr val="002060"/>
                </a:solidFill>
              </a:rPr>
              <a:t>They were high functioning special education students</a:t>
            </a:r>
          </a:p>
          <a:p>
            <a:pPr marL="285750" indent="-285750">
              <a:buFont typeface="Arial" panose="020B0604020202020204" pitchFamily="34" charset="0"/>
              <a:buChar char="•"/>
            </a:pPr>
            <a:r>
              <a:rPr lang="en-US" sz="1350" dirty="0">
                <a:solidFill>
                  <a:srgbClr val="002060"/>
                </a:solidFill>
              </a:rPr>
              <a:t>Were able to complete work by themselves just needed extra assistance and time </a:t>
            </a:r>
          </a:p>
          <a:p>
            <a:pPr marL="285750" indent="-285750">
              <a:buFont typeface="Arial" panose="020B0604020202020204" pitchFamily="34" charset="0"/>
              <a:buChar char="•"/>
            </a:pPr>
            <a:r>
              <a:rPr lang="en-US" sz="1350" dirty="0">
                <a:solidFill>
                  <a:srgbClr val="002060"/>
                </a:solidFill>
              </a:rPr>
              <a:t>Would go over homework assignments with them to give them an idea about the work, do extra readings to work on comprehension, and would also work on extra math problems as well to get more practice in </a:t>
            </a:r>
          </a:p>
        </p:txBody>
      </p:sp>
      <p:sp>
        <p:nvSpPr>
          <p:cNvPr id="10" name="TextBox 9">
            <a:extLst>
              <a:ext uri="{FF2B5EF4-FFF2-40B4-BE49-F238E27FC236}">
                <a16:creationId xmlns:a16="http://schemas.microsoft.com/office/drawing/2014/main" id="{44EB7D6C-20FB-9348-B9B6-0188026EE247}"/>
              </a:ext>
            </a:extLst>
          </p:cNvPr>
          <p:cNvSpPr txBox="1"/>
          <p:nvPr/>
        </p:nvSpPr>
        <p:spPr>
          <a:xfrm>
            <a:off x="4366450" y="1415862"/>
            <a:ext cx="4214728" cy="4216539"/>
          </a:xfrm>
          <a:custGeom>
            <a:avLst/>
            <a:gdLst>
              <a:gd name="connsiteX0" fmla="*/ 0 w 4214728"/>
              <a:gd name="connsiteY0" fmla="*/ 0 h 4216539"/>
              <a:gd name="connsiteX1" fmla="*/ 442546 w 4214728"/>
              <a:gd name="connsiteY1" fmla="*/ 0 h 4216539"/>
              <a:gd name="connsiteX2" fmla="*/ 969387 w 4214728"/>
              <a:gd name="connsiteY2" fmla="*/ 0 h 4216539"/>
              <a:gd name="connsiteX3" fmla="*/ 1580523 w 4214728"/>
              <a:gd name="connsiteY3" fmla="*/ 0 h 4216539"/>
              <a:gd name="connsiteX4" fmla="*/ 2023069 w 4214728"/>
              <a:gd name="connsiteY4" fmla="*/ 0 h 4216539"/>
              <a:gd name="connsiteX5" fmla="*/ 2592058 w 4214728"/>
              <a:gd name="connsiteY5" fmla="*/ 0 h 4216539"/>
              <a:gd name="connsiteX6" fmla="*/ 3034604 w 4214728"/>
              <a:gd name="connsiteY6" fmla="*/ 0 h 4216539"/>
              <a:gd name="connsiteX7" fmla="*/ 3561445 w 4214728"/>
              <a:gd name="connsiteY7" fmla="*/ 0 h 4216539"/>
              <a:gd name="connsiteX8" fmla="*/ 4214728 w 4214728"/>
              <a:gd name="connsiteY8" fmla="*/ 0 h 4216539"/>
              <a:gd name="connsiteX9" fmla="*/ 4214728 w 4214728"/>
              <a:gd name="connsiteY9" fmla="*/ 400571 h 4216539"/>
              <a:gd name="connsiteX10" fmla="*/ 4214728 w 4214728"/>
              <a:gd name="connsiteY10" fmla="*/ 1011969 h 4216539"/>
              <a:gd name="connsiteX11" fmla="*/ 4214728 w 4214728"/>
              <a:gd name="connsiteY11" fmla="*/ 1539037 h 4216539"/>
              <a:gd name="connsiteX12" fmla="*/ 4214728 w 4214728"/>
              <a:gd name="connsiteY12" fmla="*/ 2150435 h 4216539"/>
              <a:gd name="connsiteX13" fmla="*/ 4214728 w 4214728"/>
              <a:gd name="connsiteY13" fmla="*/ 2719668 h 4216539"/>
              <a:gd name="connsiteX14" fmla="*/ 4214728 w 4214728"/>
              <a:gd name="connsiteY14" fmla="*/ 3204570 h 4216539"/>
              <a:gd name="connsiteX15" fmla="*/ 4214728 w 4214728"/>
              <a:gd name="connsiteY15" fmla="*/ 4216539 h 4216539"/>
              <a:gd name="connsiteX16" fmla="*/ 3772182 w 4214728"/>
              <a:gd name="connsiteY16" fmla="*/ 4216539 h 4216539"/>
              <a:gd name="connsiteX17" fmla="*/ 3245341 w 4214728"/>
              <a:gd name="connsiteY17" fmla="*/ 4216539 h 4216539"/>
              <a:gd name="connsiteX18" fmla="*/ 2634205 w 4214728"/>
              <a:gd name="connsiteY18" fmla="*/ 4216539 h 4216539"/>
              <a:gd name="connsiteX19" fmla="*/ 2023069 w 4214728"/>
              <a:gd name="connsiteY19" fmla="*/ 4216539 h 4216539"/>
              <a:gd name="connsiteX20" fmla="*/ 1454081 w 4214728"/>
              <a:gd name="connsiteY20" fmla="*/ 4216539 h 4216539"/>
              <a:gd name="connsiteX21" fmla="*/ 885093 w 4214728"/>
              <a:gd name="connsiteY21" fmla="*/ 4216539 h 4216539"/>
              <a:gd name="connsiteX22" fmla="*/ 0 w 4214728"/>
              <a:gd name="connsiteY22" fmla="*/ 4216539 h 4216539"/>
              <a:gd name="connsiteX23" fmla="*/ 0 w 4214728"/>
              <a:gd name="connsiteY23" fmla="*/ 3773802 h 4216539"/>
              <a:gd name="connsiteX24" fmla="*/ 0 w 4214728"/>
              <a:gd name="connsiteY24" fmla="*/ 3246735 h 4216539"/>
              <a:gd name="connsiteX25" fmla="*/ 0 w 4214728"/>
              <a:gd name="connsiteY25" fmla="*/ 2719668 h 4216539"/>
              <a:gd name="connsiteX26" fmla="*/ 0 w 4214728"/>
              <a:gd name="connsiteY26" fmla="*/ 2319096 h 4216539"/>
              <a:gd name="connsiteX27" fmla="*/ 0 w 4214728"/>
              <a:gd name="connsiteY27" fmla="*/ 1749864 h 4216539"/>
              <a:gd name="connsiteX28" fmla="*/ 0 w 4214728"/>
              <a:gd name="connsiteY28" fmla="*/ 1349292 h 4216539"/>
              <a:gd name="connsiteX29" fmla="*/ 0 w 4214728"/>
              <a:gd name="connsiteY29" fmla="*/ 822225 h 4216539"/>
              <a:gd name="connsiteX30" fmla="*/ 0 w 4214728"/>
              <a:gd name="connsiteY30" fmla="*/ 0 h 421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14728" h="4216539" fill="none" extrusionOk="0">
                <a:moveTo>
                  <a:pt x="0" y="0"/>
                </a:moveTo>
                <a:cubicBezTo>
                  <a:pt x="195052" y="-2553"/>
                  <a:pt x="287263" y="40392"/>
                  <a:pt x="442546" y="0"/>
                </a:cubicBezTo>
                <a:cubicBezTo>
                  <a:pt x="597829" y="-40392"/>
                  <a:pt x="836529" y="7572"/>
                  <a:pt x="969387" y="0"/>
                </a:cubicBezTo>
                <a:cubicBezTo>
                  <a:pt x="1102245" y="-7572"/>
                  <a:pt x="1355060" y="3726"/>
                  <a:pt x="1580523" y="0"/>
                </a:cubicBezTo>
                <a:cubicBezTo>
                  <a:pt x="1805986" y="-3726"/>
                  <a:pt x="1804551" y="23746"/>
                  <a:pt x="2023069" y="0"/>
                </a:cubicBezTo>
                <a:cubicBezTo>
                  <a:pt x="2241587" y="-23746"/>
                  <a:pt x="2382718" y="45020"/>
                  <a:pt x="2592058" y="0"/>
                </a:cubicBezTo>
                <a:cubicBezTo>
                  <a:pt x="2801398" y="-45020"/>
                  <a:pt x="2827090" y="50769"/>
                  <a:pt x="3034604" y="0"/>
                </a:cubicBezTo>
                <a:cubicBezTo>
                  <a:pt x="3242118" y="-50769"/>
                  <a:pt x="3413371" y="47272"/>
                  <a:pt x="3561445" y="0"/>
                </a:cubicBezTo>
                <a:cubicBezTo>
                  <a:pt x="3709519" y="-47272"/>
                  <a:pt x="4041241" y="26022"/>
                  <a:pt x="4214728" y="0"/>
                </a:cubicBezTo>
                <a:cubicBezTo>
                  <a:pt x="4219851" y="183059"/>
                  <a:pt x="4198911" y="257788"/>
                  <a:pt x="4214728" y="400571"/>
                </a:cubicBezTo>
                <a:cubicBezTo>
                  <a:pt x="4230545" y="543354"/>
                  <a:pt x="4158176" y="811023"/>
                  <a:pt x="4214728" y="1011969"/>
                </a:cubicBezTo>
                <a:cubicBezTo>
                  <a:pt x="4271280" y="1212915"/>
                  <a:pt x="4181598" y="1348980"/>
                  <a:pt x="4214728" y="1539037"/>
                </a:cubicBezTo>
                <a:cubicBezTo>
                  <a:pt x="4247858" y="1729094"/>
                  <a:pt x="4187602" y="1894554"/>
                  <a:pt x="4214728" y="2150435"/>
                </a:cubicBezTo>
                <a:cubicBezTo>
                  <a:pt x="4241854" y="2406316"/>
                  <a:pt x="4195928" y="2603260"/>
                  <a:pt x="4214728" y="2719668"/>
                </a:cubicBezTo>
                <a:cubicBezTo>
                  <a:pt x="4233528" y="2836076"/>
                  <a:pt x="4208369" y="3040724"/>
                  <a:pt x="4214728" y="3204570"/>
                </a:cubicBezTo>
                <a:cubicBezTo>
                  <a:pt x="4221087" y="3368416"/>
                  <a:pt x="4118541" y="3833590"/>
                  <a:pt x="4214728" y="4216539"/>
                </a:cubicBezTo>
                <a:cubicBezTo>
                  <a:pt x="4041167" y="4222497"/>
                  <a:pt x="3932426" y="4169402"/>
                  <a:pt x="3772182" y="4216539"/>
                </a:cubicBezTo>
                <a:cubicBezTo>
                  <a:pt x="3611938" y="4263676"/>
                  <a:pt x="3453727" y="4184140"/>
                  <a:pt x="3245341" y="4216539"/>
                </a:cubicBezTo>
                <a:cubicBezTo>
                  <a:pt x="3036955" y="4248938"/>
                  <a:pt x="2842930" y="4211879"/>
                  <a:pt x="2634205" y="4216539"/>
                </a:cubicBezTo>
                <a:cubicBezTo>
                  <a:pt x="2425480" y="4221199"/>
                  <a:pt x="2252734" y="4150537"/>
                  <a:pt x="2023069" y="4216539"/>
                </a:cubicBezTo>
                <a:cubicBezTo>
                  <a:pt x="1793404" y="4282541"/>
                  <a:pt x="1627894" y="4149544"/>
                  <a:pt x="1454081" y="4216539"/>
                </a:cubicBezTo>
                <a:cubicBezTo>
                  <a:pt x="1280268" y="4283534"/>
                  <a:pt x="1147909" y="4190945"/>
                  <a:pt x="885093" y="4216539"/>
                </a:cubicBezTo>
                <a:cubicBezTo>
                  <a:pt x="622277" y="4242133"/>
                  <a:pt x="269221" y="4113383"/>
                  <a:pt x="0" y="4216539"/>
                </a:cubicBezTo>
                <a:cubicBezTo>
                  <a:pt x="-27170" y="4023197"/>
                  <a:pt x="39030" y="3969354"/>
                  <a:pt x="0" y="3773802"/>
                </a:cubicBezTo>
                <a:cubicBezTo>
                  <a:pt x="-39030" y="3578250"/>
                  <a:pt x="31343" y="3353753"/>
                  <a:pt x="0" y="3246735"/>
                </a:cubicBezTo>
                <a:cubicBezTo>
                  <a:pt x="-31343" y="3139717"/>
                  <a:pt x="16904" y="2971752"/>
                  <a:pt x="0" y="2719668"/>
                </a:cubicBezTo>
                <a:cubicBezTo>
                  <a:pt x="-16904" y="2467584"/>
                  <a:pt x="37789" y="2492741"/>
                  <a:pt x="0" y="2319096"/>
                </a:cubicBezTo>
                <a:cubicBezTo>
                  <a:pt x="-37789" y="2145451"/>
                  <a:pt x="55523" y="1929948"/>
                  <a:pt x="0" y="1749864"/>
                </a:cubicBezTo>
                <a:cubicBezTo>
                  <a:pt x="-55523" y="1569780"/>
                  <a:pt x="1983" y="1547250"/>
                  <a:pt x="0" y="1349292"/>
                </a:cubicBezTo>
                <a:cubicBezTo>
                  <a:pt x="-1983" y="1151334"/>
                  <a:pt x="47750" y="935820"/>
                  <a:pt x="0" y="822225"/>
                </a:cubicBezTo>
                <a:cubicBezTo>
                  <a:pt x="-47750" y="708630"/>
                  <a:pt x="7253" y="342288"/>
                  <a:pt x="0" y="0"/>
                </a:cubicBezTo>
                <a:close/>
              </a:path>
              <a:path w="4214728" h="4216539" stroke="0" extrusionOk="0">
                <a:moveTo>
                  <a:pt x="0" y="0"/>
                </a:moveTo>
                <a:cubicBezTo>
                  <a:pt x="234648" y="-48534"/>
                  <a:pt x="329372" y="28956"/>
                  <a:pt x="484694" y="0"/>
                </a:cubicBezTo>
                <a:cubicBezTo>
                  <a:pt x="640016" y="-28956"/>
                  <a:pt x="692144" y="33171"/>
                  <a:pt x="885093" y="0"/>
                </a:cubicBezTo>
                <a:cubicBezTo>
                  <a:pt x="1078042" y="-33171"/>
                  <a:pt x="1371219" y="7714"/>
                  <a:pt x="1496228" y="0"/>
                </a:cubicBezTo>
                <a:cubicBezTo>
                  <a:pt x="1621238" y="-7714"/>
                  <a:pt x="1796544" y="45933"/>
                  <a:pt x="1980922" y="0"/>
                </a:cubicBezTo>
                <a:cubicBezTo>
                  <a:pt x="2165300" y="-45933"/>
                  <a:pt x="2246568" y="7140"/>
                  <a:pt x="2465616" y="0"/>
                </a:cubicBezTo>
                <a:cubicBezTo>
                  <a:pt x="2684664" y="-7140"/>
                  <a:pt x="2830465" y="47423"/>
                  <a:pt x="3076751" y="0"/>
                </a:cubicBezTo>
                <a:cubicBezTo>
                  <a:pt x="3323038" y="-47423"/>
                  <a:pt x="3342139" y="9597"/>
                  <a:pt x="3519298" y="0"/>
                </a:cubicBezTo>
                <a:cubicBezTo>
                  <a:pt x="3696457" y="-9597"/>
                  <a:pt x="4004032" y="58817"/>
                  <a:pt x="4214728" y="0"/>
                </a:cubicBezTo>
                <a:cubicBezTo>
                  <a:pt x="4229518" y="176716"/>
                  <a:pt x="4155948" y="374058"/>
                  <a:pt x="4214728" y="611398"/>
                </a:cubicBezTo>
                <a:cubicBezTo>
                  <a:pt x="4273508" y="848738"/>
                  <a:pt x="4181971" y="910332"/>
                  <a:pt x="4214728" y="1054135"/>
                </a:cubicBezTo>
                <a:cubicBezTo>
                  <a:pt x="4247485" y="1197938"/>
                  <a:pt x="4212612" y="1357241"/>
                  <a:pt x="4214728" y="1581202"/>
                </a:cubicBezTo>
                <a:cubicBezTo>
                  <a:pt x="4216844" y="1805163"/>
                  <a:pt x="4213752" y="1994259"/>
                  <a:pt x="4214728" y="2150435"/>
                </a:cubicBezTo>
                <a:cubicBezTo>
                  <a:pt x="4215704" y="2306611"/>
                  <a:pt x="4209659" y="2389562"/>
                  <a:pt x="4214728" y="2551006"/>
                </a:cubicBezTo>
                <a:cubicBezTo>
                  <a:pt x="4219797" y="2712450"/>
                  <a:pt x="4166355" y="2939228"/>
                  <a:pt x="4214728" y="3078073"/>
                </a:cubicBezTo>
                <a:cubicBezTo>
                  <a:pt x="4263101" y="3216918"/>
                  <a:pt x="4154478" y="3452676"/>
                  <a:pt x="4214728" y="3605141"/>
                </a:cubicBezTo>
                <a:cubicBezTo>
                  <a:pt x="4274978" y="3757606"/>
                  <a:pt x="4146812" y="4061359"/>
                  <a:pt x="4214728" y="4216539"/>
                </a:cubicBezTo>
                <a:cubicBezTo>
                  <a:pt x="4019401" y="4246198"/>
                  <a:pt x="3804617" y="4192855"/>
                  <a:pt x="3645740" y="4216539"/>
                </a:cubicBezTo>
                <a:cubicBezTo>
                  <a:pt x="3486863" y="4240223"/>
                  <a:pt x="3339852" y="4199816"/>
                  <a:pt x="3118899" y="4216539"/>
                </a:cubicBezTo>
                <a:cubicBezTo>
                  <a:pt x="2897946" y="4233262"/>
                  <a:pt x="2892504" y="4203259"/>
                  <a:pt x="2718500" y="4216539"/>
                </a:cubicBezTo>
                <a:cubicBezTo>
                  <a:pt x="2544496" y="4229819"/>
                  <a:pt x="2392775" y="4211999"/>
                  <a:pt x="2275953" y="4216539"/>
                </a:cubicBezTo>
                <a:cubicBezTo>
                  <a:pt x="2159131" y="4221079"/>
                  <a:pt x="1889670" y="4193886"/>
                  <a:pt x="1664818" y="4216539"/>
                </a:cubicBezTo>
                <a:cubicBezTo>
                  <a:pt x="1439966" y="4239192"/>
                  <a:pt x="1321942" y="4177844"/>
                  <a:pt x="1137977" y="4216539"/>
                </a:cubicBezTo>
                <a:cubicBezTo>
                  <a:pt x="954012" y="4255234"/>
                  <a:pt x="816209" y="4180283"/>
                  <a:pt x="695430" y="4216539"/>
                </a:cubicBezTo>
                <a:cubicBezTo>
                  <a:pt x="574651" y="4252795"/>
                  <a:pt x="206701" y="4151215"/>
                  <a:pt x="0" y="4216539"/>
                </a:cubicBezTo>
                <a:cubicBezTo>
                  <a:pt x="-31572" y="4121544"/>
                  <a:pt x="11642" y="3978063"/>
                  <a:pt x="0" y="3815968"/>
                </a:cubicBezTo>
                <a:cubicBezTo>
                  <a:pt x="-11642" y="3653873"/>
                  <a:pt x="24603" y="3609455"/>
                  <a:pt x="0" y="3415397"/>
                </a:cubicBezTo>
                <a:cubicBezTo>
                  <a:pt x="-24603" y="3221339"/>
                  <a:pt x="25506" y="3103510"/>
                  <a:pt x="0" y="2846164"/>
                </a:cubicBezTo>
                <a:cubicBezTo>
                  <a:pt x="-25506" y="2588818"/>
                  <a:pt x="43102" y="2511460"/>
                  <a:pt x="0" y="2403427"/>
                </a:cubicBezTo>
                <a:cubicBezTo>
                  <a:pt x="-43102" y="2295394"/>
                  <a:pt x="61529" y="1924722"/>
                  <a:pt x="0" y="1792029"/>
                </a:cubicBezTo>
                <a:cubicBezTo>
                  <a:pt x="-61529" y="1659336"/>
                  <a:pt x="45050" y="1433818"/>
                  <a:pt x="0" y="1307127"/>
                </a:cubicBezTo>
                <a:cubicBezTo>
                  <a:pt x="-45050" y="1180436"/>
                  <a:pt x="39589" y="1031785"/>
                  <a:pt x="0" y="906556"/>
                </a:cubicBezTo>
                <a:cubicBezTo>
                  <a:pt x="-39589" y="781327"/>
                  <a:pt x="47872" y="202484"/>
                  <a:pt x="0" y="0"/>
                </a:cubicBezTo>
                <a:close/>
              </a:path>
            </a:pathLst>
          </a:custGeom>
          <a:solidFill>
            <a:schemeClr val="accent6">
              <a:lumMod val="20000"/>
              <a:lumOff val="80000"/>
            </a:schemeClr>
          </a:solidFill>
          <a:ln w="25400">
            <a:solidFill>
              <a:srgbClr val="002060"/>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en-US" sz="1600" b="1" dirty="0">
                <a:solidFill>
                  <a:srgbClr val="002060"/>
                </a:solidFill>
              </a:rPr>
              <a:t>Jeopardy Time!</a:t>
            </a:r>
          </a:p>
          <a:p>
            <a:pPr marL="285750" indent="-285750">
              <a:buFont typeface="Arial" panose="020B0604020202020204" pitchFamily="34" charset="0"/>
              <a:buChar char="•"/>
            </a:pPr>
            <a:r>
              <a:rPr lang="en-US" sz="1400" dirty="0">
                <a:solidFill>
                  <a:srgbClr val="002060"/>
                </a:solidFill>
              </a:rPr>
              <a:t>My project was a math jeopardy game</a:t>
            </a:r>
          </a:p>
          <a:p>
            <a:pPr marL="285750" indent="-285750">
              <a:buFont typeface="Arial" panose="020B0604020202020204" pitchFamily="34" charset="0"/>
              <a:buChar char="•"/>
            </a:pPr>
            <a:r>
              <a:rPr lang="en-US" sz="1400" dirty="0">
                <a:solidFill>
                  <a:srgbClr val="002060"/>
                </a:solidFill>
              </a:rPr>
              <a:t>Broke down the categories to </a:t>
            </a:r>
          </a:p>
          <a:p>
            <a:pPr marL="742950" lvl="1" indent="-285750">
              <a:buFont typeface="Arial" panose="020B0604020202020204" pitchFamily="34" charset="0"/>
              <a:buChar char="•"/>
            </a:pPr>
            <a:r>
              <a:rPr lang="en-US" sz="1400" dirty="0">
                <a:solidFill>
                  <a:srgbClr val="002060"/>
                </a:solidFill>
              </a:rPr>
              <a:t>Addition </a:t>
            </a:r>
          </a:p>
          <a:p>
            <a:pPr marL="742950" lvl="1" indent="-285750">
              <a:buFont typeface="Arial" panose="020B0604020202020204" pitchFamily="34" charset="0"/>
              <a:buChar char="•"/>
            </a:pPr>
            <a:r>
              <a:rPr lang="en-US" sz="1400" dirty="0">
                <a:solidFill>
                  <a:srgbClr val="002060"/>
                </a:solidFill>
              </a:rPr>
              <a:t>Subtraction </a:t>
            </a:r>
          </a:p>
          <a:p>
            <a:pPr marL="742950" lvl="1" indent="-285750">
              <a:buFont typeface="Arial" panose="020B0604020202020204" pitchFamily="34" charset="0"/>
              <a:buChar char="•"/>
            </a:pPr>
            <a:r>
              <a:rPr lang="en-US" sz="1400" dirty="0">
                <a:solidFill>
                  <a:srgbClr val="002060"/>
                </a:solidFill>
              </a:rPr>
              <a:t>Multiplication </a:t>
            </a:r>
          </a:p>
          <a:p>
            <a:pPr marL="742950" lvl="1" indent="-285750">
              <a:buFont typeface="Arial" panose="020B0604020202020204" pitchFamily="34" charset="0"/>
              <a:buChar char="•"/>
            </a:pPr>
            <a:r>
              <a:rPr lang="en-US" sz="1400" dirty="0">
                <a:solidFill>
                  <a:srgbClr val="002060"/>
                </a:solidFill>
              </a:rPr>
              <a:t>Division</a:t>
            </a:r>
          </a:p>
          <a:p>
            <a:pPr marL="742950" lvl="1" indent="-285750">
              <a:buFont typeface="Arial" panose="020B0604020202020204" pitchFamily="34" charset="0"/>
              <a:buChar char="•"/>
            </a:pPr>
            <a:r>
              <a:rPr lang="en-US" sz="1400" dirty="0">
                <a:solidFill>
                  <a:srgbClr val="002060"/>
                </a:solidFill>
              </a:rPr>
              <a:t>“Anything Goes”- utilizing PEMDAS and mixing the categories </a:t>
            </a:r>
          </a:p>
          <a:p>
            <a:pPr marL="285750" indent="-285750">
              <a:buFont typeface="Arial" panose="020B0604020202020204" pitchFamily="34" charset="0"/>
              <a:buChar char="•"/>
            </a:pPr>
            <a:r>
              <a:rPr lang="en-US" sz="1400" dirty="0">
                <a:solidFill>
                  <a:srgbClr val="002060"/>
                </a:solidFill>
              </a:rPr>
              <a:t>The problems gradually became more difficult as the amount of points would increase </a:t>
            </a:r>
          </a:p>
          <a:p>
            <a:pPr marL="285750" indent="-285750">
              <a:buFont typeface="Arial" panose="020B0604020202020204" pitchFamily="34" charset="0"/>
              <a:buChar char="•"/>
            </a:pPr>
            <a:r>
              <a:rPr lang="en-US" sz="1400" dirty="0">
                <a:solidFill>
                  <a:srgbClr val="002060"/>
                </a:solidFill>
              </a:rPr>
              <a:t>Students were chosen randomly to give everyone an equal opportunity to challenge themselves with the higher point problems </a:t>
            </a:r>
          </a:p>
          <a:p>
            <a:pPr marL="285750" indent="-285750">
              <a:buFont typeface="Arial" panose="020B0604020202020204" pitchFamily="34" charset="0"/>
              <a:buChar char="•"/>
            </a:pPr>
            <a:r>
              <a:rPr lang="en-US" sz="1400" dirty="0">
                <a:solidFill>
                  <a:srgbClr val="002060"/>
                </a:solidFill>
              </a:rPr>
              <a:t>Every student is for themselves so I would write down their names and tally their scores next to their name </a:t>
            </a:r>
          </a:p>
          <a:p>
            <a:pPr marL="285750" indent="-285750">
              <a:buFont typeface="Arial" panose="020B0604020202020204" pitchFamily="34" charset="0"/>
              <a:buChar char="•"/>
            </a:pPr>
            <a:r>
              <a:rPr lang="en-US" sz="1400" dirty="0">
                <a:solidFill>
                  <a:srgbClr val="002060"/>
                </a:solidFill>
              </a:rPr>
              <a:t>Winner was claimed to be the ”King/Queen of Math”</a:t>
            </a:r>
          </a:p>
        </p:txBody>
      </p:sp>
      <p:pic>
        <p:nvPicPr>
          <p:cNvPr id="11" name="Picture 10">
            <a:extLst>
              <a:ext uri="{FF2B5EF4-FFF2-40B4-BE49-F238E27FC236}">
                <a16:creationId xmlns:a16="http://schemas.microsoft.com/office/drawing/2014/main" id="{16ED79A3-D07B-A04D-9256-891845CCD6D7}"/>
              </a:ext>
            </a:extLst>
          </p:cNvPr>
          <p:cNvPicPr>
            <a:picLocks noChangeAspect="1"/>
          </p:cNvPicPr>
          <p:nvPr/>
        </p:nvPicPr>
        <p:blipFill rotWithShape="1">
          <a:blip r:embed="rId6"/>
          <a:srcRect t="22096" b="15439"/>
          <a:stretch/>
        </p:blipFill>
        <p:spPr>
          <a:xfrm>
            <a:off x="5076290" y="5740280"/>
            <a:ext cx="2795047" cy="982713"/>
          </a:xfrm>
          <a:prstGeom prst="rect">
            <a:avLst/>
          </a:prstGeom>
          <a:ln w="31750">
            <a:solidFill>
              <a:schemeClr val="bg1"/>
            </a:solidFill>
            <a:extLst>
              <a:ext uri="{C807C97D-BFC1-408E-A445-0C87EB9F89A2}">
                <ask:lineSketchStyleProps xmlns:ask="http://schemas.microsoft.com/office/drawing/2018/sketchyshapes" xmlns="" sd="1219033472">
                  <a:custGeom>
                    <a:avLst/>
                    <a:gdLst>
                      <a:gd name="connsiteX0" fmla="*/ 0 w 2795047"/>
                      <a:gd name="connsiteY0" fmla="*/ 0 h 982713"/>
                      <a:gd name="connsiteX1" fmla="*/ 614910 w 2795047"/>
                      <a:gd name="connsiteY1" fmla="*/ 0 h 982713"/>
                      <a:gd name="connsiteX2" fmla="*/ 1201870 w 2795047"/>
                      <a:gd name="connsiteY2" fmla="*/ 0 h 982713"/>
                      <a:gd name="connsiteX3" fmla="*/ 1788830 w 2795047"/>
                      <a:gd name="connsiteY3" fmla="*/ 0 h 982713"/>
                      <a:gd name="connsiteX4" fmla="*/ 2263988 w 2795047"/>
                      <a:gd name="connsiteY4" fmla="*/ 0 h 982713"/>
                      <a:gd name="connsiteX5" fmla="*/ 2795047 w 2795047"/>
                      <a:gd name="connsiteY5" fmla="*/ 0 h 982713"/>
                      <a:gd name="connsiteX6" fmla="*/ 2795047 w 2795047"/>
                      <a:gd name="connsiteY6" fmla="*/ 501184 h 982713"/>
                      <a:gd name="connsiteX7" fmla="*/ 2795047 w 2795047"/>
                      <a:gd name="connsiteY7" fmla="*/ 982713 h 982713"/>
                      <a:gd name="connsiteX8" fmla="*/ 2236038 w 2795047"/>
                      <a:gd name="connsiteY8" fmla="*/ 982713 h 982713"/>
                      <a:gd name="connsiteX9" fmla="*/ 1760880 w 2795047"/>
                      <a:gd name="connsiteY9" fmla="*/ 982713 h 982713"/>
                      <a:gd name="connsiteX10" fmla="*/ 1285722 w 2795047"/>
                      <a:gd name="connsiteY10" fmla="*/ 982713 h 982713"/>
                      <a:gd name="connsiteX11" fmla="*/ 698762 w 2795047"/>
                      <a:gd name="connsiteY11" fmla="*/ 982713 h 982713"/>
                      <a:gd name="connsiteX12" fmla="*/ 0 w 2795047"/>
                      <a:gd name="connsiteY12" fmla="*/ 982713 h 982713"/>
                      <a:gd name="connsiteX13" fmla="*/ 0 w 2795047"/>
                      <a:gd name="connsiteY13" fmla="*/ 471702 h 982713"/>
                      <a:gd name="connsiteX14" fmla="*/ 0 w 2795047"/>
                      <a:gd name="connsiteY14" fmla="*/ 0 h 98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5047" h="982713" fill="none" extrusionOk="0">
                        <a:moveTo>
                          <a:pt x="0" y="0"/>
                        </a:moveTo>
                        <a:cubicBezTo>
                          <a:pt x="290593" y="-29361"/>
                          <a:pt x="378222" y="39297"/>
                          <a:pt x="614910" y="0"/>
                        </a:cubicBezTo>
                        <a:cubicBezTo>
                          <a:pt x="851598" y="-39297"/>
                          <a:pt x="987005" y="28447"/>
                          <a:pt x="1201870" y="0"/>
                        </a:cubicBezTo>
                        <a:cubicBezTo>
                          <a:pt x="1416735" y="-28447"/>
                          <a:pt x="1635209" y="68143"/>
                          <a:pt x="1788830" y="0"/>
                        </a:cubicBezTo>
                        <a:cubicBezTo>
                          <a:pt x="1942451" y="-68143"/>
                          <a:pt x="2136299" y="40963"/>
                          <a:pt x="2263988" y="0"/>
                        </a:cubicBezTo>
                        <a:cubicBezTo>
                          <a:pt x="2391677" y="-40963"/>
                          <a:pt x="2540177" y="42849"/>
                          <a:pt x="2795047" y="0"/>
                        </a:cubicBezTo>
                        <a:cubicBezTo>
                          <a:pt x="2845529" y="144151"/>
                          <a:pt x="2776137" y="371655"/>
                          <a:pt x="2795047" y="501184"/>
                        </a:cubicBezTo>
                        <a:cubicBezTo>
                          <a:pt x="2813957" y="630713"/>
                          <a:pt x="2781709" y="861605"/>
                          <a:pt x="2795047" y="982713"/>
                        </a:cubicBezTo>
                        <a:cubicBezTo>
                          <a:pt x="2558418" y="1009885"/>
                          <a:pt x="2470701" y="968913"/>
                          <a:pt x="2236038" y="982713"/>
                        </a:cubicBezTo>
                        <a:cubicBezTo>
                          <a:pt x="2001375" y="996513"/>
                          <a:pt x="1976765" y="972587"/>
                          <a:pt x="1760880" y="982713"/>
                        </a:cubicBezTo>
                        <a:cubicBezTo>
                          <a:pt x="1544995" y="992839"/>
                          <a:pt x="1520252" y="973406"/>
                          <a:pt x="1285722" y="982713"/>
                        </a:cubicBezTo>
                        <a:cubicBezTo>
                          <a:pt x="1051192" y="992020"/>
                          <a:pt x="872948" y="935539"/>
                          <a:pt x="698762" y="982713"/>
                        </a:cubicBezTo>
                        <a:cubicBezTo>
                          <a:pt x="524576" y="1029887"/>
                          <a:pt x="301475" y="920885"/>
                          <a:pt x="0" y="982713"/>
                        </a:cubicBezTo>
                        <a:cubicBezTo>
                          <a:pt x="-36004" y="744150"/>
                          <a:pt x="11856" y="709801"/>
                          <a:pt x="0" y="471702"/>
                        </a:cubicBezTo>
                        <a:cubicBezTo>
                          <a:pt x="-11856" y="233603"/>
                          <a:pt x="47467" y="200152"/>
                          <a:pt x="0" y="0"/>
                        </a:cubicBezTo>
                        <a:close/>
                      </a:path>
                      <a:path w="2795047" h="982713" stroke="0" extrusionOk="0">
                        <a:moveTo>
                          <a:pt x="0" y="0"/>
                        </a:moveTo>
                        <a:cubicBezTo>
                          <a:pt x="230117" y="-45159"/>
                          <a:pt x="411506" y="22663"/>
                          <a:pt x="531059" y="0"/>
                        </a:cubicBezTo>
                        <a:cubicBezTo>
                          <a:pt x="650612" y="-22663"/>
                          <a:pt x="850407" y="36734"/>
                          <a:pt x="1006217" y="0"/>
                        </a:cubicBezTo>
                        <a:cubicBezTo>
                          <a:pt x="1162027" y="-36734"/>
                          <a:pt x="1448294" y="66907"/>
                          <a:pt x="1621127" y="0"/>
                        </a:cubicBezTo>
                        <a:cubicBezTo>
                          <a:pt x="1793960" y="-66907"/>
                          <a:pt x="1948852" y="47391"/>
                          <a:pt x="2152186" y="0"/>
                        </a:cubicBezTo>
                        <a:cubicBezTo>
                          <a:pt x="2355520" y="-47391"/>
                          <a:pt x="2661143" y="35378"/>
                          <a:pt x="2795047" y="0"/>
                        </a:cubicBezTo>
                        <a:cubicBezTo>
                          <a:pt x="2842315" y="182627"/>
                          <a:pt x="2756015" y="351148"/>
                          <a:pt x="2795047" y="511011"/>
                        </a:cubicBezTo>
                        <a:cubicBezTo>
                          <a:pt x="2834079" y="670874"/>
                          <a:pt x="2763588" y="797914"/>
                          <a:pt x="2795047" y="982713"/>
                        </a:cubicBezTo>
                        <a:cubicBezTo>
                          <a:pt x="2672765" y="1031309"/>
                          <a:pt x="2454793" y="982681"/>
                          <a:pt x="2236038" y="982713"/>
                        </a:cubicBezTo>
                        <a:cubicBezTo>
                          <a:pt x="2017283" y="982745"/>
                          <a:pt x="1973103" y="969459"/>
                          <a:pt x="1760880" y="982713"/>
                        </a:cubicBezTo>
                        <a:cubicBezTo>
                          <a:pt x="1548657" y="995967"/>
                          <a:pt x="1465442" y="950769"/>
                          <a:pt x="1201870" y="982713"/>
                        </a:cubicBezTo>
                        <a:cubicBezTo>
                          <a:pt x="938298" y="1014657"/>
                          <a:pt x="893547" y="942080"/>
                          <a:pt x="642861" y="982713"/>
                        </a:cubicBezTo>
                        <a:cubicBezTo>
                          <a:pt x="392175" y="1023346"/>
                          <a:pt x="273290" y="924344"/>
                          <a:pt x="0" y="982713"/>
                        </a:cubicBezTo>
                        <a:cubicBezTo>
                          <a:pt x="-6864" y="870708"/>
                          <a:pt x="47978" y="676603"/>
                          <a:pt x="0" y="471702"/>
                        </a:cubicBezTo>
                        <a:cubicBezTo>
                          <a:pt x="-47978" y="266801"/>
                          <a:pt x="22385" y="137758"/>
                          <a:pt x="0" y="0"/>
                        </a:cubicBezTo>
                        <a:close/>
                      </a:path>
                    </a:pathLst>
                  </a:custGeom>
                  <ask:type>
                    <ask:lineSketchNone/>
                  </ask:type>
                </ask:lineSketchStyleProps>
              </a:ext>
            </a:extLst>
          </a:ln>
        </p:spPr>
      </p:pic>
      <p:sp>
        <p:nvSpPr>
          <p:cNvPr id="12" name="TextBox 11">
            <a:extLst>
              <a:ext uri="{FF2B5EF4-FFF2-40B4-BE49-F238E27FC236}">
                <a16:creationId xmlns:a16="http://schemas.microsoft.com/office/drawing/2014/main" id="{3EAF59D7-56CD-AA49-9BF5-7D2F9B91ACF3}"/>
              </a:ext>
            </a:extLst>
          </p:cNvPr>
          <p:cNvSpPr txBox="1"/>
          <p:nvPr/>
        </p:nvSpPr>
        <p:spPr>
          <a:xfrm>
            <a:off x="8702160" y="1415862"/>
            <a:ext cx="3364041" cy="5093702"/>
          </a:xfrm>
          <a:custGeom>
            <a:avLst/>
            <a:gdLst>
              <a:gd name="connsiteX0" fmla="*/ 0 w 3364041"/>
              <a:gd name="connsiteY0" fmla="*/ 0 h 5093702"/>
              <a:gd name="connsiteX1" fmla="*/ 459752 w 3364041"/>
              <a:gd name="connsiteY1" fmla="*/ 0 h 5093702"/>
              <a:gd name="connsiteX2" fmla="*/ 1054066 w 3364041"/>
              <a:gd name="connsiteY2" fmla="*/ 0 h 5093702"/>
              <a:gd name="connsiteX3" fmla="*/ 1581099 w 3364041"/>
              <a:gd name="connsiteY3" fmla="*/ 0 h 5093702"/>
              <a:gd name="connsiteX4" fmla="*/ 2141773 w 3364041"/>
              <a:gd name="connsiteY4" fmla="*/ 0 h 5093702"/>
              <a:gd name="connsiteX5" fmla="*/ 2769727 w 3364041"/>
              <a:gd name="connsiteY5" fmla="*/ 0 h 5093702"/>
              <a:gd name="connsiteX6" fmla="*/ 3364041 w 3364041"/>
              <a:gd name="connsiteY6" fmla="*/ 0 h 5093702"/>
              <a:gd name="connsiteX7" fmla="*/ 3364041 w 3364041"/>
              <a:gd name="connsiteY7" fmla="*/ 616904 h 5093702"/>
              <a:gd name="connsiteX8" fmla="*/ 3364041 w 3364041"/>
              <a:gd name="connsiteY8" fmla="*/ 1080997 h 5093702"/>
              <a:gd name="connsiteX9" fmla="*/ 3364041 w 3364041"/>
              <a:gd name="connsiteY9" fmla="*/ 1596027 h 5093702"/>
              <a:gd name="connsiteX10" fmla="*/ 3364041 w 3364041"/>
              <a:gd name="connsiteY10" fmla="*/ 2161994 h 5093702"/>
              <a:gd name="connsiteX11" fmla="*/ 3364041 w 3364041"/>
              <a:gd name="connsiteY11" fmla="*/ 2626086 h 5093702"/>
              <a:gd name="connsiteX12" fmla="*/ 3364041 w 3364041"/>
              <a:gd name="connsiteY12" fmla="*/ 3293927 h 5093702"/>
              <a:gd name="connsiteX13" fmla="*/ 3364041 w 3364041"/>
              <a:gd name="connsiteY13" fmla="*/ 3859894 h 5093702"/>
              <a:gd name="connsiteX14" fmla="*/ 3364041 w 3364041"/>
              <a:gd name="connsiteY14" fmla="*/ 4527735 h 5093702"/>
              <a:gd name="connsiteX15" fmla="*/ 3364041 w 3364041"/>
              <a:gd name="connsiteY15" fmla="*/ 5093702 h 5093702"/>
              <a:gd name="connsiteX16" fmla="*/ 2837008 w 3364041"/>
              <a:gd name="connsiteY16" fmla="*/ 5093702 h 5093702"/>
              <a:gd name="connsiteX17" fmla="*/ 2309975 w 3364041"/>
              <a:gd name="connsiteY17" fmla="*/ 5093702 h 5093702"/>
              <a:gd name="connsiteX18" fmla="*/ 1715661 w 3364041"/>
              <a:gd name="connsiteY18" fmla="*/ 5093702 h 5093702"/>
              <a:gd name="connsiteX19" fmla="*/ 1154987 w 3364041"/>
              <a:gd name="connsiteY19" fmla="*/ 5093702 h 5093702"/>
              <a:gd name="connsiteX20" fmla="*/ 527033 w 3364041"/>
              <a:gd name="connsiteY20" fmla="*/ 5093702 h 5093702"/>
              <a:gd name="connsiteX21" fmla="*/ 0 w 3364041"/>
              <a:gd name="connsiteY21" fmla="*/ 5093702 h 5093702"/>
              <a:gd name="connsiteX22" fmla="*/ 0 w 3364041"/>
              <a:gd name="connsiteY22" fmla="*/ 4476798 h 5093702"/>
              <a:gd name="connsiteX23" fmla="*/ 0 w 3364041"/>
              <a:gd name="connsiteY23" fmla="*/ 3910831 h 5093702"/>
              <a:gd name="connsiteX24" fmla="*/ 0 w 3364041"/>
              <a:gd name="connsiteY24" fmla="*/ 3293927 h 5093702"/>
              <a:gd name="connsiteX25" fmla="*/ 0 w 3364041"/>
              <a:gd name="connsiteY25" fmla="*/ 2727960 h 5093702"/>
              <a:gd name="connsiteX26" fmla="*/ 0 w 3364041"/>
              <a:gd name="connsiteY26" fmla="*/ 2161994 h 5093702"/>
              <a:gd name="connsiteX27" fmla="*/ 0 w 3364041"/>
              <a:gd name="connsiteY27" fmla="*/ 1596027 h 5093702"/>
              <a:gd name="connsiteX28" fmla="*/ 0 w 3364041"/>
              <a:gd name="connsiteY28" fmla="*/ 1182871 h 5093702"/>
              <a:gd name="connsiteX29" fmla="*/ 0 w 3364041"/>
              <a:gd name="connsiteY29" fmla="*/ 565967 h 5093702"/>
              <a:gd name="connsiteX30" fmla="*/ 0 w 3364041"/>
              <a:gd name="connsiteY30" fmla="*/ 0 h 509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64041" h="5093702" fill="none" extrusionOk="0">
                <a:moveTo>
                  <a:pt x="0" y="0"/>
                </a:moveTo>
                <a:cubicBezTo>
                  <a:pt x="170616" y="-41983"/>
                  <a:pt x="243544" y="29864"/>
                  <a:pt x="459752" y="0"/>
                </a:cubicBezTo>
                <a:cubicBezTo>
                  <a:pt x="675960" y="-29864"/>
                  <a:pt x="855936" y="43037"/>
                  <a:pt x="1054066" y="0"/>
                </a:cubicBezTo>
                <a:cubicBezTo>
                  <a:pt x="1252196" y="-43037"/>
                  <a:pt x="1446456" y="31414"/>
                  <a:pt x="1581099" y="0"/>
                </a:cubicBezTo>
                <a:cubicBezTo>
                  <a:pt x="1715742" y="-31414"/>
                  <a:pt x="1892005" y="57707"/>
                  <a:pt x="2141773" y="0"/>
                </a:cubicBezTo>
                <a:cubicBezTo>
                  <a:pt x="2391541" y="-57707"/>
                  <a:pt x="2629904" y="29931"/>
                  <a:pt x="2769727" y="0"/>
                </a:cubicBezTo>
                <a:cubicBezTo>
                  <a:pt x="2909550" y="-29931"/>
                  <a:pt x="3224819" y="1601"/>
                  <a:pt x="3364041" y="0"/>
                </a:cubicBezTo>
                <a:cubicBezTo>
                  <a:pt x="3417398" y="252646"/>
                  <a:pt x="3355928" y="487867"/>
                  <a:pt x="3364041" y="616904"/>
                </a:cubicBezTo>
                <a:cubicBezTo>
                  <a:pt x="3372154" y="745941"/>
                  <a:pt x="3315627" y="911978"/>
                  <a:pt x="3364041" y="1080997"/>
                </a:cubicBezTo>
                <a:cubicBezTo>
                  <a:pt x="3412455" y="1250016"/>
                  <a:pt x="3317263" y="1406778"/>
                  <a:pt x="3364041" y="1596027"/>
                </a:cubicBezTo>
                <a:cubicBezTo>
                  <a:pt x="3410819" y="1785276"/>
                  <a:pt x="3360131" y="1986867"/>
                  <a:pt x="3364041" y="2161994"/>
                </a:cubicBezTo>
                <a:cubicBezTo>
                  <a:pt x="3367951" y="2337121"/>
                  <a:pt x="3347308" y="2437507"/>
                  <a:pt x="3364041" y="2626086"/>
                </a:cubicBezTo>
                <a:cubicBezTo>
                  <a:pt x="3380774" y="2814665"/>
                  <a:pt x="3318920" y="3086466"/>
                  <a:pt x="3364041" y="3293927"/>
                </a:cubicBezTo>
                <a:cubicBezTo>
                  <a:pt x="3409162" y="3501388"/>
                  <a:pt x="3355722" y="3699346"/>
                  <a:pt x="3364041" y="3859894"/>
                </a:cubicBezTo>
                <a:cubicBezTo>
                  <a:pt x="3372360" y="4020442"/>
                  <a:pt x="3337815" y="4256269"/>
                  <a:pt x="3364041" y="4527735"/>
                </a:cubicBezTo>
                <a:cubicBezTo>
                  <a:pt x="3390267" y="4799201"/>
                  <a:pt x="3303973" y="4945453"/>
                  <a:pt x="3364041" y="5093702"/>
                </a:cubicBezTo>
                <a:cubicBezTo>
                  <a:pt x="3196496" y="5149301"/>
                  <a:pt x="3025872" y="5049975"/>
                  <a:pt x="2837008" y="5093702"/>
                </a:cubicBezTo>
                <a:cubicBezTo>
                  <a:pt x="2648144" y="5137429"/>
                  <a:pt x="2451943" y="5043809"/>
                  <a:pt x="2309975" y="5093702"/>
                </a:cubicBezTo>
                <a:cubicBezTo>
                  <a:pt x="2168007" y="5143595"/>
                  <a:pt x="1961264" y="5032869"/>
                  <a:pt x="1715661" y="5093702"/>
                </a:cubicBezTo>
                <a:cubicBezTo>
                  <a:pt x="1470058" y="5154535"/>
                  <a:pt x="1364129" y="5062642"/>
                  <a:pt x="1154987" y="5093702"/>
                </a:cubicBezTo>
                <a:cubicBezTo>
                  <a:pt x="945845" y="5124762"/>
                  <a:pt x="728890" y="5044953"/>
                  <a:pt x="527033" y="5093702"/>
                </a:cubicBezTo>
                <a:cubicBezTo>
                  <a:pt x="325176" y="5142451"/>
                  <a:pt x="119742" y="5033357"/>
                  <a:pt x="0" y="5093702"/>
                </a:cubicBezTo>
                <a:cubicBezTo>
                  <a:pt x="-26043" y="4872232"/>
                  <a:pt x="29043" y="4767136"/>
                  <a:pt x="0" y="4476798"/>
                </a:cubicBezTo>
                <a:cubicBezTo>
                  <a:pt x="-29043" y="4186460"/>
                  <a:pt x="42380" y="4083601"/>
                  <a:pt x="0" y="3910831"/>
                </a:cubicBezTo>
                <a:cubicBezTo>
                  <a:pt x="-42380" y="3738061"/>
                  <a:pt x="16747" y="3521808"/>
                  <a:pt x="0" y="3293927"/>
                </a:cubicBezTo>
                <a:cubicBezTo>
                  <a:pt x="-16747" y="3066046"/>
                  <a:pt x="26425" y="2865128"/>
                  <a:pt x="0" y="2727960"/>
                </a:cubicBezTo>
                <a:cubicBezTo>
                  <a:pt x="-26425" y="2590792"/>
                  <a:pt x="44834" y="2328006"/>
                  <a:pt x="0" y="2161994"/>
                </a:cubicBezTo>
                <a:cubicBezTo>
                  <a:pt x="-44834" y="1995982"/>
                  <a:pt x="41066" y="1858804"/>
                  <a:pt x="0" y="1596027"/>
                </a:cubicBezTo>
                <a:cubicBezTo>
                  <a:pt x="-41066" y="1333250"/>
                  <a:pt x="9582" y="1374246"/>
                  <a:pt x="0" y="1182871"/>
                </a:cubicBezTo>
                <a:cubicBezTo>
                  <a:pt x="-9582" y="991496"/>
                  <a:pt x="29525" y="857997"/>
                  <a:pt x="0" y="565967"/>
                </a:cubicBezTo>
                <a:cubicBezTo>
                  <a:pt x="-29525" y="273937"/>
                  <a:pt x="23819" y="159320"/>
                  <a:pt x="0" y="0"/>
                </a:cubicBezTo>
                <a:close/>
              </a:path>
              <a:path w="3364041" h="5093702" stroke="0" extrusionOk="0">
                <a:moveTo>
                  <a:pt x="0" y="0"/>
                </a:moveTo>
                <a:cubicBezTo>
                  <a:pt x="200940" y="-27574"/>
                  <a:pt x="344467" y="2202"/>
                  <a:pt x="527033" y="0"/>
                </a:cubicBezTo>
                <a:cubicBezTo>
                  <a:pt x="709599" y="-2202"/>
                  <a:pt x="757846" y="27827"/>
                  <a:pt x="986785" y="0"/>
                </a:cubicBezTo>
                <a:cubicBezTo>
                  <a:pt x="1215724" y="-27827"/>
                  <a:pt x="1367725" y="9627"/>
                  <a:pt x="1614740" y="0"/>
                </a:cubicBezTo>
                <a:cubicBezTo>
                  <a:pt x="1861755" y="-9627"/>
                  <a:pt x="1914286" y="1584"/>
                  <a:pt x="2141773" y="0"/>
                </a:cubicBezTo>
                <a:cubicBezTo>
                  <a:pt x="2369260" y="-1584"/>
                  <a:pt x="2544506" y="42093"/>
                  <a:pt x="2668806" y="0"/>
                </a:cubicBezTo>
                <a:cubicBezTo>
                  <a:pt x="2793106" y="-42093"/>
                  <a:pt x="3201092" y="59653"/>
                  <a:pt x="3364041" y="0"/>
                </a:cubicBezTo>
                <a:cubicBezTo>
                  <a:pt x="3404392" y="176515"/>
                  <a:pt x="3334369" y="313612"/>
                  <a:pt x="3364041" y="464093"/>
                </a:cubicBezTo>
                <a:cubicBezTo>
                  <a:pt x="3393713" y="614574"/>
                  <a:pt x="3352191" y="902780"/>
                  <a:pt x="3364041" y="1030060"/>
                </a:cubicBezTo>
                <a:cubicBezTo>
                  <a:pt x="3375891" y="1157340"/>
                  <a:pt x="3354853" y="1271099"/>
                  <a:pt x="3364041" y="1494153"/>
                </a:cubicBezTo>
                <a:cubicBezTo>
                  <a:pt x="3373229" y="1717207"/>
                  <a:pt x="3355621" y="1791047"/>
                  <a:pt x="3364041" y="1958245"/>
                </a:cubicBezTo>
                <a:cubicBezTo>
                  <a:pt x="3372461" y="2125443"/>
                  <a:pt x="3323501" y="2409567"/>
                  <a:pt x="3364041" y="2524212"/>
                </a:cubicBezTo>
                <a:cubicBezTo>
                  <a:pt x="3404581" y="2638857"/>
                  <a:pt x="3329154" y="2986342"/>
                  <a:pt x="3364041" y="3141116"/>
                </a:cubicBezTo>
                <a:cubicBezTo>
                  <a:pt x="3398928" y="3295890"/>
                  <a:pt x="3358684" y="3353269"/>
                  <a:pt x="3364041" y="3554272"/>
                </a:cubicBezTo>
                <a:cubicBezTo>
                  <a:pt x="3369398" y="3755275"/>
                  <a:pt x="3306528" y="3864086"/>
                  <a:pt x="3364041" y="4120239"/>
                </a:cubicBezTo>
                <a:cubicBezTo>
                  <a:pt x="3421554" y="4376392"/>
                  <a:pt x="3297578" y="4691890"/>
                  <a:pt x="3364041" y="5093702"/>
                </a:cubicBezTo>
                <a:cubicBezTo>
                  <a:pt x="3246629" y="5108486"/>
                  <a:pt x="2920620" y="5056657"/>
                  <a:pt x="2803368" y="5093702"/>
                </a:cubicBezTo>
                <a:cubicBezTo>
                  <a:pt x="2686116" y="5130747"/>
                  <a:pt x="2332673" y="5048687"/>
                  <a:pt x="2175413" y="5093702"/>
                </a:cubicBezTo>
                <a:cubicBezTo>
                  <a:pt x="2018153" y="5138717"/>
                  <a:pt x="1860432" y="5075744"/>
                  <a:pt x="1614740" y="5093702"/>
                </a:cubicBezTo>
                <a:cubicBezTo>
                  <a:pt x="1369048" y="5111660"/>
                  <a:pt x="1272501" y="5083066"/>
                  <a:pt x="1154987" y="5093702"/>
                </a:cubicBezTo>
                <a:cubicBezTo>
                  <a:pt x="1037473" y="5104338"/>
                  <a:pt x="788757" y="5082577"/>
                  <a:pt x="661595" y="5093702"/>
                </a:cubicBezTo>
                <a:cubicBezTo>
                  <a:pt x="534433" y="5104827"/>
                  <a:pt x="250823" y="5076997"/>
                  <a:pt x="0" y="5093702"/>
                </a:cubicBezTo>
                <a:cubicBezTo>
                  <a:pt x="-49157" y="4901892"/>
                  <a:pt x="34346" y="4767678"/>
                  <a:pt x="0" y="4527735"/>
                </a:cubicBezTo>
                <a:cubicBezTo>
                  <a:pt x="-34346" y="4287792"/>
                  <a:pt x="37935" y="4215409"/>
                  <a:pt x="0" y="3961768"/>
                </a:cubicBezTo>
                <a:cubicBezTo>
                  <a:pt x="-37935" y="3708127"/>
                  <a:pt x="5626" y="3556027"/>
                  <a:pt x="0" y="3446738"/>
                </a:cubicBezTo>
                <a:cubicBezTo>
                  <a:pt x="-5626" y="3337449"/>
                  <a:pt x="26861" y="3238047"/>
                  <a:pt x="0" y="3033583"/>
                </a:cubicBezTo>
                <a:cubicBezTo>
                  <a:pt x="-26861" y="2829120"/>
                  <a:pt x="10431" y="2727338"/>
                  <a:pt x="0" y="2620427"/>
                </a:cubicBezTo>
                <a:cubicBezTo>
                  <a:pt x="-10431" y="2513516"/>
                  <a:pt x="2944" y="2182643"/>
                  <a:pt x="0" y="2003523"/>
                </a:cubicBezTo>
                <a:cubicBezTo>
                  <a:pt x="-2944" y="1824403"/>
                  <a:pt x="16247" y="1742497"/>
                  <a:pt x="0" y="1539430"/>
                </a:cubicBezTo>
                <a:cubicBezTo>
                  <a:pt x="-16247" y="1336363"/>
                  <a:pt x="524" y="1009984"/>
                  <a:pt x="0" y="871589"/>
                </a:cubicBezTo>
                <a:cubicBezTo>
                  <a:pt x="-524" y="733194"/>
                  <a:pt x="17532" y="231681"/>
                  <a:pt x="0" y="0"/>
                </a:cubicBezTo>
                <a:close/>
              </a:path>
            </a:pathLst>
          </a:custGeom>
          <a:solidFill>
            <a:schemeClr val="accent6">
              <a:lumMod val="20000"/>
              <a:lumOff val="80000"/>
            </a:schemeClr>
          </a:solidFill>
          <a:ln w="25400">
            <a:solidFill>
              <a:srgbClr val="002060"/>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en-US" sz="1250" b="1" dirty="0">
                <a:solidFill>
                  <a:srgbClr val="002060"/>
                </a:solidFill>
              </a:rPr>
              <a:t>My Goals</a:t>
            </a:r>
          </a:p>
          <a:p>
            <a:pPr marL="285750" indent="-285750">
              <a:buFont typeface="Arial" panose="020B0604020202020204" pitchFamily="34" charset="0"/>
              <a:buChar char="•"/>
            </a:pPr>
            <a:r>
              <a:rPr lang="en-US" sz="1250" dirty="0">
                <a:solidFill>
                  <a:srgbClr val="002060"/>
                </a:solidFill>
              </a:rPr>
              <a:t>My goal throughout this experience was to have some sort of impact on the students. Whether it was to put a smile on their face or to teach them something new. I wanted to be someone that the students would not be afraid to ask questions to and be comfortable around. I know that a new person coming into the classroom, someone who is older too, can be a little scary and overwhelming but I did not want to be seen as frightening. I wanted to also help the students get the most out of online learning. Providing something like my Jeopardy game, a game they might have never heard of or played before, to change up their normal schedule and to have the students look forward to playing a math game was what I was aiming to achieve. Getting students excited about school and learning especially in the environment we are in right now is challenging so I wanted to create something different for them. Hopefully the students would pass this game along and maybe create one to play with their family and friends whether it is math related or not. </a:t>
            </a:r>
          </a:p>
        </p:txBody>
      </p:sp>
      <p:pic>
        <p:nvPicPr>
          <p:cNvPr id="13" name="Online Media 12" descr="voice over">
            <a:hlinkClick r:id="" action="ppaction://media"/>
            <a:extLst>
              <a:ext uri="{FF2B5EF4-FFF2-40B4-BE49-F238E27FC236}">
                <a16:creationId xmlns:a16="http://schemas.microsoft.com/office/drawing/2014/main" id="{07F9D6AB-A174-3441-B138-36A2C861B9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92319" y="5855976"/>
            <a:ext cx="653588" cy="653588"/>
          </a:xfrm>
          <a:prstGeom prst="rect">
            <a:avLst/>
          </a:prstGeom>
        </p:spPr>
      </p:pic>
    </p:spTree>
    <p:extLst>
      <p:ext uri="{BB962C8B-B14F-4D97-AF65-F5344CB8AC3E}">
        <p14:creationId xmlns:p14="http://schemas.microsoft.com/office/powerpoint/2010/main" val="244162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184"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2967</TotalTime>
  <Words>459</Words>
  <Application>Microsoft Office PowerPoint</Application>
  <PresentationFormat>Widescreen</PresentationFormat>
  <Paragraphs>32</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Modern Love Caps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Reese M. Bloomstead</dc:creator>
  <cp:lastModifiedBy>Robert Smith</cp:lastModifiedBy>
  <cp:revision>13</cp:revision>
  <dcterms:created xsi:type="dcterms:W3CDTF">2020-11-24T01:54:29Z</dcterms:created>
  <dcterms:modified xsi:type="dcterms:W3CDTF">2020-12-02T14:31:31Z</dcterms:modified>
</cp:coreProperties>
</file>