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81"/>
  </p:normalViewPr>
  <p:slideViewPr>
    <p:cSldViewPr snapToGrid="0" snapToObjects="1">
      <p:cViewPr varScale="1">
        <p:scale>
          <a:sx n="96" d="100"/>
          <a:sy n="96" d="100"/>
        </p:scale>
        <p:origin x="6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7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5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4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0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4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0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0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9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B27A-A11C-4940-BC63-58E29A14EF34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4401D-C080-3740-8DDC-5926EA502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agherOjedaPearcePropo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Gallagher</dc:creator>
  <cp:lastModifiedBy>Robert Smith</cp:lastModifiedBy>
  <cp:revision>2</cp:revision>
  <dcterms:created xsi:type="dcterms:W3CDTF">2020-11-30T20:23:25Z</dcterms:created>
  <dcterms:modified xsi:type="dcterms:W3CDTF">2020-12-04T14:25:07Z</dcterms:modified>
</cp:coreProperties>
</file>