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67" r:id="rId2"/>
  </p:sldIdLst>
  <p:sldSz cx="43891200" cy="30861000"/>
  <p:notesSz cx="6888163" cy="100203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S PGothic" charset="0"/>
        <a:cs typeface="MS PGothic" charset="0"/>
      </a:defRPr>
    </a:lvl1pPr>
    <a:lvl2pPr marL="457200" algn="l" rtl="0" eaLnBrk="0" fontAlgn="base" hangingPunct="0">
      <a:spcBef>
        <a:spcPct val="0"/>
      </a:spcBef>
      <a:spcAft>
        <a:spcPct val="0"/>
      </a:spcAft>
      <a:defRPr sz="2400" kern="1200">
        <a:solidFill>
          <a:schemeClr val="tx1"/>
        </a:solidFill>
        <a:latin typeface="Times New Roman" charset="0"/>
        <a:ea typeface="MS PGothic" charset="0"/>
        <a:cs typeface="MS PGothic" charset="0"/>
      </a:defRPr>
    </a:lvl2pPr>
    <a:lvl3pPr marL="914400" algn="l" rtl="0" eaLnBrk="0" fontAlgn="base" hangingPunct="0">
      <a:spcBef>
        <a:spcPct val="0"/>
      </a:spcBef>
      <a:spcAft>
        <a:spcPct val="0"/>
      </a:spcAft>
      <a:defRPr sz="2400" kern="1200">
        <a:solidFill>
          <a:schemeClr val="tx1"/>
        </a:solidFill>
        <a:latin typeface="Times New Roman" charset="0"/>
        <a:ea typeface="MS PGothic" charset="0"/>
        <a:cs typeface="MS PGothic" charset="0"/>
      </a:defRPr>
    </a:lvl3pPr>
    <a:lvl4pPr marL="1371600" algn="l" rtl="0" eaLnBrk="0" fontAlgn="base" hangingPunct="0">
      <a:spcBef>
        <a:spcPct val="0"/>
      </a:spcBef>
      <a:spcAft>
        <a:spcPct val="0"/>
      </a:spcAft>
      <a:defRPr sz="2400" kern="1200">
        <a:solidFill>
          <a:schemeClr val="tx1"/>
        </a:solidFill>
        <a:latin typeface="Times New Roman" charset="0"/>
        <a:ea typeface="MS PGothic" charset="0"/>
        <a:cs typeface="MS PGothic" charset="0"/>
      </a:defRPr>
    </a:lvl4pPr>
    <a:lvl5pPr marL="1828800" algn="l" rtl="0" eaLnBrk="0" fontAlgn="base" hangingPunct="0">
      <a:spcBef>
        <a:spcPct val="0"/>
      </a:spcBef>
      <a:spcAft>
        <a:spcPct val="0"/>
      </a:spcAft>
      <a:defRPr sz="2400" kern="1200">
        <a:solidFill>
          <a:schemeClr val="tx1"/>
        </a:solidFill>
        <a:latin typeface="Times New Roman" charset="0"/>
        <a:ea typeface="MS PGothic" charset="0"/>
        <a:cs typeface="MS PGothic" charset="0"/>
      </a:defRPr>
    </a:lvl5pPr>
    <a:lvl6pPr marL="2286000" algn="l" defTabSz="457200" rtl="0" eaLnBrk="1" latinLnBrk="0" hangingPunct="1">
      <a:defRPr sz="2400" kern="1200">
        <a:solidFill>
          <a:schemeClr val="tx1"/>
        </a:solidFill>
        <a:latin typeface="Times New Roman" charset="0"/>
        <a:ea typeface="MS PGothic" charset="0"/>
        <a:cs typeface="MS PGothic" charset="0"/>
      </a:defRPr>
    </a:lvl6pPr>
    <a:lvl7pPr marL="2743200" algn="l" defTabSz="457200" rtl="0" eaLnBrk="1" latinLnBrk="0" hangingPunct="1">
      <a:defRPr sz="2400" kern="1200">
        <a:solidFill>
          <a:schemeClr val="tx1"/>
        </a:solidFill>
        <a:latin typeface="Times New Roman" charset="0"/>
        <a:ea typeface="MS PGothic" charset="0"/>
        <a:cs typeface="MS PGothic" charset="0"/>
      </a:defRPr>
    </a:lvl7pPr>
    <a:lvl8pPr marL="3200400" algn="l" defTabSz="457200" rtl="0" eaLnBrk="1" latinLnBrk="0" hangingPunct="1">
      <a:defRPr sz="2400" kern="1200">
        <a:solidFill>
          <a:schemeClr val="tx1"/>
        </a:solidFill>
        <a:latin typeface="Times New Roman" charset="0"/>
        <a:ea typeface="MS PGothic" charset="0"/>
        <a:cs typeface="MS PGothic" charset="0"/>
      </a:defRPr>
    </a:lvl8pPr>
    <a:lvl9pPr marL="3657600" algn="l" defTabSz="457200" rtl="0" eaLnBrk="1" latinLnBrk="0" hangingPunct="1">
      <a:defRPr sz="2400" kern="1200">
        <a:solidFill>
          <a:schemeClr val="tx1"/>
        </a:solidFill>
        <a:latin typeface="Times New Roman" charset="0"/>
        <a:ea typeface="MS PGothic" charset="0"/>
        <a:cs typeface="MS PGothic" charset="0"/>
      </a:defRPr>
    </a:lvl9pPr>
  </p:defaultTextStyle>
  <p:extLst>
    <p:ext uri="{EFAFB233-063F-42B5-8137-9DF3F51BA10A}">
      <p15:sldGuideLst xmlns:p15="http://schemas.microsoft.com/office/powerpoint/2012/main">
        <p15:guide id="1" orient="horz" pos="18720">
          <p15:clr>
            <a:srgbClr val="A4A3A4"/>
          </p15:clr>
        </p15:guide>
        <p15:guide id="2" orient="horz" pos="5280">
          <p15:clr>
            <a:srgbClr val="A4A3A4"/>
          </p15:clr>
        </p15:guide>
        <p15:guide id="3" orient="horz" pos="3312">
          <p15:clr>
            <a:srgbClr val="A4A3A4"/>
          </p15:clr>
        </p15:guide>
        <p15:guide id="4" orient="horz" pos="5856">
          <p15:clr>
            <a:srgbClr val="A4A3A4"/>
          </p15:clr>
        </p15:guide>
        <p15:guide id="5" pos="720">
          <p15:clr>
            <a:srgbClr val="A4A3A4"/>
          </p15:clr>
        </p15:guide>
        <p15:guide id="6" pos="6912">
          <p15:clr>
            <a:srgbClr val="A4A3A4"/>
          </p15:clr>
        </p15:guide>
        <p15:guide id="7" pos="7392">
          <p15:clr>
            <a:srgbClr val="A4A3A4"/>
          </p15:clr>
        </p15:guide>
        <p15:guide id="8" pos="13584">
          <p15:clr>
            <a:srgbClr val="A4A3A4"/>
          </p15:clr>
        </p15:guide>
        <p15:guide id="9" pos="14064">
          <p15:clr>
            <a:srgbClr val="A4A3A4"/>
          </p15:clr>
        </p15:guide>
        <p15:guide id="10" pos="20256">
          <p15:clr>
            <a:srgbClr val="A4A3A4"/>
          </p15:clr>
        </p15:guide>
        <p15:guide id="11" pos="20736">
          <p15:clr>
            <a:srgbClr val="A4A3A4"/>
          </p15:clr>
        </p15:guide>
        <p15:guide id="12" pos="26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A87"/>
    <a:srgbClr val="909AFE"/>
    <a:srgbClr val="99DCBF"/>
    <a:srgbClr val="B9FFA9"/>
    <a:srgbClr val="DE760B"/>
    <a:srgbClr val="DD5B06"/>
    <a:srgbClr val="45DDE2"/>
    <a:srgbClr val="338CFF"/>
    <a:srgbClr val="6BE5B0"/>
    <a:srgbClr val="69EFF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1A30DE-C31B-45A6-8948-201C8A5EBA5D}" v="68" dt="2020-11-02T18:21:42.7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autoAdjust="0"/>
    <p:restoredTop sz="50000" autoAdjust="0"/>
  </p:normalViewPr>
  <p:slideViewPr>
    <p:cSldViewPr>
      <p:cViewPr varScale="1">
        <p:scale>
          <a:sx n="26" d="100"/>
          <a:sy n="26" d="100"/>
        </p:scale>
        <p:origin x="18" y="99"/>
      </p:cViewPr>
      <p:guideLst>
        <p:guide orient="horz" pos="18720"/>
        <p:guide orient="horz" pos="5280"/>
        <p:guide orient="horz" pos="3312"/>
        <p:guide orient="horz" pos="5856"/>
        <p:guide pos="720"/>
        <p:guide pos="6912"/>
        <p:guide pos="7392"/>
        <p:guide pos="13584"/>
        <p:guide pos="14064"/>
        <p:guide pos="20256"/>
        <p:guide pos="20736"/>
        <p:guide pos="26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Ballin" userId="4c471ffb05ff79ce" providerId="LiveId" clId="{5F1A30DE-C31B-45A6-8948-201C8A5EBA5D}"/>
    <pc:docChg chg="undo custSel modSld">
      <pc:chgData name="Michelle Ballin" userId="4c471ffb05ff79ce" providerId="LiveId" clId="{5F1A30DE-C31B-45A6-8948-201C8A5EBA5D}" dt="2020-11-02T18:21:42.779" v="3831" actId="1076"/>
      <pc:docMkLst>
        <pc:docMk/>
      </pc:docMkLst>
      <pc:sldChg chg="addSp delSp modSp mod">
        <pc:chgData name="Michelle Ballin" userId="4c471ffb05ff79ce" providerId="LiveId" clId="{5F1A30DE-C31B-45A6-8948-201C8A5EBA5D}" dt="2020-11-02T18:21:42.779" v="3831" actId="1076"/>
        <pc:sldMkLst>
          <pc:docMk/>
          <pc:sldMk cId="4130043872" sldId="267"/>
        </pc:sldMkLst>
        <pc:spChg chg="add mod">
          <ac:chgData name="Michelle Ballin" userId="4c471ffb05ff79ce" providerId="LiveId" clId="{5F1A30DE-C31B-45A6-8948-201C8A5EBA5D}" dt="2020-11-02T18:21:26.100" v="3829" actId="1076"/>
          <ac:spMkLst>
            <pc:docMk/>
            <pc:sldMk cId="4130043872" sldId="267"/>
            <ac:spMk id="27" creationId="{3C742C8E-A986-40E7-827A-488C55B48A54}"/>
          </ac:spMkLst>
        </pc:spChg>
        <pc:spChg chg="mod">
          <ac:chgData name="Michelle Ballin" userId="4c471ffb05ff79ce" providerId="LiveId" clId="{5F1A30DE-C31B-45A6-8948-201C8A5EBA5D}" dt="2020-11-02T18:21:16.388" v="3827" actId="1076"/>
          <ac:spMkLst>
            <pc:docMk/>
            <pc:sldMk cId="4130043872" sldId="267"/>
            <ac:spMk id="33" creationId="{00000000-0000-0000-0000-000000000000}"/>
          </ac:spMkLst>
        </pc:spChg>
        <pc:spChg chg="mod">
          <ac:chgData name="Michelle Ballin" userId="4c471ffb05ff79ce" providerId="LiveId" clId="{5F1A30DE-C31B-45A6-8948-201C8A5EBA5D}" dt="2020-11-02T18:21:12.252" v="3826" actId="1076"/>
          <ac:spMkLst>
            <pc:docMk/>
            <pc:sldMk cId="4130043872" sldId="267"/>
            <ac:spMk id="34" creationId="{00000000-0000-0000-0000-000000000000}"/>
          </ac:spMkLst>
        </pc:spChg>
        <pc:spChg chg="add del mod">
          <ac:chgData name="Michelle Ballin" userId="4c471ffb05ff79ce" providerId="LiveId" clId="{5F1A30DE-C31B-45A6-8948-201C8A5EBA5D}" dt="2020-11-02T18:14:32.599" v="3355" actId="1076"/>
          <ac:spMkLst>
            <pc:docMk/>
            <pc:sldMk cId="4130043872" sldId="267"/>
            <ac:spMk id="47" creationId="{00000000-0000-0000-0000-000000000000}"/>
          </ac:spMkLst>
        </pc:spChg>
        <pc:spChg chg="mod">
          <ac:chgData name="Michelle Ballin" userId="4c471ffb05ff79ce" providerId="LiveId" clId="{5F1A30DE-C31B-45A6-8948-201C8A5EBA5D}" dt="2020-11-02T17:57:02.398" v="1792" actId="20577"/>
          <ac:spMkLst>
            <pc:docMk/>
            <pc:sldMk cId="4130043872" sldId="267"/>
            <ac:spMk id="57" creationId="{00000000-0000-0000-0000-000000000000}"/>
          </ac:spMkLst>
        </pc:spChg>
        <pc:spChg chg="mod">
          <ac:chgData name="Michelle Ballin" userId="4c471ffb05ff79ce" providerId="LiveId" clId="{5F1A30DE-C31B-45A6-8948-201C8A5EBA5D}" dt="2020-11-02T17:54:13.572" v="1587" actId="14100"/>
          <ac:spMkLst>
            <pc:docMk/>
            <pc:sldMk cId="4130043872" sldId="267"/>
            <ac:spMk id="58" creationId="{00000000-0000-0000-0000-000000000000}"/>
          </ac:spMkLst>
        </pc:spChg>
        <pc:spChg chg="mod">
          <ac:chgData name="Michelle Ballin" userId="4c471ffb05ff79ce" providerId="LiveId" clId="{5F1A30DE-C31B-45A6-8948-201C8A5EBA5D}" dt="2020-11-02T17:53:17.623" v="1573" actId="1076"/>
          <ac:spMkLst>
            <pc:docMk/>
            <pc:sldMk cId="4130043872" sldId="267"/>
            <ac:spMk id="59" creationId="{00000000-0000-0000-0000-000000000000}"/>
          </ac:spMkLst>
        </pc:spChg>
        <pc:spChg chg="add mod">
          <ac:chgData name="Michelle Ballin" userId="4c471ffb05ff79ce" providerId="LiveId" clId="{5F1A30DE-C31B-45A6-8948-201C8A5EBA5D}" dt="2020-11-02T18:21:23.122" v="3828" actId="1076"/>
          <ac:spMkLst>
            <pc:docMk/>
            <pc:sldMk cId="4130043872" sldId="267"/>
            <ac:spMk id="61" creationId="{8D7F4099-8C7D-4A4B-B44A-7DD202EE7971}"/>
          </ac:spMkLst>
        </pc:spChg>
        <pc:spChg chg="mod">
          <ac:chgData name="Michelle Ballin" userId="4c471ffb05ff79ce" providerId="LiveId" clId="{5F1A30DE-C31B-45A6-8948-201C8A5EBA5D}" dt="2020-11-02T17:43:36.295" v="961" actId="207"/>
          <ac:spMkLst>
            <pc:docMk/>
            <pc:sldMk cId="4130043872" sldId="267"/>
            <ac:spMk id="227" creationId="{00000000-0000-0000-0000-000000000000}"/>
          </ac:spMkLst>
        </pc:spChg>
        <pc:spChg chg="mod">
          <ac:chgData name="Michelle Ballin" userId="4c471ffb05ff79ce" providerId="LiveId" clId="{5F1A30DE-C31B-45A6-8948-201C8A5EBA5D}" dt="2020-11-02T17:54:22.901" v="1591" actId="14100"/>
          <ac:spMkLst>
            <pc:docMk/>
            <pc:sldMk cId="4130043872" sldId="267"/>
            <ac:spMk id="229" creationId="{00000000-0000-0000-0000-000000000000}"/>
          </ac:spMkLst>
        </pc:spChg>
        <pc:spChg chg="mod">
          <ac:chgData name="Michelle Ballin" userId="4c471ffb05ff79ce" providerId="LiveId" clId="{5F1A30DE-C31B-45A6-8948-201C8A5EBA5D}" dt="2020-11-02T17:55:36.317" v="1620" actId="6549"/>
          <ac:spMkLst>
            <pc:docMk/>
            <pc:sldMk cId="4130043872" sldId="267"/>
            <ac:spMk id="230" creationId="{00000000-0000-0000-0000-000000000000}"/>
          </ac:spMkLst>
        </pc:spChg>
        <pc:picChg chg="del">
          <ac:chgData name="Michelle Ballin" userId="4c471ffb05ff79ce" providerId="LiveId" clId="{5F1A30DE-C31B-45A6-8948-201C8A5EBA5D}" dt="2020-11-02T18:13:07.437" v="3345" actId="478"/>
          <ac:picMkLst>
            <pc:docMk/>
            <pc:sldMk cId="4130043872" sldId="267"/>
            <ac:picMk id="9" creationId="{00000000-0000-0000-0000-000000000000}"/>
          </ac:picMkLst>
        </pc:picChg>
        <pc:picChg chg="del mod">
          <ac:chgData name="Michelle Ballin" userId="4c471ffb05ff79ce" providerId="LiveId" clId="{5F1A30DE-C31B-45A6-8948-201C8A5EBA5D}" dt="2020-11-02T16:37:02.126" v="94" actId="478"/>
          <ac:picMkLst>
            <pc:docMk/>
            <pc:sldMk cId="4130043872" sldId="267"/>
            <ac:picMk id="20" creationId="{2CF3E0F2-D466-4DBD-8E40-A2C6B2379FB3}"/>
          </ac:picMkLst>
        </pc:picChg>
        <pc:picChg chg="add mod">
          <ac:chgData name="Michelle Ballin" userId="4c471ffb05ff79ce" providerId="LiveId" clId="{5F1A30DE-C31B-45A6-8948-201C8A5EBA5D}" dt="2020-11-02T18:21:37.588" v="3830" actId="1076"/>
          <ac:picMkLst>
            <pc:docMk/>
            <pc:sldMk cId="4130043872" sldId="267"/>
            <ac:picMk id="26" creationId="{AC2EF6E2-737C-47BE-A1A4-A6864F4CB0C6}"/>
          </ac:picMkLst>
        </pc:picChg>
        <pc:picChg chg="add del mod">
          <ac:chgData name="Michelle Ballin" userId="4c471ffb05ff79ce" providerId="LiveId" clId="{5F1A30DE-C31B-45A6-8948-201C8A5EBA5D}" dt="2020-11-02T16:32:54.478" v="59" actId="478"/>
          <ac:picMkLst>
            <pc:docMk/>
            <pc:sldMk cId="4130043872" sldId="267"/>
            <ac:picMk id="1026" creationId="{90D4EDC6-5CB0-4437-B496-CAEE1D14B28F}"/>
          </ac:picMkLst>
        </pc:picChg>
        <pc:picChg chg="add del mod">
          <ac:chgData name="Michelle Ballin" userId="4c471ffb05ff79ce" providerId="LiveId" clId="{5F1A30DE-C31B-45A6-8948-201C8A5EBA5D}" dt="2020-11-02T16:33:52.051" v="64" actId="478"/>
          <ac:picMkLst>
            <pc:docMk/>
            <pc:sldMk cId="4130043872" sldId="267"/>
            <ac:picMk id="1028" creationId="{D487F315-6ACF-4CEF-994C-FBC4910AF71F}"/>
          </ac:picMkLst>
        </pc:picChg>
        <pc:picChg chg="add del">
          <ac:chgData name="Michelle Ballin" userId="4c471ffb05ff79ce" providerId="LiveId" clId="{5F1A30DE-C31B-45A6-8948-201C8A5EBA5D}" dt="2020-11-02T16:33:57.279" v="66"/>
          <ac:picMkLst>
            <pc:docMk/>
            <pc:sldMk cId="4130043872" sldId="267"/>
            <ac:picMk id="1030" creationId="{D49FD8DA-9C06-44AF-A3BA-BC8D14D6AAD8}"/>
          </ac:picMkLst>
        </pc:picChg>
        <pc:picChg chg="add mod">
          <ac:chgData name="Michelle Ballin" userId="4c471ffb05ff79ce" providerId="LiveId" clId="{5F1A30DE-C31B-45A6-8948-201C8A5EBA5D}" dt="2020-11-02T18:21:42.779" v="3831" actId="1076"/>
          <ac:picMkLst>
            <pc:docMk/>
            <pc:sldMk cId="4130043872" sldId="267"/>
            <ac:picMk id="1032" creationId="{79CF3A77-F4D2-464B-B317-32B522E6D3A8}"/>
          </ac:picMkLst>
        </pc:picChg>
        <pc:picChg chg="add mod">
          <ac:chgData name="Michelle Ballin" userId="4c471ffb05ff79ce" providerId="LiveId" clId="{5F1A30DE-C31B-45A6-8948-201C8A5EBA5D}" dt="2020-11-02T17:32:50.171" v="812" actId="1076"/>
          <ac:picMkLst>
            <pc:docMk/>
            <pc:sldMk cId="4130043872" sldId="267"/>
            <ac:picMk id="1034" creationId="{712979E6-AD6F-4CC9-B134-91ACFD583512}"/>
          </ac:picMkLst>
        </pc:picChg>
        <pc:picChg chg="add del">
          <ac:chgData name="Michelle Ballin" userId="4c471ffb05ff79ce" providerId="LiveId" clId="{5F1A30DE-C31B-45A6-8948-201C8A5EBA5D}" dt="2020-11-02T16:36:18.777" v="85" actId="478"/>
          <ac:picMkLst>
            <pc:docMk/>
            <pc:sldMk cId="4130043872" sldId="267"/>
            <ac:picMk id="1036" creationId="{5842C2C7-5821-4FC0-868C-1A44D9E25195}"/>
          </ac:picMkLst>
        </pc:picChg>
        <pc:picChg chg="add del mod">
          <ac:chgData name="Michelle Ballin" userId="4c471ffb05ff79ce" providerId="LiveId" clId="{5F1A30DE-C31B-45A6-8948-201C8A5EBA5D}" dt="2020-11-02T16:36:58.148" v="93" actId="478"/>
          <ac:picMkLst>
            <pc:docMk/>
            <pc:sldMk cId="4130043872" sldId="267"/>
            <ac:picMk id="1038" creationId="{7E736BEC-7BE6-4901-A26C-4792D9B996E0}"/>
          </ac:picMkLst>
        </pc:picChg>
        <pc:picChg chg="add del mod">
          <ac:chgData name="Michelle Ballin" userId="4c471ffb05ff79ce" providerId="LiveId" clId="{5F1A30DE-C31B-45A6-8948-201C8A5EBA5D}" dt="2020-11-02T18:14:33.101" v="3356"/>
          <ac:picMkLst>
            <pc:docMk/>
            <pc:sldMk cId="4130043872" sldId="267"/>
            <ac:picMk id="1040" creationId="{FA1CCAEC-2A5E-400C-8345-116662EE40B5}"/>
          </ac:picMkLst>
        </pc:picChg>
        <pc:picChg chg="add mod">
          <ac:chgData name="Michelle Ballin" userId="4c471ffb05ff79ce" providerId="LiveId" clId="{5F1A30DE-C31B-45A6-8948-201C8A5EBA5D}" dt="2020-11-02T18:21:04.414" v="3825" actId="167"/>
          <ac:picMkLst>
            <pc:docMk/>
            <pc:sldMk cId="4130043872" sldId="267"/>
            <ac:picMk id="1042" creationId="{D5DD5DA1-CA16-4B16-BE33-CA5E91CD319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4975" cy="5254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a:defRPr sz="1200">
                <a:latin typeface="Times New Roman" pitchFamily="18" charset="0"/>
                <a:ea typeface="+mn-ea"/>
                <a:cs typeface="+mn-cs"/>
              </a:defRPr>
            </a:lvl1pPr>
          </a:lstStyle>
          <a:p>
            <a:pPr>
              <a:defRPr/>
            </a:pPr>
            <a:endParaRPr lang="en-AU"/>
          </a:p>
        </p:txBody>
      </p:sp>
      <p:sp>
        <p:nvSpPr>
          <p:cNvPr id="4099" name="Rectangle 3"/>
          <p:cNvSpPr>
            <a:spLocks noGrp="1" noChangeArrowheads="1"/>
          </p:cNvSpPr>
          <p:nvPr>
            <p:ph type="dt" sz="quarter" idx="1"/>
          </p:nvPr>
        </p:nvSpPr>
        <p:spPr bwMode="auto">
          <a:xfrm>
            <a:off x="3867150" y="0"/>
            <a:ext cx="3048000" cy="5254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a:defRPr sz="1200">
                <a:latin typeface="Times New Roman" pitchFamily="18" charset="0"/>
                <a:ea typeface="+mn-ea"/>
                <a:cs typeface="+mn-cs"/>
              </a:defRPr>
            </a:lvl1pPr>
          </a:lstStyle>
          <a:p>
            <a:pPr>
              <a:defRPr/>
            </a:pPr>
            <a:endParaRPr lang="en-AU"/>
          </a:p>
        </p:txBody>
      </p:sp>
      <p:sp>
        <p:nvSpPr>
          <p:cNvPr id="4100" name="Rectangle 4"/>
          <p:cNvSpPr>
            <a:spLocks noGrp="1" noChangeArrowheads="1"/>
          </p:cNvSpPr>
          <p:nvPr>
            <p:ph type="ftr" sz="quarter" idx="2"/>
          </p:nvPr>
        </p:nvSpPr>
        <p:spPr bwMode="auto">
          <a:xfrm>
            <a:off x="0" y="9520238"/>
            <a:ext cx="2974975" cy="52387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a:defRPr sz="1200">
                <a:latin typeface="Times New Roman" pitchFamily="18" charset="0"/>
                <a:ea typeface="+mn-ea"/>
                <a:cs typeface="+mn-cs"/>
              </a:defRPr>
            </a:lvl1pPr>
          </a:lstStyle>
          <a:p>
            <a:pPr>
              <a:defRPr/>
            </a:pPr>
            <a:endParaRPr lang="en-AU"/>
          </a:p>
        </p:txBody>
      </p:sp>
      <p:sp>
        <p:nvSpPr>
          <p:cNvPr id="4101" name="Rectangle 5"/>
          <p:cNvSpPr>
            <a:spLocks noGrp="1" noChangeArrowheads="1"/>
          </p:cNvSpPr>
          <p:nvPr>
            <p:ph type="sldNum" sz="quarter" idx="3"/>
          </p:nvPr>
        </p:nvSpPr>
        <p:spPr bwMode="auto">
          <a:xfrm>
            <a:off x="3867150" y="9520238"/>
            <a:ext cx="3048000" cy="52387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a:defRPr sz="1200"/>
            </a:lvl1pPr>
          </a:lstStyle>
          <a:p>
            <a:fld id="{CE756AE1-8AC9-9544-89B0-826B0BD17430}" type="slidenum">
              <a:rPr lang="en-AU"/>
              <a:pPr/>
              <a:t>‹#›</a:t>
            </a:fld>
            <a:endParaRPr lang="en-AU"/>
          </a:p>
        </p:txBody>
      </p:sp>
    </p:spTree>
    <p:extLst>
      <p:ext uri="{BB962C8B-B14F-4D97-AF65-F5344CB8AC3E}">
        <p14:creationId xmlns:p14="http://schemas.microsoft.com/office/powerpoint/2010/main" val="1958585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4975" cy="5254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a:defRPr sz="1200">
                <a:latin typeface="Times New Roman" pitchFamily="18" charset="0"/>
                <a:ea typeface="+mn-ea"/>
                <a:cs typeface="+mn-cs"/>
              </a:defRPr>
            </a:lvl1pPr>
          </a:lstStyle>
          <a:p>
            <a:pPr>
              <a:defRPr/>
            </a:pPr>
            <a:endParaRPr lang="en-AU"/>
          </a:p>
        </p:txBody>
      </p:sp>
      <p:sp>
        <p:nvSpPr>
          <p:cNvPr id="3075" name="Rectangle 3"/>
          <p:cNvSpPr>
            <a:spLocks noGrp="1" noChangeArrowheads="1"/>
          </p:cNvSpPr>
          <p:nvPr>
            <p:ph type="dt" idx="1"/>
          </p:nvPr>
        </p:nvSpPr>
        <p:spPr bwMode="auto">
          <a:xfrm>
            <a:off x="3867150" y="0"/>
            <a:ext cx="3048000" cy="5254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a:defRPr sz="1200">
                <a:latin typeface="Times New Roman" pitchFamily="18" charset="0"/>
                <a:ea typeface="+mn-ea"/>
                <a:cs typeface="+mn-cs"/>
              </a:defRPr>
            </a:lvl1pPr>
          </a:lstStyle>
          <a:p>
            <a:pPr>
              <a:defRPr/>
            </a:pPr>
            <a:endParaRPr lang="en-AU"/>
          </a:p>
        </p:txBody>
      </p:sp>
      <p:sp>
        <p:nvSpPr>
          <p:cNvPr id="2052" name="Rectangle 4"/>
          <p:cNvSpPr>
            <a:spLocks noGrp="1" noRot="1" noChangeAspect="1" noChangeArrowheads="1" noTextEdit="1"/>
          </p:cNvSpPr>
          <p:nvPr>
            <p:ph type="sldImg" idx="2"/>
          </p:nvPr>
        </p:nvSpPr>
        <p:spPr bwMode="auto">
          <a:xfrm>
            <a:off x="757238" y="749300"/>
            <a:ext cx="5330825" cy="374808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892175" y="4797425"/>
            <a:ext cx="5056188" cy="4497388"/>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9520238"/>
            <a:ext cx="2974975" cy="52387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a:defRPr sz="1200">
                <a:latin typeface="Times New Roman" pitchFamily="18" charset="0"/>
                <a:ea typeface="+mn-ea"/>
                <a:cs typeface="+mn-cs"/>
              </a:defRPr>
            </a:lvl1pPr>
          </a:lstStyle>
          <a:p>
            <a:pPr>
              <a:defRPr/>
            </a:pPr>
            <a:endParaRPr lang="en-AU"/>
          </a:p>
        </p:txBody>
      </p:sp>
      <p:sp>
        <p:nvSpPr>
          <p:cNvPr id="3079" name="Rectangle 7"/>
          <p:cNvSpPr>
            <a:spLocks noGrp="1" noChangeArrowheads="1"/>
          </p:cNvSpPr>
          <p:nvPr>
            <p:ph type="sldNum" sz="quarter" idx="5"/>
          </p:nvPr>
        </p:nvSpPr>
        <p:spPr bwMode="auto">
          <a:xfrm>
            <a:off x="3867150" y="9520238"/>
            <a:ext cx="3048000" cy="52387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a:defRPr sz="1200"/>
            </a:lvl1pPr>
          </a:lstStyle>
          <a:p>
            <a:fld id="{CC079EA0-00D0-7A4A-AFF3-77DC674A5766}" type="slidenum">
              <a:rPr lang="en-AU"/>
              <a:pPr/>
              <a:t>‹#›</a:t>
            </a:fld>
            <a:endParaRPr lang="en-AU"/>
          </a:p>
        </p:txBody>
      </p:sp>
    </p:spTree>
    <p:extLst>
      <p:ext uri="{BB962C8B-B14F-4D97-AF65-F5344CB8AC3E}">
        <p14:creationId xmlns:p14="http://schemas.microsoft.com/office/powerpoint/2010/main" val="20905691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9586913"/>
            <a:ext cx="37306250" cy="6615112"/>
          </a:xfrm>
        </p:spPr>
        <p:txBody>
          <a:bodyPr/>
          <a:lstStyle/>
          <a:p>
            <a:r>
              <a:rPr lang="en-US"/>
              <a:t>Click to edit Master title style</a:t>
            </a:r>
          </a:p>
        </p:txBody>
      </p:sp>
      <p:sp>
        <p:nvSpPr>
          <p:cNvPr id="3" name="Subtitle 2"/>
          <p:cNvSpPr>
            <a:spLocks noGrp="1"/>
          </p:cNvSpPr>
          <p:nvPr>
            <p:ph type="subTitle" idx="1"/>
          </p:nvPr>
        </p:nvSpPr>
        <p:spPr>
          <a:xfrm>
            <a:off x="6583363" y="17487900"/>
            <a:ext cx="30724475" cy="78867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273923B9-E8D8-4146-A01F-5475454A93F9}" type="slidenum">
              <a:rPr lang="en-US"/>
              <a:pPr/>
              <a:t>‹#›</a:t>
            </a:fld>
            <a:endParaRPr lang="en-US"/>
          </a:p>
        </p:txBody>
      </p:sp>
    </p:spTree>
    <p:extLst>
      <p:ext uri="{BB962C8B-B14F-4D97-AF65-F5344CB8AC3E}">
        <p14:creationId xmlns:p14="http://schemas.microsoft.com/office/powerpoint/2010/main" val="151176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77B7CF2E-6BCF-E24E-9A20-8B872F7D0836}" type="slidenum">
              <a:rPr lang="en-US"/>
              <a:pPr/>
              <a:t>‹#›</a:t>
            </a:fld>
            <a:endParaRPr lang="en-US"/>
          </a:p>
        </p:txBody>
      </p:sp>
    </p:spTree>
    <p:extLst>
      <p:ext uri="{BB962C8B-B14F-4D97-AF65-F5344CB8AC3E}">
        <p14:creationId xmlns:p14="http://schemas.microsoft.com/office/powerpoint/2010/main" val="3182191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2163" y="2743200"/>
            <a:ext cx="9326562" cy="2468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92475" y="2743200"/>
            <a:ext cx="27827288" cy="2468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93C354D8-B1A1-A947-80D8-ABD9CBE37554}" type="slidenum">
              <a:rPr lang="en-US"/>
              <a:pPr/>
              <a:t>‹#›</a:t>
            </a:fld>
            <a:endParaRPr lang="en-US"/>
          </a:p>
        </p:txBody>
      </p:sp>
    </p:spTree>
    <p:extLst>
      <p:ext uri="{BB962C8B-B14F-4D97-AF65-F5344CB8AC3E}">
        <p14:creationId xmlns:p14="http://schemas.microsoft.com/office/powerpoint/2010/main" val="2985155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6D75B3D-FC03-D641-8E3D-8F34FAAD04CA}" type="slidenum">
              <a:rPr lang="en-US"/>
              <a:pPr/>
              <a:t>‹#›</a:t>
            </a:fld>
            <a:endParaRPr lang="en-US"/>
          </a:p>
        </p:txBody>
      </p:sp>
    </p:spTree>
    <p:extLst>
      <p:ext uri="{BB962C8B-B14F-4D97-AF65-F5344CB8AC3E}">
        <p14:creationId xmlns:p14="http://schemas.microsoft.com/office/powerpoint/2010/main" val="2256616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19831050"/>
            <a:ext cx="37307838" cy="61293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081000"/>
            <a:ext cx="37307838" cy="67500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C216D0C3-0DB9-8142-964B-3048DCDFAAFA}" type="slidenum">
              <a:rPr lang="en-US"/>
              <a:pPr/>
              <a:t>‹#›</a:t>
            </a:fld>
            <a:endParaRPr lang="en-US"/>
          </a:p>
        </p:txBody>
      </p:sp>
    </p:spTree>
    <p:extLst>
      <p:ext uri="{BB962C8B-B14F-4D97-AF65-F5344CB8AC3E}">
        <p14:creationId xmlns:p14="http://schemas.microsoft.com/office/powerpoint/2010/main" val="453088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92475" y="8915400"/>
            <a:ext cx="18576925" cy="1851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8915400"/>
            <a:ext cx="18576925" cy="1851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CD3437B5-6158-B24F-82BA-7160C4DE5A14}" type="slidenum">
              <a:rPr lang="en-US"/>
              <a:pPr/>
              <a:t>‹#›</a:t>
            </a:fld>
            <a:endParaRPr lang="en-US"/>
          </a:p>
        </p:txBody>
      </p:sp>
    </p:spTree>
    <p:extLst>
      <p:ext uri="{BB962C8B-B14F-4D97-AF65-F5344CB8AC3E}">
        <p14:creationId xmlns:p14="http://schemas.microsoft.com/office/powerpoint/2010/main" val="3998663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236663"/>
            <a:ext cx="39503350" cy="5143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6908800"/>
            <a:ext cx="19392900" cy="28781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9786938"/>
            <a:ext cx="19392900" cy="177815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6908800"/>
            <a:ext cx="19400837" cy="28781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9786938"/>
            <a:ext cx="19400837" cy="177815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85C30BDB-B3D8-4244-A7DD-6B25765729FB}" type="slidenum">
              <a:rPr lang="en-US"/>
              <a:pPr/>
              <a:t>‹#›</a:t>
            </a:fld>
            <a:endParaRPr lang="en-US"/>
          </a:p>
        </p:txBody>
      </p:sp>
    </p:spTree>
    <p:extLst>
      <p:ext uri="{BB962C8B-B14F-4D97-AF65-F5344CB8AC3E}">
        <p14:creationId xmlns:p14="http://schemas.microsoft.com/office/powerpoint/2010/main" val="2000425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41E36CB9-2CD0-8D4A-B620-805440270D01}" type="slidenum">
              <a:rPr lang="en-US"/>
              <a:pPr/>
              <a:t>‹#›</a:t>
            </a:fld>
            <a:endParaRPr lang="en-US"/>
          </a:p>
        </p:txBody>
      </p:sp>
    </p:spTree>
    <p:extLst>
      <p:ext uri="{BB962C8B-B14F-4D97-AF65-F5344CB8AC3E}">
        <p14:creationId xmlns:p14="http://schemas.microsoft.com/office/powerpoint/2010/main" val="555584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B4FEC389-9D4F-3A47-A268-B138C9235B58}" type="slidenum">
              <a:rPr lang="en-US"/>
              <a:pPr/>
              <a:t>‹#›</a:t>
            </a:fld>
            <a:endParaRPr lang="en-US"/>
          </a:p>
        </p:txBody>
      </p:sp>
    </p:spTree>
    <p:extLst>
      <p:ext uri="{BB962C8B-B14F-4D97-AF65-F5344CB8AC3E}">
        <p14:creationId xmlns:p14="http://schemas.microsoft.com/office/powerpoint/2010/main" val="255377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228725"/>
            <a:ext cx="14439900" cy="52292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5" y="1228725"/>
            <a:ext cx="24536400" cy="26339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457950"/>
            <a:ext cx="14439900" cy="211105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B18B361A-E3F7-624B-B43B-73DEB1A1D8A6}" type="slidenum">
              <a:rPr lang="en-US"/>
              <a:pPr/>
              <a:t>‹#›</a:t>
            </a:fld>
            <a:endParaRPr lang="en-US"/>
          </a:p>
        </p:txBody>
      </p:sp>
    </p:spTree>
    <p:extLst>
      <p:ext uri="{BB962C8B-B14F-4D97-AF65-F5344CB8AC3E}">
        <p14:creationId xmlns:p14="http://schemas.microsoft.com/office/powerpoint/2010/main" val="3699233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1602700"/>
            <a:ext cx="26335037" cy="2551113"/>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3" y="2757488"/>
            <a:ext cx="26335037" cy="18516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3" y="24153813"/>
            <a:ext cx="26335037" cy="36210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27E48D9B-7199-704D-BCE9-7C6384D87902}" type="slidenum">
              <a:rPr lang="en-US"/>
              <a:pPr/>
              <a:t>‹#›</a:t>
            </a:fld>
            <a:endParaRPr lang="en-US"/>
          </a:p>
        </p:txBody>
      </p:sp>
    </p:spTree>
    <p:extLst>
      <p:ext uri="{BB962C8B-B14F-4D97-AF65-F5344CB8AC3E}">
        <p14:creationId xmlns:p14="http://schemas.microsoft.com/office/powerpoint/2010/main" val="3609842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2475" y="2743200"/>
            <a:ext cx="3730625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26714" tIns="213357" rIns="426714" bIns="21335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292475" y="8915400"/>
            <a:ext cx="37306250" cy="1851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26714" tIns="213357" rIns="426714" bIns="21335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92475" y="28117800"/>
            <a:ext cx="9144000" cy="2057400"/>
          </a:xfrm>
          <a:prstGeom prst="rect">
            <a:avLst/>
          </a:prstGeom>
          <a:noFill/>
          <a:ln w="9525">
            <a:noFill/>
            <a:miter lim="800000"/>
            <a:headEnd/>
            <a:tailEnd/>
          </a:ln>
          <a:effectLst/>
        </p:spPr>
        <p:txBody>
          <a:bodyPr vert="horz" wrap="square" lIns="426714" tIns="213357" rIns="426714" bIns="213357" numCol="1" anchor="t" anchorCtr="0" compatLnSpc="1">
            <a:prstTxWarp prst="textNoShape">
              <a:avLst/>
            </a:prstTxWarp>
          </a:bodyPr>
          <a:lstStyle>
            <a:lvl1pPr>
              <a:defRPr sz="6500">
                <a:latin typeface="Times New Roman" charset="0"/>
                <a:ea typeface="+mn-ea"/>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14995525" y="28117800"/>
            <a:ext cx="13900150" cy="2057400"/>
          </a:xfrm>
          <a:prstGeom prst="rect">
            <a:avLst/>
          </a:prstGeom>
          <a:noFill/>
          <a:ln w="9525">
            <a:noFill/>
            <a:miter lim="800000"/>
            <a:headEnd/>
            <a:tailEnd/>
          </a:ln>
          <a:effectLst/>
        </p:spPr>
        <p:txBody>
          <a:bodyPr vert="horz" wrap="square" lIns="426714" tIns="213357" rIns="426714" bIns="213357" numCol="1" anchor="t" anchorCtr="0" compatLnSpc="1">
            <a:prstTxWarp prst="textNoShape">
              <a:avLst/>
            </a:prstTxWarp>
          </a:bodyPr>
          <a:lstStyle>
            <a:lvl1pPr algn="ctr">
              <a:defRPr sz="6500">
                <a:latin typeface="Times New Roman" charset="0"/>
                <a:ea typeface="+mn-ea"/>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31454725" y="28117800"/>
            <a:ext cx="9144000" cy="2057400"/>
          </a:xfrm>
          <a:prstGeom prst="rect">
            <a:avLst/>
          </a:prstGeom>
          <a:noFill/>
          <a:ln w="9525">
            <a:noFill/>
            <a:miter lim="800000"/>
            <a:headEnd/>
            <a:tailEnd/>
          </a:ln>
          <a:effectLst/>
        </p:spPr>
        <p:txBody>
          <a:bodyPr vert="horz" wrap="square" lIns="426714" tIns="213357" rIns="426714" bIns="213357" numCol="1" anchor="t" anchorCtr="0" compatLnSpc="1">
            <a:prstTxWarp prst="textNoShape">
              <a:avLst/>
            </a:prstTxWarp>
          </a:bodyPr>
          <a:lstStyle>
            <a:lvl1pPr algn="r">
              <a:defRPr sz="6500"/>
            </a:lvl1pPr>
          </a:lstStyle>
          <a:p>
            <a:fld id="{3FD08052-E9E9-584B-BC01-7ED01754B7B9}" type="slidenum">
              <a:rPr lang="en-US"/>
              <a:pPr/>
              <a:t>‹#›</a:t>
            </a:fld>
            <a:endParaRPr lang="en-US"/>
          </a:p>
        </p:txBody>
      </p:sp>
      <p:sp>
        <p:nvSpPr>
          <p:cNvPr id="1031" name="Rectangle 11"/>
          <p:cNvSpPr>
            <a:spLocks noChangeArrowheads="1"/>
          </p:cNvSpPr>
          <p:nvPr userDrawn="1"/>
        </p:nvSpPr>
        <p:spPr bwMode="auto">
          <a:xfrm>
            <a:off x="0" y="0"/>
            <a:ext cx="43891200" cy="30861000"/>
          </a:xfrm>
          <a:prstGeom prst="rect">
            <a:avLst/>
          </a:prstGeom>
          <a:noFill/>
          <a:ln w="2540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67200" rtl="0" eaLnBrk="0" fontAlgn="base" hangingPunct="0">
        <a:spcBef>
          <a:spcPct val="0"/>
        </a:spcBef>
        <a:spcAft>
          <a:spcPct val="0"/>
        </a:spcAft>
        <a:defRPr sz="20500">
          <a:solidFill>
            <a:schemeClr val="tx2"/>
          </a:solidFill>
          <a:latin typeface="+mj-lt"/>
          <a:ea typeface="MS PGothic" panose="020B0600070205080204" pitchFamily="34" charset="-128"/>
          <a:cs typeface="MS PGothic" charset="0"/>
        </a:defRPr>
      </a:lvl1pPr>
      <a:lvl2pPr algn="ctr" defTabSz="4267200" rtl="0" eaLnBrk="0" fontAlgn="base" hangingPunct="0">
        <a:spcBef>
          <a:spcPct val="0"/>
        </a:spcBef>
        <a:spcAft>
          <a:spcPct val="0"/>
        </a:spcAft>
        <a:defRPr sz="20500">
          <a:solidFill>
            <a:schemeClr val="tx2"/>
          </a:solidFill>
          <a:latin typeface="Times New Roman" pitchFamily="18" charset="0"/>
          <a:ea typeface="MS PGothic" panose="020B0600070205080204" pitchFamily="34" charset="-128"/>
          <a:cs typeface="MS PGothic" charset="0"/>
        </a:defRPr>
      </a:lvl2pPr>
      <a:lvl3pPr algn="ctr" defTabSz="4267200" rtl="0" eaLnBrk="0" fontAlgn="base" hangingPunct="0">
        <a:spcBef>
          <a:spcPct val="0"/>
        </a:spcBef>
        <a:spcAft>
          <a:spcPct val="0"/>
        </a:spcAft>
        <a:defRPr sz="20500">
          <a:solidFill>
            <a:schemeClr val="tx2"/>
          </a:solidFill>
          <a:latin typeface="Times New Roman" pitchFamily="18" charset="0"/>
          <a:ea typeface="MS PGothic" panose="020B0600070205080204" pitchFamily="34" charset="-128"/>
          <a:cs typeface="MS PGothic" charset="0"/>
        </a:defRPr>
      </a:lvl3pPr>
      <a:lvl4pPr algn="ctr" defTabSz="4267200" rtl="0" eaLnBrk="0" fontAlgn="base" hangingPunct="0">
        <a:spcBef>
          <a:spcPct val="0"/>
        </a:spcBef>
        <a:spcAft>
          <a:spcPct val="0"/>
        </a:spcAft>
        <a:defRPr sz="20500">
          <a:solidFill>
            <a:schemeClr val="tx2"/>
          </a:solidFill>
          <a:latin typeface="Times New Roman" pitchFamily="18" charset="0"/>
          <a:ea typeface="MS PGothic" panose="020B0600070205080204" pitchFamily="34" charset="-128"/>
          <a:cs typeface="MS PGothic" charset="0"/>
        </a:defRPr>
      </a:lvl4pPr>
      <a:lvl5pPr algn="ctr" defTabSz="4267200" rtl="0" eaLnBrk="0" fontAlgn="base" hangingPunct="0">
        <a:spcBef>
          <a:spcPct val="0"/>
        </a:spcBef>
        <a:spcAft>
          <a:spcPct val="0"/>
        </a:spcAft>
        <a:defRPr sz="20500">
          <a:solidFill>
            <a:schemeClr val="tx2"/>
          </a:solidFill>
          <a:latin typeface="Times New Roman" pitchFamily="18" charset="0"/>
          <a:ea typeface="MS PGothic" panose="020B0600070205080204" pitchFamily="34" charset="-128"/>
          <a:cs typeface="MS PGothic" charset="0"/>
        </a:defRPr>
      </a:lvl5pPr>
      <a:lvl6pPr marL="457200" algn="ctr" defTabSz="4267200" rtl="0" eaLnBrk="0" fontAlgn="base" hangingPunct="0">
        <a:spcBef>
          <a:spcPct val="0"/>
        </a:spcBef>
        <a:spcAft>
          <a:spcPct val="0"/>
        </a:spcAft>
        <a:defRPr sz="20500">
          <a:solidFill>
            <a:schemeClr val="tx2"/>
          </a:solidFill>
          <a:latin typeface="Times New Roman" pitchFamily="18" charset="0"/>
        </a:defRPr>
      </a:lvl6pPr>
      <a:lvl7pPr marL="914400" algn="ctr" defTabSz="4267200" rtl="0" eaLnBrk="0" fontAlgn="base" hangingPunct="0">
        <a:spcBef>
          <a:spcPct val="0"/>
        </a:spcBef>
        <a:spcAft>
          <a:spcPct val="0"/>
        </a:spcAft>
        <a:defRPr sz="20500">
          <a:solidFill>
            <a:schemeClr val="tx2"/>
          </a:solidFill>
          <a:latin typeface="Times New Roman" pitchFamily="18" charset="0"/>
        </a:defRPr>
      </a:lvl7pPr>
      <a:lvl8pPr marL="1371600" algn="ctr" defTabSz="4267200" rtl="0" eaLnBrk="0" fontAlgn="base" hangingPunct="0">
        <a:spcBef>
          <a:spcPct val="0"/>
        </a:spcBef>
        <a:spcAft>
          <a:spcPct val="0"/>
        </a:spcAft>
        <a:defRPr sz="20500">
          <a:solidFill>
            <a:schemeClr val="tx2"/>
          </a:solidFill>
          <a:latin typeface="Times New Roman" pitchFamily="18" charset="0"/>
        </a:defRPr>
      </a:lvl8pPr>
      <a:lvl9pPr marL="1828800" algn="ctr" defTabSz="4267200" rtl="0" eaLnBrk="0" fontAlgn="base" hangingPunct="0">
        <a:spcBef>
          <a:spcPct val="0"/>
        </a:spcBef>
        <a:spcAft>
          <a:spcPct val="0"/>
        </a:spcAft>
        <a:defRPr sz="20500">
          <a:solidFill>
            <a:schemeClr val="tx2"/>
          </a:solidFill>
          <a:latin typeface="Times New Roman" pitchFamily="18" charset="0"/>
        </a:defRPr>
      </a:lvl9pPr>
    </p:titleStyle>
    <p:bodyStyle>
      <a:lvl1pPr marL="1600200" indent="-1600200" algn="l" defTabSz="4267200" rtl="0" eaLnBrk="0" fontAlgn="base" hangingPunct="0">
        <a:spcBef>
          <a:spcPct val="20000"/>
        </a:spcBef>
        <a:spcAft>
          <a:spcPct val="0"/>
        </a:spcAft>
        <a:buChar char="•"/>
        <a:defRPr sz="14900">
          <a:solidFill>
            <a:schemeClr val="tx1"/>
          </a:solidFill>
          <a:latin typeface="+mn-lt"/>
          <a:ea typeface="MS PGothic" panose="020B0600070205080204" pitchFamily="34" charset="-128"/>
          <a:cs typeface="MS PGothic" charset="0"/>
        </a:defRPr>
      </a:lvl1pPr>
      <a:lvl2pPr marL="3467100" indent="-1333500" algn="l" defTabSz="4267200" rtl="0" eaLnBrk="0" fontAlgn="base" hangingPunct="0">
        <a:spcBef>
          <a:spcPct val="20000"/>
        </a:spcBef>
        <a:spcAft>
          <a:spcPct val="0"/>
        </a:spcAft>
        <a:buChar char="–"/>
        <a:defRPr sz="13100">
          <a:solidFill>
            <a:schemeClr val="tx1"/>
          </a:solidFill>
          <a:latin typeface="+mn-lt"/>
          <a:ea typeface="MS PGothic" panose="020B0600070205080204" pitchFamily="34" charset="-128"/>
          <a:cs typeface="MS PGothic" charset="0"/>
        </a:defRPr>
      </a:lvl2pPr>
      <a:lvl3pPr marL="5334000" indent="-1066800" algn="l" defTabSz="4267200" rtl="0" eaLnBrk="0" fontAlgn="base" hangingPunct="0">
        <a:spcBef>
          <a:spcPct val="20000"/>
        </a:spcBef>
        <a:spcAft>
          <a:spcPct val="0"/>
        </a:spcAft>
        <a:buChar char="•"/>
        <a:defRPr sz="11200">
          <a:solidFill>
            <a:schemeClr val="tx1"/>
          </a:solidFill>
          <a:latin typeface="+mn-lt"/>
          <a:ea typeface="MS PGothic" panose="020B0600070205080204" pitchFamily="34" charset="-128"/>
          <a:cs typeface="MS PGothic" charset="0"/>
        </a:defRPr>
      </a:lvl3pPr>
      <a:lvl4pPr marL="7467600" indent="-1066800" algn="l" defTabSz="4267200" rtl="0" eaLnBrk="0" fontAlgn="base" hangingPunct="0">
        <a:spcBef>
          <a:spcPct val="20000"/>
        </a:spcBef>
        <a:spcAft>
          <a:spcPct val="0"/>
        </a:spcAft>
        <a:buChar char="–"/>
        <a:defRPr sz="9300">
          <a:solidFill>
            <a:schemeClr val="tx1"/>
          </a:solidFill>
          <a:latin typeface="+mn-lt"/>
          <a:ea typeface="MS PGothic" panose="020B0600070205080204" pitchFamily="34" charset="-128"/>
          <a:cs typeface="MS PGothic" charset="0"/>
        </a:defRPr>
      </a:lvl4pPr>
      <a:lvl5pPr marL="9601200" indent="-1066800" algn="l" defTabSz="4267200" rtl="0" eaLnBrk="0" fontAlgn="base" hangingPunct="0">
        <a:spcBef>
          <a:spcPct val="20000"/>
        </a:spcBef>
        <a:spcAft>
          <a:spcPct val="0"/>
        </a:spcAft>
        <a:buChar char="»"/>
        <a:defRPr sz="9300">
          <a:solidFill>
            <a:schemeClr val="tx1"/>
          </a:solidFill>
          <a:latin typeface="+mn-lt"/>
          <a:ea typeface="MS PGothic" panose="020B0600070205080204" pitchFamily="34" charset="-128"/>
          <a:cs typeface="MS PGothic" charset="0"/>
        </a:defRPr>
      </a:lvl5pPr>
      <a:lvl6pPr marL="10058400" indent="-1066800" algn="l" defTabSz="4267200" rtl="0" eaLnBrk="0" fontAlgn="base" hangingPunct="0">
        <a:spcBef>
          <a:spcPct val="20000"/>
        </a:spcBef>
        <a:spcAft>
          <a:spcPct val="0"/>
        </a:spcAft>
        <a:buChar char="»"/>
        <a:defRPr sz="9300">
          <a:solidFill>
            <a:schemeClr val="tx1"/>
          </a:solidFill>
          <a:latin typeface="+mn-lt"/>
        </a:defRPr>
      </a:lvl6pPr>
      <a:lvl7pPr marL="10515600" indent="-1066800" algn="l" defTabSz="4267200" rtl="0" eaLnBrk="0" fontAlgn="base" hangingPunct="0">
        <a:spcBef>
          <a:spcPct val="20000"/>
        </a:spcBef>
        <a:spcAft>
          <a:spcPct val="0"/>
        </a:spcAft>
        <a:buChar char="»"/>
        <a:defRPr sz="9300">
          <a:solidFill>
            <a:schemeClr val="tx1"/>
          </a:solidFill>
          <a:latin typeface="+mn-lt"/>
        </a:defRPr>
      </a:lvl7pPr>
      <a:lvl8pPr marL="10972800" indent="-1066800" algn="l" defTabSz="4267200" rtl="0" eaLnBrk="0" fontAlgn="base" hangingPunct="0">
        <a:spcBef>
          <a:spcPct val="20000"/>
        </a:spcBef>
        <a:spcAft>
          <a:spcPct val="0"/>
        </a:spcAft>
        <a:buChar char="»"/>
        <a:defRPr sz="9300">
          <a:solidFill>
            <a:schemeClr val="tx1"/>
          </a:solidFill>
          <a:latin typeface="+mn-lt"/>
        </a:defRPr>
      </a:lvl8pPr>
      <a:lvl9pPr marL="11430000" indent="-1066800" algn="l" defTabSz="4267200" rtl="0" eaLnBrk="0" fontAlgn="base" hangingPunct="0">
        <a:spcBef>
          <a:spcPct val="20000"/>
        </a:spcBef>
        <a:spcAft>
          <a:spcPct val="0"/>
        </a:spcAft>
        <a:buChar char="»"/>
        <a:defRPr sz="9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2" name="Picture 18" descr="preview of mu m education pms295">
            <a:extLst>
              <a:ext uri="{FF2B5EF4-FFF2-40B4-BE49-F238E27FC236}">
                <a16:creationId xmlns:a16="http://schemas.microsoft.com/office/drawing/2014/main" id="{D5DD5DA1-CA16-4B16-BE33-CA5E91CD31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45253" y="28071237"/>
            <a:ext cx="2807847" cy="2807847"/>
          </a:xfrm>
          <a:prstGeom prst="rect">
            <a:avLst/>
          </a:prstGeom>
          <a:noFill/>
          <a:extLst>
            <a:ext uri="{909E8E84-426E-40DD-AFC4-6F175D3DCCD1}">
              <a14:hiddenFill xmlns:a14="http://schemas.microsoft.com/office/drawing/2010/main">
                <a:solidFill>
                  <a:srgbClr val="FFFFFF"/>
                </a:solidFill>
              </a14:hiddenFill>
            </a:ext>
          </a:extLst>
        </p:spPr>
      </p:pic>
      <p:sp>
        <p:nvSpPr>
          <p:cNvPr id="47" name="Text Placeholder 230"/>
          <p:cNvSpPr txBox="1">
            <a:spLocks/>
          </p:cNvSpPr>
          <p:nvPr/>
        </p:nvSpPr>
        <p:spPr>
          <a:xfrm>
            <a:off x="38100" y="28287"/>
            <a:ext cx="43815000" cy="5153633"/>
          </a:xfrm>
          <a:prstGeom prst="rect">
            <a:avLst/>
          </a:prstGeom>
          <a:ln/>
        </p:spPr>
        <p:style>
          <a:lnRef idx="1">
            <a:schemeClr val="accent4"/>
          </a:lnRef>
          <a:fillRef idx="2">
            <a:schemeClr val="accent4"/>
          </a:fillRef>
          <a:effectRef idx="1">
            <a:schemeClr val="accent4"/>
          </a:effectRef>
          <a:fontRef idx="minor">
            <a:schemeClr val="dk1"/>
          </a:fontRef>
        </p:style>
        <p:txBody>
          <a:bodyPr>
            <a:scene3d>
              <a:camera prst="orthographicFront"/>
              <a:lightRig rig="soft" dir="t">
                <a:rot lat="0" lon="0" rev="15600000"/>
              </a:lightRig>
            </a:scene3d>
            <a:sp3d extrusionH="57150" prstMaterial="softEdge">
              <a:bevelT w="25400" h="38100"/>
            </a:sp3d>
          </a:bodyPr>
          <a:lstStyle>
            <a:lvl1pPr marL="1600200" indent="-1600200" algn="l" defTabSz="4267200" rtl="0" eaLnBrk="0" fontAlgn="base" hangingPunct="0">
              <a:spcBef>
                <a:spcPct val="20000"/>
              </a:spcBef>
              <a:spcAft>
                <a:spcPct val="0"/>
              </a:spcAft>
              <a:buChar char="•"/>
              <a:defRPr sz="14900">
                <a:solidFill>
                  <a:schemeClr val="tx1"/>
                </a:solidFill>
                <a:latin typeface="+mn-lt"/>
                <a:ea typeface="ＭＳ Ｐゴシック" charset="0"/>
                <a:cs typeface="+mn-cs"/>
              </a:defRPr>
            </a:lvl1pPr>
            <a:lvl2pPr marL="3467100" indent="-1333500" algn="l" defTabSz="4267200" rtl="0" eaLnBrk="0" fontAlgn="base" hangingPunct="0">
              <a:spcBef>
                <a:spcPct val="20000"/>
              </a:spcBef>
              <a:spcAft>
                <a:spcPct val="0"/>
              </a:spcAft>
              <a:buChar char="–"/>
              <a:defRPr sz="13100">
                <a:solidFill>
                  <a:schemeClr val="tx1"/>
                </a:solidFill>
                <a:latin typeface="+mn-lt"/>
                <a:ea typeface="ＭＳ Ｐゴシック" charset="0"/>
              </a:defRPr>
            </a:lvl2pPr>
            <a:lvl3pPr marL="5334000" indent="-1066800" algn="l" defTabSz="4267200" rtl="0" eaLnBrk="0" fontAlgn="base" hangingPunct="0">
              <a:spcBef>
                <a:spcPct val="20000"/>
              </a:spcBef>
              <a:spcAft>
                <a:spcPct val="0"/>
              </a:spcAft>
              <a:buChar char="•"/>
              <a:defRPr sz="11200">
                <a:solidFill>
                  <a:schemeClr val="tx1"/>
                </a:solidFill>
                <a:latin typeface="+mn-lt"/>
                <a:ea typeface="ＭＳ Ｐゴシック" charset="0"/>
              </a:defRPr>
            </a:lvl3pPr>
            <a:lvl4pPr marL="7467600" indent="-1066800" algn="l" defTabSz="4267200" rtl="0" eaLnBrk="0" fontAlgn="base" hangingPunct="0">
              <a:spcBef>
                <a:spcPct val="20000"/>
              </a:spcBef>
              <a:spcAft>
                <a:spcPct val="0"/>
              </a:spcAft>
              <a:buChar char="–"/>
              <a:defRPr sz="9300">
                <a:solidFill>
                  <a:schemeClr val="tx1"/>
                </a:solidFill>
                <a:latin typeface="+mn-lt"/>
                <a:ea typeface="ＭＳ Ｐゴシック" charset="0"/>
              </a:defRPr>
            </a:lvl4pPr>
            <a:lvl5pPr marL="9601200" indent="-1066800" algn="l" defTabSz="4267200" rtl="0" eaLnBrk="0" fontAlgn="base" hangingPunct="0">
              <a:spcBef>
                <a:spcPct val="20000"/>
              </a:spcBef>
              <a:spcAft>
                <a:spcPct val="0"/>
              </a:spcAft>
              <a:buChar char="»"/>
              <a:defRPr sz="9300">
                <a:solidFill>
                  <a:schemeClr val="tx1"/>
                </a:solidFill>
                <a:latin typeface="+mn-lt"/>
                <a:ea typeface="ＭＳ Ｐゴシック" charset="0"/>
              </a:defRPr>
            </a:lvl5pPr>
            <a:lvl6pPr marL="10058400" indent="-1066800" algn="l" defTabSz="4267200" rtl="0" eaLnBrk="0" fontAlgn="base" hangingPunct="0">
              <a:spcBef>
                <a:spcPct val="20000"/>
              </a:spcBef>
              <a:spcAft>
                <a:spcPct val="0"/>
              </a:spcAft>
              <a:buChar char="»"/>
              <a:defRPr sz="9300">
                <a:solidFill>
                  <a:schemeClr val="tx1"/>
                </a:solidFill>
                <a:latin typeface="+mn-lt"/>
              </a:defRPr>
            </a:lvl6pPr>
            <a:lvl7pPr marL="10515600" indent="-1066800" algn="l" defTabSz="4267200" rtl="0" eaLnBrk="0" fontAlgn="base" hangingPunct="0">
              <a:spcBef>
                <a:spcPct val="20000"/>
              </a:spcBef>
              <a:spcAft>
                <a:spcPct val="0"/>
              </a:spcAft>
              <a:buChar char="»"/>
              <a:defRPr sz="9300">
                <a:solidFill>
                  <a:schemeClr val="tx1"/>
                </a:solidFill>
                <a:latin typeface="+mn-lt"/>
              </a:defRPr>
            </a:lvl7pPr>
            <a:lvl8pPr marL="10972800" indent="-1066800" algn="l" defTabSz="4267200" rtl="0" eaLnBrk="0" fontAlgn="base" hangingPunct="0">
              <a:spcBef>
                <a:spcPct val="20000"/>
              </a:spcBef>
              <a:spcAft>
                <a:spcPct val="0"/>
              </a:spcAft>
              <a:buChar char="»"/>
              <a:defRPr sz="9300">
                <a:solidFill>
                  <a:schemeClr val="tx1"/>
                </a:solidFill>
                <a:latin typeface="+mn-lt"/>
              </a:defRPr>
            </a:lvl8pPr>
            <a:lvl9pPr marL="11430000" indent="-1066800" algn="l" defTabSz="4267200" rtl="0" eaLnBrk="0" fontAlgn="base" hangingPunct="0">
              <a:spcBef>
                <a:spcPct val="20000"/>
              </a:spcBef>
              <a:spcAft>
                <a:spcPct val="0"/>
              </a:spcAft>
              <a:buChar char="»"/>
              <a:defRPr sz="9300">
                <a:solidFill>
                  <a:schemeClr val="tx1"/>
                </a:solidFill>
                <a:latin typeface="+mn-lt"/>
              </a:defRPr>
            </a:lvl9pPr>
          </a:lstStyle>
          <a:p>
            <a:pPr marL="0" indent="0" algn="ctr" eaLnBrk="1" hangingPunct="1">
              <a:spcBef>
                <a:spcPct val="0"/>
              </a:spcBef>
              <a:buFontTx/>
              <a:buNone/>
              <a:defRPr/>
            </a:pPr>
            <a:endParaRPr lang="en-US" altLang="en-US" sz="4000" b="1" dirty="0">
              <a:ln/>
              <a:solidFill>
                <a:schemeClr val="accent4"/>
              </a:solidFill>
              <a:latin typeface="Arial Rounded MT Bold" panose="020F0704030504030204" pitchFamily="34" charset="0"/>
              <a:ea typeface="STHupo" panose="020B0503020204020204" pitchFamily="2" charset="-122"/>
            </a:endParaRPr>
          </a:p>
          <a:p>
            <a:pPr marL="0" indent="0" algn="ctr" eaLnBrk="1" hangingPunct="1">
              <a:spcBef>
                <a:spcPct val="0"/>
              </a:spcBef>
              <a:buNone/>
              <a:defRPr/>
            </a:pPr>
            <a:r>
              <a:rPr lang="en-GB" sz="9600" b="1" dirty="0">
                <a:ln w="76200">
                  <a:solidFill>
                    <a:srgbClr val="002060"/>
                  </a:solidFill>
                  <a:prstDash val="solid"/>
                </a:ln>
                <a:solidFill>
                  <a:srgbClr val="909AFE"/>
                </a:solidFill>
                <a:latin typeface="Arial Black" panose="020B0A04020102020204" pitchFamily="34" charset="0"/>
                <a:cs typeface="Trebuchet MS"/>
              </a:rPr>
              <a:t>Increasing Attendance at the Elementary Level</a:t>
            </a:r>
          </a:p>
          <a:p>
            <a:pPr marL="0" indent="0" algn="ctr" eaLnBrk="1" hangingPunct="1">
              <a:spcBef>
                <a:spcPct val="0"/>
              </a:spcBef>
              <a:buFontTx/>
              <a:buNone/>
              <a:defRPr/>
            </a:pPr>
            <a:endParaRPr lang="en-US" altLang="en-US" sz="4000" b="1" dirty="0">
              <a:ln/>
              <a:solidFill>
                <a:schemeClr val="accent4"/>
              </a:solidFill>
              <a:latin typeface="Arial Rounded MT Bold" panose="020F0704030504030204" pitchFamily="34" charset="0"/>
              <a:ea typeface="STHupo" panose="020B0503020204020204" pitchFamily="2" charset="-122"/>
            </a:endParaRPr>
          </a:p>
          <a:p>
            <a:pPr marL="0" indent="0" algn="ctr" eaLnBrk="1" hangingPunct="1">
              <a:spcBef>
                <a:spcPct val="0"/>
              </a:spcBef>
              <a:buFontTx/>
              <a:buNone/>
              <a:defRPr/>
            </a:pPr>
            <a:r>
              <a:rPr lang="en-US" altLang="en-US" sz="4000" b="1" dirty="0">
                <a:ln/>
                <a:solidFill>
                  <a:srgbClr val="002060"/>
                </a:solidFill>
                <a:latin typeface="Arial Rounded MT Bold" panose="020F0704030504030204" pitchFamily="34" charset="0"/>
                <a:ea typeface="STHupo" panose="020B0503020204020204" pitchFamily="2" charset="-122"/>
              </a:rPr>
              <a:t>Michelle Ballin</a:t>
            </a:r>
          </a:p>
          <a:p>
            <a:pPr marL="0" indent="0" algn="ctr" eaLnBrk="1" hangingPunct="1">
              <a:spcBef>
                <a:spcPct val="0"/>
              </a:spcBef>
              <a:buFontTx/>
              <a:buNone/>
              <a:defRPr/>
            </a:pPr>
            <a:r>
              <a:rPr lang="en-US" altLang="en-US" sz="4000" b="1" dirty="0">
                <a:ln/>
                <a:solidFill>
                  <a:srgbClr val="002060"/>
                </a:solidFill>
                <a:latin typeface="Arial Rounded MT Bold" panose="020F0704030504030204" pitchFamily="34" charset="0"/>
                <a:ea typeface="STHupo" panose="020B0503020204020204" pitchFamily="2" charset="-122"/>
              </a:rPr>
              <a:t>s1298947@monmouth.edu</a:t>
            </a:r>
          </a:p>
          <a:p>
            <a:pPr marL="0" indent="0" algn="ctr" eaLnBrk="1" hangingPunct="1">
              <a:spcBef>
                <a:spcPct val="0"/>
              </a:spcBef>
              <a:buNone/>
              <a:defRPr/>
            </a:pPr>
            <a:r>
              <a:rPr lang="en-US" altLang="en-US" sz="4000" b="1" dirty="0">
                <a:ln/>
                <a:solidFill>
                  <a:srgbClr val="002060"/>
                </a:solidFill>
                <a:latin typeface="Arial Rounded MT Bold" panose="020F0704030504030204" pitchFamily="34" charset="0"/>
              </a:rPr>
              <a:t>Monmouth University School of Education</a:t>
            </a:r>
          </a:p>
          <a:p>
            <a:pPr marL="0" indent="0" algn="ctr" eaLnBrk="1" hangingPunct="1">
              <a:spcBef>
                <a:spcPct val="0"/>
              </a:spcBef>
              <a:buFontTx/>
              <a:buNone/>
              <a:defRPr/>
            </a:pPr>
            <a:endParaRPr lang="en-US" sz="4000" b="1" dirty="0">
              <a:ln/>
              <a:solidFill>
                <a:schemeClr val="accent4"/>
              </a:solidFill>
              <a:latin typeface="Arial Rounded MT Bold" panose="020F0704030504030204" pitchFamily="34" charset="0"/>
              <a:ea typeface="STHupo" panose="020B0503020204020204" pitchFamily="2" charset="-122"/>
            </a:endParaRPr>
          </a:p>
          <a:p>
            <a:pPr marL="0" indent="0" algn="ctr" eaLnBrk="1" hangingPunct="1">
              <a:spcBef>
                <a:spcPct val="0"/>
              </a:spcBef>
              <a:buFontTx/>
              <a:buNone/>
              <a:defRPr/>
            </a:pPr>
            <a:endParaRPr lang="en-US" sz="4000" b="1" dirty="0">
              <a:ln/>
              <a:solidFill>
                <a:schemeClr val="accent4"/>
              </a:solidFill>
              <a:latin typeface="Arial Rounded MT Bold" panose="020F0704030504030204" pitchFamily="34" charset="0"/>
              <a:ea typeface="STHupo" panose="020B0503020204020204" pitchFamily="2" charset="-122"/>
            </a:endParaRPr>
          </a:p>
        </p:txBody>
      </p:sp>
      <p:sp>
        <p:nvSpPr>
          <p:cNvPr id="226" name="Rounded Rectangle 225"/>
          <p:cNvSpPr/>
          <p:nvPr/>
        </p:nvSpPr>
        <p:spPr bwMode="auto">
          <a:xfrm>
            <a:off x="14516100" y="5658643"/>
            <a:ext cx="14859000" cy="1408112"/>
          </a:xfrm>
          <a:prstGeom prst="roundRect">
            <a:avLst/>
          </a:prstGeom>
          <a:solidFill>
            <a:srgbClr val="00206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a:defRPr/>
            </a:pPr>
            <a:r>
              <a:rPr lang="en-US" sz="5400" dirty="0">
                <a:solidFill>
                  <a:schemeClr val="bg1"/>
                </a:solidFill>
                <a:latin typeface="Trebuchet MS"/>
                <a:cs typeface="Trebuchet MS"/>
              </a:rPr>
              <a:t>Introduction</a:t>
            </a:r>
          </a:p>
        </p:txBody>
      </p:sp>
      <p:sp>
        <p:nvSpPr>
          <p:cNvPr id="227" name="Rectangle 3"/>
          <p:cNvSpPr>
            <a:spLocks noChangeArrowheads="1"/>
          </p:cNvSpPr>
          <p:nvPr/>
        </p:nvSpPr>
        <p:spPr bwMode="auto">
          <a:xfrm>
            <a:off x="15475124" y="7297286"/>
            <a:ext cx="14097002" cy="8002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pPr>
            <a:r>
              <a:rPr lang="en-US" sz="3600" dirty="0">
                <a:solidFill>
                  <a:schemeClr val="tx1"/>
                </a:solidFill>
              </a:rPr>
              <a:t>	The NJ School Report Card for Tuckerton Elementary school provides a detailed look at this Preschool through Sixth Grade school district. Some prominent statistics from the 2018-2019 school year include:</a:t>
            </a:r>
          </a:p>
          <a:p>
            <a:pPr marL="571500" indent="-571500">
              <a:lnSpc>
                <a:spcPct val="150000"/>
              </a:lnSpc>
              <a:buFont typeface="Arial" panose="020B0604020202020204" pitchFamily="34" charset="0"/>
              <a:buChar char="•"/>
            </a:pPr>
            <a:r>
              <a:rPr lang="en-US" sz="3600" dirty="0">
                <a:solidFill>
                  <a:schemeClr val="tx1"/>
                </a:solidFill>
              </a:rPr>
              <a:t>Total enrollment = 285 students</a:t>
            </a:r>
          </a:p>
          <a:p>
            <a:pPr marL="571500" indent="-571500">
              <a:lnSpc>
                <a:spcPct val="150000"/>
              </a:lnSpc>
              <a:buFont typeface="Arial" panose="020B0604020202020204" pitchFamily="34" charset="0"/>
              <a:buChar char="•"/>
            </a:pPr>
            <a:r>
              <a:rPr lang="en-US" sz="3600" dirty="0">
                <a:solidFill>
                  <a:schemeClr val="tx1"/>
                </a:solidFill>
              </a:rPr>
              <a:t>37.9% of students are economically disadvantaged</a:t>
            </a:r>
          </a:p>
          <a:p>
            <a:pPr marL="571500" indent="-571500">
              <a:lnSpc>
                <a:spcPct val="150000"/>
              </a:lnSpc>
              <a:buFont typeface="Arial" panose="020B0604020202020204" pitchFamily="34" charset="0"/>
              <a:buChar char="•"/>
            </a:pPr>
            <a:r>
              <a:rPr lang="en-US" sz="3600" dirty="0">
                <a:solidFill>
                  <a:schemeClr val="tx1"/>
                </a:solidFill>
              </a:rPr>
              <a:t>16.9% chronic absenteeism (nearly double state average)</a:t>
            </a:r>
          </a:p>
          <a:p>
            <a:pPr marL="571500" indent="-571500">
              <a:lnSpc>
                <a:spcPct val="150000"/>
              </a:lnSpc>
              <a:buFont typeface="Arial" panose="020B0604020202020204" pitchFamily="34" charset="0"/>
              <a:buChar char="•"/>
            </a:pPr>
            <a:r>
              <a:rPr lang="en-US" sz="3600" dirty="0">
                <a:solidFill>
                  <a:schemeClr val="tx1"/>
                </a:solidFill>
                <a:ea typeface="ＭＳ Ｐゴシック" charset="0"/>
                <a:cs typeface="ＭＳ Ｐゴシック" charset="0"/>
              </a:rPr>
              <a:t>English Language Arts assessment scores of 43.3% (below state)</a:t>
            </a:r>
          </a:p>
          <a:p>
            <a:pPr marL="571500" indent="-571500">
              <a:lnSpc>
                <a:spcPct val="150000"/>
              </a:lnSpc>
              <a:buFont typeface="Arial" panose="020B0604020202020204" pitchFamily="34" charset="0"/>
              <a:buChar char="•"/>
            </a:pPr>
            <a:r>
              <a:rPr lang="en-US" sz="3600" dirty="0">
                <a:solidFill>
                  <a:schemeClr val="tx1"/>
                </a:solidFill>
                <a:ea typeface="ＭＳ Ｐゴシック" charset="0"/>
                <a:cs typeface="ＭＳ Ｐゴシック" charset="0"/>
              </a:rPr>
              <a:t>Math assessment scores of 48% (met state)</a:t>
            </a:r>
          </a:p>
          <a:p>
            <a:pPr marL="571500" indent="-571500">
              <a:lnSpc>
                <a:spcPct val="150000"/>
              </a:lnSpc>
              <a:buFont typeface="Arial" panose="020B0604020202020204" pitchFamily="34" charset="0"/>
              <a:buChar char="•"/>
            </a:pPr>
            <a:r>
              <a:rPr lang="en-US" sz="3600" dirty="0">
                <a:solidFill>
                  <a:schemeClr val="tx1"/>
                </a:solidFill>
                <a:ea typeface="ＭＳ Ｐゴシック" charset="0"/>
                <a:cs typeface="ＭＳ Ｐゴシック" charset="0"/>
              </a:rPr>
              <a:t>0 HIB incidents</a:t>
            </a:r>
          </a:p>
          <a:p>
            <a:pPr marL="914400" lvl="1" indent="-457200">
              <a:buClr>
                <a:srgbClr val="0000FF"/>
              </a:buClr>
              <a:buSzPct val="100000"/>
            </a:pPr>
            <a:endParaRPr lang="en-US" sz="2800" dirty="0">
              <a:latin typeface="Trebuchet MS" charset="0"/>
            </a:endParaRPr>
          </a:p>
        </p:txBody>
      </p:sp>
      <p:sp>
        <p:nvSpPr>
          <p:cNvPr id="229" name="Rounded Rectangle 228"/>
          <p:cNvSpPr/>
          <p:nvPr/>
        </p:nvSpPr>
        <p:spPr bwMode="auto">
          <a:xfrm>
            <a:off x="38100" y="13030200"/>
            <a:ext cx="14706600" cy="1361766"/>
          </a:xfrm>
          <a:prstGeom prst="roundRect">
            <a:avLst/>
          </a:prstGeom>
          <a:solidFill>
            <a:srgbClr val="00206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a:defRPr/>
            </a:pPr>
            <a:r>
              <a:rPr lang="en-US" sz="5400" dirty="0">
                <a:solidFill>
                  <a:schemeClr val="bg1"/>
                </a:solidFill>
                <a:latin typeface="Trebuchet MS"/>
                <a:cs typeface="Trebuchet MS"/>
              </a:rPr>
              <a:t>Research Question</a:t>
            </a:r>
          </a:p>
        </p:txBody>
      </p:sp>
      <p:sp>
        <p:nvSpPr>
          <p:cNvPr id="230" name="Rectangle 3"/>
          <p:cNvSpPr>
            <a:spLocks noChangeArrowheads="1"/>
          </p:cNvSpPr>
          <p:nvPr/>
        </p:nvSpPr>
        <p:spPr bwMode="auto">
          <a:xfrm>
            <a:off x="175601" y="14704867"/>
            <a:ext cx="14569098" cy="69249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3600" dirty="0">
                <a:solidFill>
                  <a:schemeClr val="tx1">
                    <a:lumMod val="95000"/>
                    <a:lumOff val="5000"/>
                  </a:schemeClr>
                </a:solidFill>
                <a:latin typeface="+mn-lt"/>
                <a:ea typeface="ＭＳ Ｐゴシック" charset="0"/>
              </a:rPr>
              <a:t>	</a:t>
            </a:r>
            <a:r>
              <a:rPr lang="en-US" sz="3600" b="0" i="0" dirty="0">
                <a:solidFill>
                  <a:schemeClr val="tx1">
                    <a:lumMod val="95000"/>
                    <a:lumOff val="5000"/>
                  </a:schemeClr>
                </a:solidFill>
                <a:effectLst/>
                <a:latin typeface="+mn-lt"/>
              </a:rPr>
              <a:t>Chronic absenteeism at Tuckerton Elementary school is </a:t>
            </a:r>
            <a:r>
              <a:rPr lang="en-US" sz="3600" dirty="0">
                <a:solidFill>
                  <a:schemeClr val="tx1">
                    <a:lumMod val="95000"/>
                    <a:lumOff val="5000"/>
                  </a:schemeClr>
                </a:solidFill>
                <a:latin typeface="+mn-lt"/>
              </a:rPr>
              <a:t>a concerning issue for students</a:t>
            </a:r>
            <a:r>
              <a:rPr lang="en-US" sz="3600" b="0" i="0" dirty="0">
                <a:solidFill>
                  <a:schemeClr val="tx1">
                    <a:lumMod val="95000"/>
                    <a:lumOff val="5000"/>
                  </a:schemeClr>
                </a:solidFill>
                <a:effectLst/>
                <a:latin typeface="+mn-lt"/>
              </a:rPr>
              <a:t>. The state performance report shows that nearly 40% of the school had 11-15 days absent and 26% had over 15 days absent in the 2018-2019 school year. The goal of </a:t>
            </a:r>
            <a:r>
              <a:rPr lang="en-US" sz="3600" dirty="0">
                <a:solidFill>
                  <a:schemeClr val="tx1">
                    <a:lumMod val="95000"/>
                    <a:lumOff val="5000"/>
                  </a:schemeClr>
                </a:solidFill>
                <a:latin typeface="+mn-lt"/>
              </a:rPr>
              <a:t>my</a:t>
            </a:r>
            <a:r>
              <a:rPr lang="en-US" sz="3600" b="0" i="0" dirty="0">
                <a:solidFill>
                  <a:schemeClr val="tx1">
                    <a:lumMod val="95000"/>
                    <a:lumOff val="5000"/>
                  </a:schemeClr>
                </a:solidFill>
                <a:effectLst/>
                <a:latin typeface="+mn-lt"/>
              </a:rPr>
              <a:t> action research project is to decrease the percentage of students with chronic absenteeism over the next 10 months.</a:t>
            </a:r>
            <a:br>
              <a:rPr lang="en-US" sz="3600" b="0" i="0" dirty="0">
                <a:solidFill>
                  <a:schemeClr val="tx1">
                    <a:lumMod val="95000"/>
                    <a:lumOff val="5000"/>
                  </a:schemeClr>
                </a:solidFill>
                <a:effectLst/>
                <a:latin typeface="+mn-lt"/>
              </a:rPr>
            </a:br>
            <a:r>
              <a:rPr lang="en-US" sz="3600" b="0" i="0" dirty="0">
                <a:solidFill>
                  <a:schemeClr val="tx1">
                    <a:lumMod val="95000"/>
                    <a:lumOff val="5000"/>
                  </a:schemeClr>
                </a:solidFill>
                <a:effectLst/>
                <a:latin typeface="+mn-lt"/>
              </a:rPr>
              <a:t>Research for this project looked at </a:t>
            </a:r>
            <a:r>
              <a:rPr lang="en-US" sz="3600" dirty="0">
                <a:solidFill>
                  <a:schemeClr val="tx1">
                    <a:lumMod val="95000"/>
                    <a:lumOff val="5000"/>
                  </a:schemeClr>
                </a:solidFill>
                <a:latin typeface="+mn-lt"/>
              </a:rPr>
              <a:t>successful attendance policies, incentive plans for families, and parent education programs to teach families the importance of regular attendance for their elementary school student.</a:t>
            </a:r>
          </a:p>
          <a:p>
            <a:pPr algn="ctr"/>
            <a:r>
              <a:rPr lang="en-US" sz="3600" b="0" i="0" dirty="0">
                <a:solidFill>
                  <a:schemeClr val="tx1">
                    <a:lumMod val="95000"/>
                    <a:lumOff val="5000"/>
                  </a:schemeClr>
                </a:solidFill>
                <a:effectLst/>
                <a:latin typeface="+mn-lt"/>
              </a:rPr>
              <a:t>My research question was: How can policy and education be used to increase attendance at Tuckerton Elementary School?</a:t>
            </a:r>
            <a:endParaRPr lang="en-US" sz="3600" dirty="0">
              <a:solidFill>
                <a:schemeClr val="tx1">
                  <a:lumMod val="95000"/>
                  <a:lumOff val="5000"/>
                </a:schemeClr>
              </a:solidFill>
              <a:latin typeface="+mn-lt"/>
            </a:endParaRPr>
          </a:p>
          <a:p>
            <a:pPr marL="457200" indent="-457200">
              <a:buClr>
                <a:srgbClr val="0000FF"/>
              </a:buClr>
              <a:buFont typeface="Wingdings" charset="0"/>
              <a:buChar char=""/>
            </a:pPr>
            <a:endParaRPr lang="en-US" sz="2800" dirty="0">
              <a:latin typeface="Trebuchet MS" charset="0"/>
            </a:endParaRPr>
          </a:p>
          <a:p>
            <a:pPr marL="457200" indent="-457200">
              <a:buClr>
                <a:srgbClr val="0000FF"/>
              </a:buClr>
              <a:buSzPct val="80000"/>
              <a:buFont typeface="Wingdings" charset="0"/>
              <a:buChar char="u"/>
            </a:pPr>
            <a:endParaRPr lang="en-US" sz="2800" dirty="0">
              <a:latin typeface="Trebuchet MS" charset="0"/>
            </a:endParaRPr>
          </a:p>
          <a:p>
            <a:pPr marL="914400" lvl="1" indent="-457200">
              <a:buClr>
                <a:srgbClr val="0000FF"/>
              </a:buClr>
              <a:buSzPct val="100000"/>
            </a:pPr>
            <a:endParaRPr lang="en-US" sz="2800" dirty="0">
              <a:latin typeface="Trebuchet MS" charset="0"/>
            </a:endParaRPr>
          </a:p>
        </p:txBody>
      </p:sp>
      <p:sp>
        <p:nvSpPr>
          <p:cNvPr id="57" name="Rectangle 49"/>
          <p:cNvSpPr>
            <a:spLocks noChangeArrowheads="1"/>
          </p:cNvSpPr>
          <p:nvPr/>
        </p:nvSpPr>
        <p:spPr bwMode="auto">
          <a:xfrm>
            <a:off x="106851" y="22855499"/>
            <a:ext cx="14569098" cy="6186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buClr>
                <a:srgbClr val="0000FF"/>
              </a:buClr>
            </a:pPr>
            <a:r>
              <a:rPr lang="en-US" sz="3600" dirty="0">
                <a:latin typeface="+mn-lt"/>
              </a:rPr>
              <a:t>	Attendance is an ongoing issue in our country's elementary schools as well as middle and high school. It is important for school districts to implement attendance policies that support the students as well as families and makes sure it is implemented with fidelity.</a:t>
            </a:r>
          </a:p>
          <a:p>
            <a:pPr algn="ctr">
              <a:buClr>
                <a:srgbClr val="0000FF"/>
              </a:buClr>
            </a:pPr>
            <a:r>
              <a:rPr lang="en-US" sz="3600" dirty="0">
                <a:latin typeface="+mn-lt"/>
              </a:rPr>
              <a:t>	Preschool and Kindergarten students had the highest percentage of chronic absenteeism at Tuckerton Elementary School. It is important for families to realize the importance of regular attendance for students of all ages. It is the responsibility of the district to ensure they are providing necessary support to families to enable them to send their student to school each school day.</a:t>
            </a:r>
          </a:p>
          <a:p>
            <a:pPr algn="ctr">
              <a:buClr>
                <a:srgbClr val="0000FF"/>
              </a:buClr>
            </a:pPr>
            <a:r>
              <a:rPr lang="en-US" sz="3600" dirty="0"/>
              <a:t> </a:t>
            </a:r>
            <a:endParaRPr lang="en-US" sz="3600" dirty="0">
              <a:latin typeface="Trebuchet MS" charset="0"/>
            </a:endParaRPr>
          </a:p>
        </p:txBody>
      </p:sp>
      <p:sp>
        <p:nvSpPr>
          <p:cNvPr id="58" name="Rounded Rectangle 57"/>
          <p:cNvSpPr/>
          <p:nvPr/>
        </p:nvSpPr>
        <p:spPr bwMode="auto">
          <a:xfrm>
            <a:off x="0" y="21143622"/>
            <a:ext cx="14782800" cy="1447800"/>
          </a:xfrm>
          <a:prstGeom prst="roundRect">
            <a:avLst/>
          </a:prstGeom>
          <a:solidFill>
            <a:srgbClr val="00206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a:defRPr/>
            </a:pPr>
            <a:r>
              <a:rPr lang="en-US" sz="5400" dirty="0">
                <a:solidFill>
                  <a:schemeClr val="bg1"/>
                </a:solidFill>
                <a:latin typeface="Trebuchet MS"/>
                <a:cs typeface="Trebuchet MS"/>
              </a:rPr>
              <a:t>Findings</a:t>
            </a:r>
          </a:p>
        </p:txBody>
      </p:sp>
      <p:sp>
        <p:nvSpPr>
          <p:cNvPr id="59" name="Rectangle 49"/>
          <p:cNvSpPr>
            <a:spLocks noChangeArrowheads="1"/>
          </p:cNvSpPr>
          <p:nvPr/>
        </p:nvSpPr>
        <p:spPr bwMode="auto">
          <a:xfrm>
            <a:off x="14744699" y="28197889"/>
            <a:ext cx="14630401" cy="255454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16200000" scaled="1"/>
            <a:tileRect/>
          </a:gradFill>
          <a:ln/>
        </p:spPr>
        <p:style>
          <a:lnRef idx="0">
            <a:schemeClr val="accent5"/>
          </a:lnRef>
          <a:fillRef idx="3">
            <a:schemeClr val="accent5"/>
          </a:fillRef>
          <a:effectRef idx="3">
            <a:schemeClr val="accent5"/>
          </a:effectRef>
          <a:fontRef idx="minor">
            <a:schemeClr val="lt1"/>
          </a:fontRef>
        </p:style>
        <p:txBody>
          <a:bodyPr wrap="square">
            <a:spAutoFit/>
          </a:bodyPr>
          <a:lstStyle/>
          <a:p>
            <a:pPr algn="r">
              <a:buClr>
                <a:srgbClr val="0000FF"/>
              </a:buClr>
            </a:pPr>
            <a:endParaRPr lang="en-US" sz="2800" i="1" dirty="0">
              <a:solidFill>
                <a:schemeClr val="tx1"/>
              </a:solidFill>
              <a:latin typeface="Trebuchet MS" charset="0"/>
            </a:endParaRPr>
          </a:p>
          <a:p>
            <a:pPr algn="just">
              <a:defRPr/>
            </a:pPr>
            <a:r>
              <a:rPr lang="en-US" alt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rPr>
              <a:t>References </a:t>
            </a:r>
            <a:r>
              <a:rPr lang="en-US" sz="2800" dirty="0"/>
              <a:t/>
            </a:r>
            <a:br>
              <a:rPr lang="en-US" sz="2800" dirty="0"/>
            </a:br>
            <a:endParaRPr lang="en-US" sz="3200" dirty="0">
              <a:solidFill>
                <a:schemeClr val="tx1"/>
              </a:solidFill>
            </a:endParaRPr>
          </a:p>
          <a:p>
            <a:pPr lvl="1" indent="-457200" algn="just"/>
            <a:r>
              <a:rPr lang="en-US" sz="3200" dirty="0">
                <a:solidFill>
                  <a:schemeClr val="tx1"/>
                </a:solidFill>
                <a:effectLst/>
                <a:ea typeface="Calibri" panose="020F0502020204030204" pitchFamily="34" charset="0"/>
                <a:cs typeface="Times New Roman" panose="02020603050405020304" pitchFamily="18" charset="0"/>
              </a:rPr>
              <a:t>State of New Jersey Department of Education (2020). </a:t>
            </a:r>
            <a:r>
              <a:rPr lang="en-US" sz="3200" i="1" dirty="0">
                <a:solidFill>
                  <a:schemeClr val="tx1"/>
                </a:solidFill>
                <a:effectLst/>
                <a:ea typeface="Calibri" panose="020F0502020204030204" pitchFamily="34" charset="0"/>
                <a:cs typeface="Times New Roman" panose="02020603050405020304" pitchFamily="18" charset="0"/>
              </a:rPr>
              <a:t>New Jersey School Performance Reports.</a:t>
            </a:r>
            <a:r>
              <a:rPr lang="en-US" sz="3200" dirty="0">
                <a:solidFill>
                  <a:schemeClr val="tx1"/>
                </a:solidFill>
                <a:effectLst/>
                <a:ea typeface="Calibri" panose="020F0502020204030204" pitchFamily="34" charset="0"/>
                <a:cs typeface="Times New Roman" panose="02020603050405020304" pitchFamily="18" charset="0"/>
              </a:rPr>
              <a:t> https://rc.doe.state.nj.us/SearchForSchool.aspx</a:t>
            </a:r>
            <a:endParaRPr lang="en-US" sz="3200" i="1" dirty="0">
              <a:solidFill>
                <a:schemeClr val="tx1"/>
              </a:solidFill>
            </a:endParaRPr>
          </a:p>
        </p:txBody>
      </p:sp>
      <p:sp>
        <p:nvSpPr>
          <p:cNvPr id="3" name="TextBox 2"/>
          <p:cNvSpPr txBox="1"/>
          <p:nvPr/>
        </p:nvSpPr>
        <p:spPr>
          <a:xfrm>
            <a:off x="50984326" y="11067550"/>
            <a:ext cx="184666" cy="461665"/>
          </a:xfrm>
          <a:prstGeom prst="rect">
            <a:avLst/>
          </a:prstGeom>
          <a:noFill/>
        </p:spPr>
        <p:txBody>
          <a:bodyPr wrap="none" rtlCol="0">
            <a:spAutoFit/>
          </a:bodyPr>
          <a:lstStyle/>
          <a:p>
            <a:endParaRPr lang="en-US"/>
          </a:p>
        </p:txBody>
      </p:sp>
      <p:sp>
        <p:nvSpPr>
          <p:cNvPr id="33" name="Rounded Rectangle 32"/>
          <p:cNvSpPr/>
          <p:nvPr/>
        </p:nvSpPr>
        <p:spPr bwMode="auto">
          <a:xfrm>
            <a:off x="27127200" y="17735621"/>
            <a:ext cx="16764000" cy="1447800"/>
          </a:xfrm>
          <a:prstGeom prst="roundRect">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a:lstStyle/>
          <a:p>
            <a:pPr algn="ctr">
              <a:defRPr/>
            </a:pPr>
            <a:r>
              <a:rPr lang="en-US" sz="5400" dirty="0">
                <a:solidFill>
                  <a:schemeClr val="bg1"/>
                </a:solidFill>
                <a:latin typeface="Trebuchet MS"/>
                <a:cs typeface="Trebuchet MS"/>
              </a:rPr>
              <a:t>Conclusion</a:t>
            </a:r>
          </a:p>
          <a:p>
            <a:pPr algn="ctr">
              <a:defRPr/>
            </a:pPr>
            <a:endParaRPr lang="en-US" sz="5400" dirty="0">
              <a:solidFill>
                <a:schemeClr val="bg1"/>
              </a:solidFill>
              <a:latin typeface="Trebuchet MS"/>
              <a:cs typeface="Trebuchet MS"/>
            </a:endParaRPr>
          </a:p>
        </p:txBody>
      </p:sp>
      <p:sp>
        <p:nvSpPr>
          <p:cNvPr id="34" name="Rectangle 49"/>
          <p:cNvSpPr>
            <a:spLocks noChangeArrowheads="1"/>
          </p:cNvSpPr>
          <p:nvPr/>
        </p:nvSpPr>
        <p:spPr bwMode="auto">
          <a:xfrm>
            <a:off x="27089100" y="19456790"/>
            <a:ext cx="16764000" cy="840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1">
              <a:buClr>
                <a:srgbClr val="0000FF"/>
              </a:buClr>
            </a:pPr>
            <a:r>
              <a:rPr lang="en-US" sz="3600" dirty="0">
                <a:latin typeface="+mn-lt"/>
              </a:rPr>
              <a:t>	Tuckerton Elementary school should implement its current attendance policy, being sure to follow-through on all repercussions for excess days missed. Where possible, the school should make accommodations for families in need, such as offering alternative transportation for students who are late and miss the bus but do not own their own vehicle to drive their student.</a:t>
            </a:r>
          </a:p>
          <a:p>
            <a:pPr lvl="1">
              <a:buClr>
                <a:srgbClr val="0000FF"/>
              </a:buClr>
            </a:pPr>
            <a:r>
              <a:rPr lang="en-US" sz="3600" dirty="0">
                <a:latin typeface="+mn-lt"/>
              </a:rPr>
              <a:t>	Parent workshops designed to teach the families the importance of regular school attendance should be offered. Without education on the subject, many families cannot understand the importance of early childhood learners attending school regularly.</a:t>
            </a:r>
          </a:p>
          <a:p>
            <a:pPr lvl="1">
              <a:buClr>
                <a:srgbClr val="0000FF"/>
              </a:buClr>
            </a:pPr>
            <a:r>
              <a:rPr lang="en-US" sz="3600" dirty="0">
                <a:latin typeface="+mn-lt"/>
              </a:rPr>
              <a:t>	The school should continue to offer incentives for students who consistently attend school to help promote attendance within the building. This will also help boost school spirit among students and staff.</a:t>
            </a:r>
          </a:p>
          <a:p>
            <a:pPr lvl="1">
              <a:buClr>
                <a:srgbClr val="0000FF"/>
              </a:buClr>
            </a:pPr>
            <a:r>
              <a:rPr lang="en-US" sz="3600" dirty="0">
                <a:latin typeface="+mn-lt"/>
              </a:rPr>
              <a:t>	It is my hypothesis that with full implementation of the attendance policy, creation of parent education opportunities, accommodations to families in need and the use of incentives for students, Tuckerton Elementary will be able to increase their attendance rates and the success rate of its students.</a:t>
            </a:r>
          </a:p>
        </p:txBody>
      </p:sp>
      <p:pic>
        <p:nvPicPr>
          <p:cNvPr id="22" name="Picture 21" descr="A picture containing drawing, toy, doll&#10;&#10;Description automatically generated">
            <a:extLst>
              <a:ext uri="{FF2B5EF4-FFF2-40B4-BE49-F238E27FC236}">
                <a16:creationId xmlns:a16="http://schemas.microsoft.com/office/drawing/2014/main" id="{5DF7240E-4831-4B77-A885-8B78C36B5E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2051" y="5994484"/>
            <a:ext cx="10471022" cy="5339923"/>
          </a:xfrm>
          <a:prstGeom prst="rect">
            <a:avLst/>
          </a:prstGeom>
        </p:spPr>
      </p:pic>
      <p:pic>
        <p:nvPicPr>
          <p:cNvPr id="1032" name="Picture 8" descr="Myra S. Barnes Intermediate School 24">
            <a:extLst>
              <a:ext uri="{FF2B5EF4-FFF2-40B4-BE49-F238E27FC236}">
                <a16:creationId xmlns:a16="http://schemas.microsoft.com/office/drawing/2014/main" id="{79CF3A77-F4D2-464B-B317-32B522E6D3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53346" y="16165354"/>
            <a:ext cx="8810830" cy="440541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ttendance / Overview">
            <a:extLst>
              <a:ext uri="{FF2B5EF4-FFF2-40B4-BE49-F238E27FC236}">
                <a16:creationId xmlns:a16="http://schemas.microsoft.com/office/drawing/2014/main" id="{712979E6-AD6F-4CC9-B134-91ACFD5835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19488" y="6362699"/>
            <a:ext cx="10632749" cy="6099590"/>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le 57">
            <a:extLst>
              <a:ext uri="{FF2B5EF4-FFF2-40B4-BE49-F238E27FC236}">
                <a16:creationId xmlns:a16="http://schemas.microsoft.com/office/drawing/2014/main" id="{3C742C8E-A986-40E7-827A-488C55B48A54}"/>
              </a:ext>
            </a:extLst>
          </p:cNvPr>
          <p:cNvSpPr/>
          <p:nvPr/>
        </p:nvSpPr>
        <p:spPr bwMode="auto">
          <a:xfrm>
            <a:off x="27089100" y="13300517"/>
            <a:ext cx="16764000" cy="1447800"/>
          </a:xfrm>
          <a:prstGeom prst="roundRect">
            <a:avLst/>
          </a:prstGeom>
          <a:solidFill>
            <a:srgbClr val="00206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a:defRPr/>
            </a:pPr>
            <a:r>
              <a:rPr lang="en-US" sz="5400" dirty="0">
                <a:solidFill>
                  <a:schemeClr val="bg1"/>
                </a:solidFill>
                <a:latin typeface="Trebuchet MS"/>
                <a:cs typeface="Trebuchet MS"/>
              </a:rPr>
              <a:t>Methodology</a:t>
            </a:r>
          </a:p>
        </p:txBody>
      </p:sp>
      <p:sp>
        <p:nvSpPr>
          <p:cNvPr id="61" name="TextBox 60">
            <a:extLst>
              <a:ext uri="{FF2B5EF4-FFF2-40B4-BE49-F238E27FC236}">
                <a16:creationId xmlns:a16="http://schemas.microsoft.com/office/drawing/2014/main" id="{8D7F4099-8C7D-4A4B-B44A-7DD202EE7971}"/>
              </a:ext>
            </a:extLst>
          </p:cNvPr>
          <p:cNvSpPr txBox="1"/>
          <p:nvPr/>
        </p:nvSpPr>
        <p:spPr>
          <a:xfrm>
            <a:off x="27080084" y="15011192"/>
            <a:ext cx="16635515" cy="2308324"/>
          </a:xfrm>
          <a:prstGeom prst="rect">
            <a:avLst/>
          </a:prstGeom>
          <a:noFill/>
        </p:spPr>
        <p:txBody>
          <a:bodyPr wrap="square">
            <a:spAutoFit/>
          </a:bodyPr>
          <a:lstStyle/>
          <a:p>
            <a:pPr lvl="1" algn="ctr">
              <a:buClr>
                <a:srgbClr val="0000FF"/>
              </a:buClr>
            </a:pPr>
            <a:r>
              <a:rPr lang="en-US" sz="3600" dirty="0">
                <a:solidFill>
                  <a:schemeClr val="tx1">
                    <a:lumMod val="95000"/>
                    <a:lumOff val="5000"/>
                  </a:schemeClr>
                </a:solidFill>
                <a:latin typeface="+mn-lt"/>
              </a:rPr>
              <a:t>	Research was conducted using scholarly journals and peer-reviewed articles. I also used my experience Teaching Preschool, serving on the Tuckerton Elementary Board of Education, as well as my experience as a parent of Tuckerton Elementary School students, to guide my research ideas. </a:t>
            </a:r>
          </a:p>
        </p:txBody>
      </p:sp>
      <p:pic>
        <p:nvPicPr>
          <p:cNvPr id="4" name="2020_11_02_14_45_59">
            <a:hlinkClick r:id="" action="ppaction://media"/>
            <a:extLst>
              <a:ext uri="{FF2B5EF4-FFF2-40B4-BE49-F238E27FC236}">
                <a16:creationId xmlns:a16="http://schemas.microsoft.com/office/drawing/2014/main" id="{6DFF4975-9A2C-43B8-9C11-B66C8BB8742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9913600" y="22260678"/>
            <a:ext cx="4064000" cy="4064000"/>
          </a:xfrm>
          <a:prstGeom prst="rect">
            <a:avLst/>
          </a:prstGeom>
        </p:spPr>
      </p:pic>
    </p:spTree>
    <p:extLst>
      <p:ext uri="{BB962C8B-B14F-4D97-AF65-F5344CB8AC3E}">
        <p14:creationId xmlns:p14="http://schemas.microsoft.com/office/powerpoint/2010/main" val="413004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58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4499</TotalTime>
  <Words>586</Words>
  <Application>Microsoft Office PowerPoint</Application>
  <PresentationFormat>Custom</PresentationFormat>
  <Paragraphs>32</Paragraphs>
  <Slides>1</Slides>
  <Notes>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ＭＳ Ｐゴシック</vt:lpstr>
      <vt:lpstr>ＭＳ Ｐゴシック</vt:lpstr>
      <vt:lpstr>Arial</vt:lpstr>
      <vt:lpstr>Arial Black</vt:lpstr>
      <vt:lpstr>Arial Rounded MT Bold</vt:lpstr>
      <vt:lpstr>Calibri</vt:lpstr>
      <vt:lpstr>STHupo</vt:lpstr>
      <vt:lpstr>Times New Roman</vt:lpstr>
      <vt:lpstr>Trebuchet MS</vt:lpstr>
      <vt:lpstr>Wingdings</vt:lpstr>
      <vt:lpstr>Blank Presentation</vt:lpstr>
      <vt:lpstr>PowerPoint Presentation</vt:lpstr>
    </vt:vector>
  </TitlesOfParts>
  <Manager/>
  <Company>UNSW</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Medical Illustration Unit</dc:creator>
  <cp:keywords/>
  <dc:description/>
  <cp:lastModifiedBy>Robert Smith</cp:lastModifiedBy>
  <cp:revision>444</cp:revision>
  <cp:lastPrinted>2020-10-23T01:40:58Z</cp:lastPrinted>
  <dcterms:created xsi:type="dcterms:W3CDTF">1997-10-24T05:44:18Z</dcterms:created>
  <dcterms:modified xsi:type="dcterms:W3CDTF">2020-12-02T14:30:59Z</dcterms:modified>
  <cp:category/>
</cp:coreProperties>
</file>