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6" r:id="rId2"/>
  </p:sldIdLst>
  <p:sldSz cx="43891200" cy="32918400"/>
  <p:notesSz cx="6808788" cy="8086725"/>
  <p:embeddedFontLst>
    <p:embeddedFont>
      <p:font typeface="Montserrat Semi Bold" panose="020B0604020202020204" charset="0"/>
      <p:regular r:id="rId4"/>
      <p:bold r:id="rId5"/>
    </p:embeddedFont>
    <p:embeddedFont>
      <p:font typeface="Domine" panose="020B0604020202020204" charset="0"/>
      <p:regular r:id="rId6"/>
    </p:embeddedFont>
    <p:embeddedFont>
      <p:font typeface="Franklin Gothic Heavy" panose="020B0903020102020204" pitchFamily="34" charset="0"/>
      <p:regular r:id="rId7"/>
      <p:bold r:id="rId8"/>
      <p:italic r:id="rId9"/>
      <p:boldItalic r:id="rId10"/>
    </p:embeddedFont>
  </p:embeddedFontLst>
  <p:custDataLst>
    <p:tags r:id="rId11"/>
  </p:custDataLst>
  <p:defaultTextStyle>
    <a:defPPr>
      <a:defRPr lang="en-US"/>
    </a:defPPr>
    <a:lvl1pPr algn="l" rtl="0" fontAlgn="base">
      <a:spcBef>
        <a:spcPct val="0"/>
      </a:spcBef>
      <a:spcAft>
        <a:spcPct val="0"/>
      </a:spcAft>
      <a:defRPr sz="4000" kern="1200">
        <a:solidFill>
          <a:schemeClr val="tx1"/>
        </a:solidFill>
        <a:latin typeface="Arial"/>
        <a:ea typeface="+mn-ea"/>
        <a:cs typeface="+mn-cs"/>
      </a:defRPr>
    </a:lvl1pPr>
    <a:lvl2pPr marL="457200" algn="l" rtl="0" fontAlgn="base">
      <a:spcBef>
        <a:spcPct val="0"/>
      </a:spcBef>
      <a:spcAft>
        <a:spcPct val="0"/>
      </a:spcAft>
      <a:defRPr sz="4000" kern="1200">
        <a:solidFill>
          <a:schemeClr val="tx1"/>
        </a:solidFill>
        <a:latin typeface="Arial"/>
        <a:ea typeface="+mn-ea"/>
        <a:cs typeface="+mn-cs"/>
      </a:defRPr>
    </a:lvl2pPr>
    <a:lvl3pPr marL="914400" algn="l" rtl="0" fontAlgn="base">
      <a:spcBef>
        <a:spcPct val="0"/>
      </a:spcBef>
      <a:spcAft>
        <a:spcPct val="0"/>
      </a:spcAft>
      <a:defRPr sz="4000" kern="1200">
        <a:solidFill>
          <a:schemeClr val="tx1"/>
        </a:solidFill>
        <a:latin typeface="Arial"/>
        <a:ea typeface="+mn-ea"/>
        <a:cs typeface="+mn-cs"/>
      </a:defRPr>
    </a:lvl3pPr>
    <a:lvl4pPr marL="1371600" algn="l" rtl="0" fontAlgn="base">
      <a:spcBef>
        <a:spcPct val="0"/>
      </a:spcBef>
      <a:spcAft>
        <a:spcPct val="0"/>
      </a:spcAft>
      <a:defRPr sz="4000" kern="1200">
        <a:solidFill>
          <a:schemeClr val="tx1"/>
        </a:solidFill>
        <a:latin typeface="Arial"/>
        <a:ea typeface="+mn-ea"/>
        <a:cs typeface="+mn-cs"/>
      </a:defRPr>
    </a:lvl4pPr>
    <a:lvl5pPr marL="1828800" algn="l" rtl="0" fontAlgn="base">
      <a:spcBef>
        <a:spcPct val="0"/>
      </a:spcBef>
      <a:spcAft>
        <a:spcPct val="0"/>
      </a:spcAft>
      <a:defRPr sz="4000" kern="1200">
        <a:solidFill>
          <a:schemeClr val="tx1"/>
        </a:solidFill>
        <a:latin typeface="Arial"/>
        <a:ea typeface="+mn-ea"/>
        <a:cs typeface="+mn-cs"/>
      </a:defRPr>
    </a:lvl5pPr>
    <a:lvl6pPr marL="2286000" algn="l" defTabSz="914400" rtl="0" eaLnBrk="1" latinLnBrk="0" hangingPunct="1">
      <a:defRPr sz="4000" kern="1200">
        <a:solidFill>
          <a:schemeClr val="tx1"/>
        </a:solidFill>
        <a:latin typeface="Arial"/>
        <a:ea typeface="+mn-ea"/>
        <a:cs typeface="+mn-cs"/>
      </a:defRPr>
    </a:lvl6pPr>
    <a:lvl7pPr marL="2743200" algn="l" defTabSz="914400" rtl="0" eaLnBrk="1" latinLnBrk="0" hangingPunct="1">
      <a:defRPr sz="4000" kern="1200">
        <a:solidFill>
          <a:schemeClr val="tx1"/>
        </a:solidFill>
        <a:latin typeface="Arial"/>
        <a:ea typeface="+mn-ea"/>
        <a:cs typeface="+mn-cs"/>
      </a:defRPr>
    </a:lvl7pPr>
    <a:lvl8pPr marL="3200400" algn="l" defTabSz="914400" rtl="0" eaLnBrk="1" latinLnBrk="0" hangingPunct="1">
      <a:defRPr sz="4000" kern="1200">
        <a:solidFill>
          <a:schemeClr val="tx1"/>
        </a:solidFill>
        <a:latin typeface="Arial"/>
        <a:ea typeface="+mn-ea"/>
        <a:cs typeface="+mn-cs"/>
      </a:defRPr>
    </a:lvl8pPr>
    <a:lvl9pPr marL="3657600" algn="l" defTabSz="914400" rtl="0" eaLnBrk="1" latinLnBrk="0" hangingPunct="1">
      <a:defRPr sz="4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F59696"/>
    <a:srgbClr val="4E7988"/>
    <a:srgbClr val="5D8FA1"/>
    <a:srgbClr val="A0BEC8"/>
    <a:srgbClr val="1482A5"/>
    <a:srgbClr val="BEBEBE"/>
    <a:srgbClr val="DCDCDC"/>
    <a:srgbClr val="DCE1C8"/>
    <a:srgbClr val="C0E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8" autoAdjust="0"/>
    <p:restoredTop sz="94660"/>
  </p:normalViewPr>
  <p:slideViewPr>
    <p:cSldViewPr snapToGrid="0">
      <p:cViewPr varScale="1">
        <p:scale>
          <a:sx n="24" d="100"/>
          <a:sy n="24" d="100"/>
        </p:scale>
        <p:origin x="810" y="9"/>
      </p:cViewPr>
      <p:guideLst>
        <p:guide orient="horz" pos="10368"/>
        <p:guide pos="13824"/>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gs" Target="tags/tag1.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51163"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defRPr sz="1200" smtClean="0">
                <a:latin typeface="Arial" pitchFamily="34" charset="0"/>
              </a:defRPr>
            </a:lvl1pPr>
          </a:lstStyle>
          <a:p>
            <a:pPr>
              <a:defRPr/>
            </a:pPr>
            <a:endParaRPr lang="en-US" dirty="0"/>
          </a:p>
        </p:txBody>
      </p:sp>
      <p:sp>
        <p:nvSpPr>
          <p:cNvPr id="3075" name="Rectangle 3"/>
          <p:cNvSpPr>
            <a:spLocks noGrp="1" noChangeArrowheads="1"/>
          </p:cNvSpPr>
          <p:nvPr>
            <p:ph type="dt" idx="1"/>
          </p:nvPr>
        </p:nvSpPr>
        <p:spPr bwMode="auto">
          <a:xfrm>
            <a:off x="3856038" y="0"/>
            <a:ext cx="2951162"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vl1pPr algn="r">
              <a:defRPr sz="1200" smtClean="0">
                <a:latin typeface="Arial" pitchFamily="34"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384300" y="606425"/>
            <a:ext cx="4040188" cy="30321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1038" y="3841750"/>
            <a:ext cx="5446712"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kern="1200" smtId="4294967295"/>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7680325"/>
            <a:ext cx="2951163"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defRPr sz="1200" smtClean="0">
                <a:latin typeface="Arial" pitchFamily="34" charset="0"/>
              </a:defRPr>
            </a:lvl1pPr>
          </a:lstStyle>
          <a:p>
            <a:pPr>
              <a:defRPr/>
            </a:pPr>
            <a:endParaRPr lang="en-US" dirty="0"/>
          </a:p>
        </p:txBody>
      </p:sp>
      <p:sp>
        <p:nvSpPr>
          <p:cNvPr id="3079" name="Rectangle 7"/>
          <p:cNvSpPr>
            <a:spLocks noGrp="1" noChangeArrowheads="1"/>
          </p:cNvSpPr>
          <p:nvPr>
            <p:ph type="sldNum" sz="quarter" idx="5"/>
          </p:nvPr>
        </p:nvSpPr>
        <p:spPr bwMode="auto">
          <a:xfrm>
            <a:off x="3856038" y="7680325"/>
            <a:ext cx="2951162"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b" anchorCtr="0" compatLnSpc="1">
            <a:prstTxWarp prst="textNoShape">
              <a:avLst/>
            </a:prstTxWarp>
          </a:bodyPr>
          <a:lstStyle>
            <a:defPPr>
              <a:defRPr kern="1200" smtId="4294967295"/>
            </a:defPPr>
            <a:lvl1pPr algn="r">
              <a:defRPr sz="1200" smtClean="0">
                <a:latin typeface="Arial" pitchFamily="34" charset="0"/>
              </a:defRPr>
            </a:lvl1pPr>
          </a:lstStyle>
          <a:p>
            <a:pPr>
              <a:defRPr/>
            </a:pPr>
            <a:fld id="{FD68BA3D-49E0-46A5-97E9-F72E8ED8D052}" type="slidenum">
              <a:rPr lang="en-US"/>
              <a:pPr>
                <a:defRPr/>
              </a:pPr>
              <a:t>‹#›</a:t>
            </a:fld>
            <a:endParaRPr lang="en-US" dirty="0"/>
          </a:p>
        </p:txBody>
      </p:sp>
    </p:spTree>
    <p:extLst>
      <p:ext uri="{BB962C8B-B14F-4D97-AF65-F5344CB8AC3E}">
        <p14:creationId xmlns:p14="http://schemas.microsoft.com/office/powerpoint/2010/main" val="2952400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fld id="{FE711041-1460-417A-9628-0999F88FE5EF}"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xfrm>
            <a:off x="1384300" y="606425"/>
            <a:ext cx="4040188" cy="3032125"/>
          </a:xfrm>
        </p:spPr>
      </p:sp>
      <p:sp>
        <p:nvSpPr>
          <p:cNvPr id="4100" name="Rectangle 3"/>
          <p:cNvSpPr>
            <a:spLocks noGrp="1" noChangeArrowheads="1"/>
          </p:cNvSpPr>
          <p:nvPr>
            <p:ph type="body" idx="1"/>
          </p:nvPr>
        </p:nvSpPr>
        <p:spPr>
          <a:noFill/>
        </p:spPr>
        <p:txBody>
          <a:bodyPr/>
          <a:lstStyle>
            <a:defPPr>
              <a:defRPr kern="1200" smtId="4294967295"/>
            </a:defPPr>
          </a:lstStyle>
          <a:p>
            <a:pPr eaLnBrk="1" hangingPunct="1"/>
            <a:endParaRPr lang="en-US" altLang="en-US" dirty="0">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115" y="10225769"/>
            <a:ext cx="37308972" cy="7056664"/>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044" y="18654033"/>
            <a:ext cx="30723114" cy="8411936"/>
          </a:xfrm>
        </p:spPr>
        <p:txBody>
          <a:bodyPr/>
          <a:lstStyle>
            <a:defPPr>
              <a:defRPr kern="1200" smtId="4294967295"/>
            </a:defPPr>
            <a:lvl1pPr marL="0" indent="0" algn="ctr">
              <a:buNone/>
              <a:defRPr/>
            </a:lvl1pPr>
            <a:lvl2pPr marL="391866" indent="0" algn="ctr">
              <a:buNone/>
              <a:defRPr/>
            </a:lvl2pPr>
            <a:lvl3pPr marL="783732" indent="0" algn="ctr">
              <a:buNone/>
              <a:defRPr/>
            </a:lvl3pPr>
            <a:lvl4pPr marL="1175598" indent="0" algn="ctr">
              <a:buNone/>
              <a:defRPr/>
            </a:lvl4pPr>
            <a:lvl5pPr marL="1567464" indent="0" algn="ctr">
              <a:buNone/>
              <a:defRPr/>
            </a:lvl5pPr>
            <a:lvl6pPr marL="1959331" indent="0" algn="ctr">
              <a:buNone/>
              <a:defRPr/>
            </a:lvl6pPr>
            <a:lvl7pPr marL="2351197" indent="0" algn="ctr">
              <a:buNone/>
              <a:defRPr/>
            </a:lvl7pPr>
            <a:lvl8pPr marL="2743063" indent="0" algn="ctr">
              <a:buNone/>
              <a:defRPr/>
            </a:lvl8pPr>
            <a:lvl9pPr marL="313492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A95BE68-8CCE-46D6-825E-4C89311130E0}" type="slidenum">
              <a:rPr lang="en-US"/>
              <a:pPr>
                <a:defRPr/>
              </a:pPr>
              <a:t>‹#›</a:t>
            </a:fld>
            <a:endParaRPr lang="en-US" dirty="0"/>
          </a:p>
        </p:txBody>
      </p:sp>
    </p:spTree>
    <p:extLst>
      <p:ext uri="{BB962C8B-B14F-4D97-AF65-F5344CB8AC3E}">
        <p14:creationId xmlns:p14="http://schemas.microsoft.com/office/powerpoint/2010/main" val="1945543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9B474208-0198-4A25-8E49-9981AE94CAD4}" type="slidenum">
              <a:rPr lang="en-US"/>
              <a:pPr>
                <a:defRPr/>
              </a:pPr>
              <a:t>‹#›</a:t>
            </a:fld>
            <a:endParaRPr lang="en-US" dirty="0"/>
          </a:p>
        </p:txBody>
      </p:sp>
    </p:spTree>
    <p:extLst>
      <p:ext uri="{BB962C8B-B14F-4D97-AF65-F5344CB8AC3E}">
        <p14:creationId xmlns:p14="http://schemas.microsoft.com/office/powerpoint/2010/main" val="311440238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2572" y="1319893"/>
            <a:ext cx="9875158" cy="28086503"/>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2195286" y="1319893"/>
            <a:ext cx="29453114" cy="28086503"/>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C450EB3-2DBF-480F-84FE-E177DB3F6FE3}" type="slidenum">
              <a:rPr lang="en-US"/>
              <a:pPr>
                <a:defRPr/>
              </a:pPr>
              <a:t>‹#›</a:t>
            </a:fld>
            <a:endParaRPr lang="en-US" dirty="0"/>
          </a:p>
        </p:txBody>
      </p:sp>
    </p:spTree>
    <p:extLst>
      <p:ext uri="{BB962C8B-B14F-4D97-AF65-F5344CB8AC3E}">
        <p14:creationId xmlns:p14="http://schemas.microsoft.com/office/powerpoint/2010/main" val="20421506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1AA1885A-9E93-4209-AD0F-62A47E16BA21}" type="slidenum">
              <a:rPr lang="en-US"/>
              <a:pPr>
                <a:defRPr/>
              </a:pPr>
              <a:t>‹#›</a:t>
            </a:fld>
            <a:endParaRPr lang="en-US" dirty="0"/>
          </a:p>
        </p:txBody>
      </p:sp>
    </p:spTree>
    <p:extLst>
      <p:ext uri="{BB962C8B-B14F-4D97-AF65-F5344CB8AC3E}">
        <p14:creationId xmlns:p14="http://schemas.microsoft.com/office/powerpoint/2010/main" val="25657633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665"/>
            <a:ext cx="37307158" cy="6536871"/>
          </a:xfrm>
        </p:spPr>
        <p:txBody>
          <a:bodyPr anchor="t"/>
          <a:lstStyle>
            <a:defPPr>
              <a:defRPr kern="1200" smtId="4294967295"/>
            </a:defPPr>
            <a:lvl1pPr algn="l">
              <a:defRPr sz="3428" b="1" cap="all"/>
            </a:lvl1pPr>
          </a:lstStyle>
          <a:p>
            <a:r>
              <a:rPr lang="en-US"/>
              <a:t>Click to edit Master title style</a:t>
            </a:r>
          </a:p>
        </p:txBody>
      </p:sp>
      <p:sp>
        <p:nvSpPr>
          <p:cNvPr id="3" name="Text Placeholder 2"/>
          <p:cNvSpPr>
            <a:spLocks noGrp="1"/>
          </p:cNvSpPr>
          <p:nvPr>
            <p:ph type="body" idx="1"/>
          </p:nvPr>
        </p:nvSpPr>
        <p:spPr>
          <a:xfrm>
            <a:off x="3467100" y="13952764"/>
            <a:ext cx="37307158" cy="7200900"/>
          </a:xfrm>
        </p:spPr>
        <p:txBody>
          <a:bodyPr anchor="b"/>
          <a:lstStyle>
            <a:defPPr>
              <a:defRPr kern="1200" smtId="4294967295"/>
            </a:defPPr>
            <a:lvl1pPr marL="0" indent="0">
              <a:buNone/>
              <a:defRPr sz="1714"/>
            </a:lvl1pPr>
            <a:lvl2pPr marL="391866" indent="0">
              <a:buNone/>
              <a:defRPr sz="1543"/>
            </a:lvl2pPr>
            <a:lvl3pPr marL="783732" indent="0">
              <a:buNone/>
              <a:defRPr sz="1371"/>
            </a:lvl3pPr>
            <a:lvl4pPr marL="1175598" indent="0">
              <a:buNone/>
              <a:defRPr sz="1200"/>
            </a:lvl4pPr>
            <a:lvl5pPr marL="1567464" indent="0">
              <a:buNone/>
              <a:defRPr sz="1200"/>
            </a:lvl5pPr>
            <a:lvl6pPr marL="1959331" indent="0">
              <a:buNone/>
              <a:defRPr sz="1200"/>
            </a:lvl6pPr>
            <a:lvl7pPr marL="2351197" indent="0">
              <a:buNone/>
              <a:defRPr sz="1200"/>
            </a:lvl7pPr>
            <a:lvl8pPr marL="2743063" indent="0">
              <a:buNone/>
              <a:defRPr sz="1200"/>
            </a:lvl8pPr>
            <a:lvl9pPr marL="3134929" indent="0">
              <a:buNone/>
              <a:defRPr sz="12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8D8E578A-D0F8-4058-94E3-8546EF85F9EE}" type="slidenum">
              <a:rPr lang="en-US"/>
              <a:pPr>
                <a:defRPr/>
              </a:pPr>
              <a:t>‹#›</a:t>
            </a:fld>
            <a:endParaRPr lang="en-US" dirty="0"/>
          </a:p>
        </p:txBody>
      </p:sp>
    </p:spTree>
    <p:extLst>
      <p:ext uri="{BB962C8B-B14F-4D97-AF65-F5344CB8AC3E}">
        <p14:creationId xmlns:p14="http://schemas.microsoft.com/office/powerpoint/2010/main" val="40516355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2195286" y="7682593"/>
            <a:ext cx="19663229" cy="21723804"/>
          </a:xfrm>
        </p:spPr>
        <p:txBody>
          <a:bodyPr/>
          <a:lstStyle>
            <a:defPPr>
              <a:defRPr kern="1200" smtId="4294967295"/>
            </a:defPPr>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2686" y="7682593"/>
            <a:ext cx="19665042" cy="21723804"/>
          </a:xfrm>
        </p:spPr>
        <p:txBody>
          <a:bodyPr/>
          <a:lstStyle>
            <a:defPPr>
              <a:defRPr kern="1200" smtId="4294967295"/>
            </a:defPPr>
            <a:lvl1pPr>
              <a:defRPr sz="2400"/>
            </a:lvl1pPr>
            <a:lvl2pPr>
              <a:defRPr sz="2057"/>
            </a:lvl2pPr>
            <a:lvl3pPr>
              <a:defRPr sz="1714"/>
            </a:lvl3pPr>
            <a:lvl4pPr>
              <a:defRPr sz="1543"/>
            </a:lvl4pPr>
            <a:lvl5pPr>
              <a:defRPr sz="1543"/>
            </a:lvl5pPr>
            <a:lvl6pPr>
              <a:defRPr sz="1543"/>
            </a:lvl6pPr>
            <a:lvl7pPr>
              <a:defRPr sz="1543"/>
            </a:lvl7pPr>
            <a:lvl8pPr>
              <a:defRPr sz="1543"/>
            </a:lvl8pPr>
            <a:lvl9pPr>
              <a:defRPr sz="15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0AD92783-880D-4EF9-AAA3-0353101734EF}" type="slidenum">
              <a:rPr lang="en-US"/>
              <a:pPr>
                <a:defRPr/>
              </a:pPr>
              <a:t>‹#›</a:t>
            </a:fld>
            <a:endParaRPr lang="en-US" dirty="0"/>
          </a:p>
        </p:txBody>
      </p:sp>
    </p:spTree>
    <p:extLst>
      <p:ext uri="{BB962C8B-B14F-4D97-AF65-F5344CB8AC3E}">
        <p14:creationId xmlns:p14="http://schemas.microsoft.com/office/powerpoint/2010/main" val="20183201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286" y="1318533"/>
            <a:ext cx="39500628"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5285" y="7368269"/>
            <a:ext cx="19392902" cy="3071132"/>
          </a:xfrm>
        </p:spPr>
        <p:txBody>
          <a:bodyPr anchor="b"/>
          <a:lstStyle>
            <a:defPPr>
              <a:defRPr kern="1200" smtId="4294967295"/>
            </a:defPPr>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4" name="Content Placeholder 3"/>
          <p:cNvSpPr>
            <a:spLocks noGrp="1"/>
          </p:cNvSpPr>
          <p:nvPr>
            <p:ph sz="half" idx="2"/>
          </p:nvPr>
        </p:nvSpPr>
        <p:spPr>
          <a:xfrm>
            <a:off x="2195285" y="10439400"/>
            <a:ext cx="19392902" cy="18965636"/>
          </a:xfrm>
        </p:spPr>
        <p:txBody>
          <a:bodyPr/>
          <a:lstStyle>
            <a:defPPr>
              <a:defRPr kern="1200" smtId="4294967295"/>
            </a:defPPr>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758" y="7368269"/>
            <a:ext cx="19400158" cy="3071132"/>
          </a:xfrm>
        </p:spPr>
        <p:txBody>
          <a:bodyPr anchor="b"/>
          <a:lstStyle>
            <a:defPPr>
              <a:defRPr kern="1200" smtId="4294967295"/>
            </a:defPPr>
            <a:lvl1pPr marL="0" indent="0">
              <a:buNone/>
              <a:defRPr sz="2057" b="1"/>
            </a:lvl1pPr>
            <a:lvl2pPr marL="391866" indent="0">
              <a:buNone/>
              <a:defRPr sz="1714" b="1"/>
            </a:lvl2pPr>
            <a:lvl3pPr marL="783732" indent="0">
              <a:buNone/>
              <a:defRPr sz="1543" b="1"/>
            </a:lvl3pPr>
            <a:lvl4pPr marL="1175598" indent="0">
              <a:buNone/>
              <a:defRPr sz="1371" b="1"/>
            </a:lvl4pPr>
            <a:lvl5pPr marL="1567464" indent="0">
              <a:buNone/>
              <a:defRPr sz="1371" b="1"/>
            </a:lvl5pPr>
            <a:lvl6pPr marL="1959331" indent="0">
              <a:buNone/>
              <a:defRPr sz="1371" b="1"/>
            </a:lvl6pPr>
            <a:lvl7pPr marL="2351197" indent="0">
              <a:buNone/>
              <a:defRPr sz="1371" b="1"/>
            </a:lvl7pPr>
            <a:lvl8pPr marL="2743063" indent="0">
              <a:buNone/>
              <a:defRPr sz="1371" b="1"/>
            </a:lvl8pPr>
            <a:lvl9pPr marL="3134929" indent="0">
              <a:buNone/>
              <a:defRPr sz="1371" b="1"/>
            </a:lvl9pPr>
          </a:lstStyle>
          <a:p>
            <a:pPr lvl="0"/>
            <a:r>
              <a:rPr lang="en-US"/>
              <a:t>Click to edit Master text styles</a:t>
            </a:r>
          </a:p>
        </p:txBody>
      </p:sp>
      <p:sp>
        <p:nvSpPr>
          <p:cNvPr id="6" name="Content Placeholder 5"/>
          <p:cNvSpPr>
            <a:spLocks noGrp="1"/>
          </p:cNvSpPr>
          <p:nvPr>
            <p:ph sz="quarter" idx="4"/>
          </p:nvPr>
        </p:nvSpPr>
        <p:spPr>
          <a:xfrm>
            <a:off x="22295758" y="10439400"/>
            <a:ext cx="19400158" cy="18965636"/>
          </a:xfrm>
        </p:spPr>
        <p:txBody>
          <a:bodyPr/>
          <a:lstStyle>
            <a:defPPr>
              <a:defRPr kern="1200" smtId="4294967295"/>
            </a:defPPr>
            <a:lvl1pPr>
              <a:defRPr sz="2057"/>
            </a:lvl1pPr>
            <a:lvl2pPr>
              <a:defRPr sz="1714"/>
            </a:lvl2pPr>
            <a:lvl3pPr>
              <a:defRPr sz="1543"/>
            </a:lvl3pPr>
            <a:lvl4pPr>
              <a:defRPr sz="1371"/>
            </a:lvl4pPr>
            <a:lvl5pPr>
              <a:defRPr sz="1371"/>
            </a:lvl5pPr>
            <a:lvl6pPr>
              <a:defRPr sz="1371"/>
            </a:lvl6pPr>
            <a:lvl7pPr>
              <a:defRPr sz="1371"/>
            </a:lvl7pPr>
            <a:lvl8pPr>
              <a:defRPr sz="1371"/>
            </a:lvl8pPr>
            <a:lvl9pPr>
              <a:defRPr sz="13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278D30F0-36CE-423B-87E3-3336EA73C414}" type="slidenum">
              <a:rPr lang="en-US"/>
              <a:pPr>
                <a:defRPr/>
              </a:pPr>
              <a:t>‹#›</a:t>
            </a:fld>
            <a:endParaRPr lang="en-US" dirty="0"/>
          </a:p>
        </p:txBody>
      </p:sp>
    </p:spTree>
    <p:extLst>
      <p:ext uri="{BB962C8B-B14F-4D97-AF65-F5344CB8AC3E}">
        <p14:creationId xmlns:p14="http://schemas.microsoft.com/office/powerpoint/2010/main" val="25842213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F3C68488-87DD-4EF1-ADE4-C23BB20DA123}" type="slidenum">
              <a:rPr lang="en-US"/>
              <a:pPr>
                <a:defRPr/>
              </a:pPr>
              <a:t>‹#›</a:t>
            </a:fld>
            <a:endParaRPr lang="en-US" dirty="0"/>
          </a:p>
        </p:txBody>
      </p:sp>
    </p:spTree>
    <p:extLst>
      <p:ext uri="{BB962C8B-B14F-4D97-AF65-F5344CB8AC3E}">
        <p14:creationId xmlns:p14="http://schemas.microsoft.com/office/powerpoint/2010/main" val="5757642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D04324FF-B463-45BE-A8A2-637C431B850F}" type="slidenum">
              <a:rPr lang="en-US"/>
              <a:pPr>
                <a:defRPr/>
              </a:pPr>
              <a:t>‹#›</a:t>
            </a:fld>
            <a:endParaRPr lang="en-US" dirty="0"/>
          </a:p>
        </p:txBody>
      </p:sp>
    </p:spTree>
    <p:extLst>
      <p:ext uri="{BB962C8B-B14F-4D97-AF65-F5344CB8AC3E}">
        <p14:creationId xmlns:p14="http://schemas.microsoft.com/office/powerpoint/2010/main" val="25070753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286" y="1310369"/>
            <a:ext cx="14439902" cy="5577567"/>
          </a:xfrm>
        </p:spPr>
        <p:txBody>
          <a:bodyPr anchor="b"/>
          <a:lstStyle>
            <a:defPPr>
              <a:defRPr kern="1200" smtId="4294967295"/>
            </a:defPPr>
            <a:lvl1pPr algn="l">
              <a:defRPr sz="1714" b="1"/>
            </a:lvl1pPr>
          </a:lstStyle>
          <a:p>
            <a:r>
              <a:rPr lang="en-US"/>
              <a:t>Click to edit Master title style</a:t>
            </a:r>
          </a:p>
        </p:txBody>
      </p:sp>
      <p:sp>
        <p:nvSpPr>
          <p:cNvPr id="3" name="Content Placeholder 2"/>
          <p:cNvSpPr>
            <a:spLocks noGrp="1"/>
          </p:cNvSpPr>
          <p:nvPr>
            <p:ph idx="1"/>
          </p:nvPr>
        </p:nvSpPr>
        <p:spPr>
          <a:xfrm>
            <a:off x="17159514" y="1310369"/>
            <a:ext cx="24536400" cy="28094667"/>
          </a:xfrm>
        </p:spPr>
        <p:txBody>
          <a:bodyPr/>
          <a:lstStyle>
            <a:defPPr>
              <a:defRPr kern="1200" smtId="4294967295"/>
            </a:defPPr>
            <a:lvl1pPr>
              <a:defRPr sz="2743"/>
            </a:lvl1pPr>
            <a:lvl2pPr>
              <a:defRPr sz="2400"/>
            </a:lvl2pPr>
            <a:lvl3pPr>
              <a:defRPr sz="2057"/>
            </a:lvl3pPr>
            <a:lvl4pPr>
              <a:defRPr sz="1714"/>
            </a:lvl4pPr>
            <a:lvl5pPr>
              <a:defRPr sz="1714"/>
            </a:lvl5pPr>
            <a:lvl6pPr>
              <a:defRPr sz="1714"/>
            </a:lvl6pPr>
            <a:lvl7pPr>
              <a:defRPr sz="1714"/>
            </a:lvl7pPr>
            <a:lvl8pPr>
              <a:defRPr sz="1714"/>
            </a:lvl8pPr>
            <a:lvl9pPr>
              <a:defRPr sz="17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5286" y="6887936"/>
            <a:ext cx="14439902" cy="22517100"/>
          </a:xfrm>
        </p:spPr>
        <p:txBody>
          <a:bodyPr/>
          <a:lstStyle>
            <a:defPPr>
              <a:defRPr kern="1200" smtId="4294967295"/>
            </a:defPPr>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569AF8B2-148F-4F0B-8BF4-12161EC2D1B2}" type="slidenum">
              <a:rPr lang="en-US"/>
              <a:pPr>
                <a:defRPr/>
              </a:pPr>
              <a:t>‹#›</a:t>
            </a:fld>
            <a:endParaRPr lang="en-US" dirty="0"/>
          </a:p>
        </p:txBody>
      </p:sp>
    </p:spTree>
    <p:extLst>
      <p:ext uri="{BB962C8B-B14F-4D97-AF65-F5344CB8AC3E}">
        <p14:creationId xmlns:p14="http://schemas.microsoft.com/office/powerpoint/2010/main" val="8533420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343" y="23042336"/>
            <a:ext cx="26334358" cy="2721429"/>
          </a:xfrm>
        </p:spPr>
        <p:txBody>
          <a:bodyPr anchor="b"/>
          <a:lstStyle>
            <a:defPPr>
              <a:defRPr kern="1200" smtId="4294967295"/>
            </a:defPPr>
            <a:lvl1pPr algn="l">
              <a:defRPr sz="1714" b="1"/>
            </a:lvl1pPr>
          </a:lstStyle>
          <a:p>
            <a:r>
              <a:rPr lang="en-US"/>
              <a:t>Click to edit Master title style</a:t>
            </a:r>
          </a:p>
        </p:txBody>
      </p:sp>
      <p:sp>
        <p:nvSpPr>
          <p:cNvPr id="3" name="Picture Placeholder 2"/>
          <p:cNvSpPr>
            <a:spLocks noGrp="1"/>
          </p:cNvSpPr>
          <p:nvPr>
            <p:ph type="pic" idx="1"/>
          </p:nvPr>
        </p:nvSpPr>
        <p:spPr>
          <a:xfrm>
            <a:off x="8603343" y="2941865"/>
            <a:ext cx="26334358" cy="19750767"/>
          </a:xfrm>
        </p:spPr>
        <p:txBody>
          <a:bodyPr/>
          <a:lstStyle>
            <a:defPPr>
              <a:defRPr kern="1200" smtId="4294967295"/>
            </a:defPPr>
            <a:lvl1pPr marL="0" indent="0">
              <a:buNone/>
              <a:defRPr sz="2743"/>
            </a:lvl1pPr>
            <a:lvl2pPr marL="391866" indent="0">
              <a:buNone/>
              <a:defRPr sz="2400"/>
            </a:lvl2pPr>
            <a:lvl3pPr marL="783732" indent="0">
              <a:buNone/>
              <a:defRPr sz="2057"/>
            </a:lvl3pPr>
            <a:lvl4pPr marL="1175598" indent="0">
              <a:buNone/>
              <a:defRPr sz="1714"/>
            </a:lvl4pPr>
            <a:lvl5pPr marL="1567464" indent="0">
              <a:buNone/>
              <a:defRPr sz="1714"/>
            </a:lvl5pPr>
            <a:lvl6pPr marL="1959331" indent="0">
              <a:buNone/>
              <a:defRPr sz="1714"/>
            </a:lvl6pPr>
            <a:lvl7pPr marL="2351197" indent="0">
              <a:buNone/>
              <a:defRPr sz="1714"/>
            </a:lvl7pPr>
            <a:lvl8pPr marL="2743063" indent="0">
              <a:buNone/>
              <a:defRPr sz="1714"/>
            </a:lvl8pPr>
            <a:lvl9pPr marL="3134929" indent="0">
              <a:buNone/>
              <a:defRPr sz="1714"/>
            </a:lvl9pPr>
          </a:lstStyle>
          <a:p>
            <a:pPr lvl="0"/>
            <a:endParaRPr lang="en-US" noProof="0" dirty="0"/>
          </a:p>
        </p:txBody>
      </p:sp>
      <p:sp>
        <p:nvSpPr>
          <p:cNvPr id="4" name="Text Placeholder 3"/>
          <p:cNvSpPr>
            <a:spLocks noGrp="1"/>
          </p:cNvSpPr>
          <p:nvPr>
            <p:ph type="body" sz="half" idx="2"/>
          </p:nvPr>
        </p:nvSpPr>
        <p:spPr>
          <a:xfrm>
            <a:off x="8603343" y="25763765"/>
            <a:ext cx="26334358" cy="3863068"/>
          </a:xfrm>
        </p:spPr>
        <p:txBody>
          <a:bodyPr/>
          <a:lstStyle>
            <a:defPPr>
              <a:defRPr kern="1200" smtId="4294967295"/>
            </a:defPPr>
            <a:lvl1pPr marL="0" indent="0">
              <a:buNone/>
              <a:defRPr sz="1200"/>
            </a:lvl1pPr>
            <a:lvl2pPr marL="391866" indent="0">
              <a:buNone/>
              <a:defRPr sz="1029"/>
            </a:lvl2pPr>
            <a:lvl3pPr marL="783732" indent="0">
              <a:buNone/>
              <a:defRPr sz="857"/>
            </a:lvl3pPr>
            <a:lvl4pPr marL="1175598" indent="0">
              <a:buNone/>
              <a:defRPr sz="771"/>
            </a:lvl4pPr>
            <a:lvl5pPr marL="1567464" indent="0">
              <a:buNone/>
              <a:defRPr sz="771"/>
            </a:lvl5pPr>
            <a:lvl6pPr marL="1959331" indent="0">
              <a:buNone/>
              <a:defRPr sz="771"/>
            </a:lvl6pPr>
            <a:lvl7pPr marL="2351197" indent="0">
              <a:buNone/>
              <a:defRPr sz="771"/>
            </a:lvl7pPr>
            <a:lvl8pPr marL="2743063" indent="0">
              <a:buNone/>
              <a:defRPr sz="771"/>
            </a:lvl8pPr>
            <a:lvl9pPr marL="3134929" indent="0">
              <a:buNone/>
              <a:defRPr sz="771"/>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dirty="0"/>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dirty="0"/>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394B4100-3FB4-4EE7-9A6A-3BB0409AD99E}" type="slidenum">
              <a:rPr lang="en-US"/>
              <a:pPr>
                <a:defRPr/>
              </a:pPr>
              <a:t>‹#›</a:t>
            </a:fld>
            <a:endParaRPr lang="en-US" dirty="0"/>
          </a:p>
        </p:txBody>
      </p:sp>
    </p:spTree>
    <p:extLst>
      <p:ext uri="{BB962C8B-B14F-4D97-AF65-F5344CB8AC3E}">
        <p14:creationId xmlns:p14="http://schemas.microsoft.com/office/powerpoint/2010/main" val="186916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95286" y="1319893"/>
            <a:ext cx="3950244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smtId="4294967295"/>
            </a:defPPr>
          </a:lstStyle>
          <a:p>
            <a:pPr lvl="0"/>
            <a:r>
              <a:rPr lang="en-US" altLang="en-US"/>
              <a:t>Click to edit Master title style</a:t>
            </a:r>
          </a:p>
        </p:txBody>
      </p:sp>
      <p:sp>
        <p:nvSpPr>
          <p:cNvPr id="2051" name="Rectangle 3"/>
          <p:cNvSpPr>
            <a:spLocks noGrp="1" noChangeArrowheads="1"/>
          </p:cNvSpPr>
          <p:nvPr>
            <p:ph type="body" idx="1"/>
          </p:nvPr>
        </p:nvSpPr>
        <p:spPr bwMode="auto">
          <a:xfrm>
            <a:off x="2195286" y="7682593"/>
            <a:ext cx="39502442" cy="2172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2195286" y="29977897"/>
            <a:ext cx="1024164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defTabSz="4031595">
              <a:defRPr sz="6171" smtClean="0">
                <a:latin typeface="Arial" pitchFamily="34" charset="0"/>
              </a:defRPr>
            </a:lvl1pPr>
          </a:lstStyle>
          <a:p>
            <a:pPr>
              <a:defRPr/>
            </a:pPr>
            <a:endParaRPr lang="en-US" dirty="0"/>
          </a:p>
        </p:txBody>
      </p:sp>
      <p:sp>
        <p:nvSpPr>
          <p:cNvPr id="1029" name="Rectangle 5"/>
          <p:cNvSpPr>
            <a:spLocks noGrp="1" noChangeArrowheads="1"/>
          </p:cNvSpPr>
          <p:nvPr>
            <p:ph type="ftr" sz="quarter" idx="3"/>
          </p:nvPr>
        </p:nvSpPr>
        <p:spPr bwMode="auto">
          <a:xfrm>
            <a:off x="14996886" y="29977897"/>
            <a:ext cx="1389924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ctr" defTabSz="4031595">
              <a:defRPr sz="6171" smtClean="0">
                <a:latin typeface="Arial"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31456086" y="29977897"/>
            <a:ext cx="1024164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smtId="4294967295"/>
            </a:defPPr>
            <a:lvl1pPr algn="r" defTabSz="4031595">
              <a:defRPr sz="6171" smtClean="0">
                <a:latin typeface="Arial" pitchFamily="34" charset="0"/>
              </a:defRPr>
            </a:lvl1pPr>
          </a:lstStyle>
          <a:p>
            <a:pPr>
              <a:defRPr/>
            </a:pPr>
            <a:fld id="{0B35A14E-1105-4CD0-847A-A3FB94D0B890}" type="slidenum">
              <a:rPr lang="en-US"/>
              <a:pPr>
                <a:defRPr/>
              </a:pPr>
              <a:t>‹#›</a:t>
            </a:fld>
            <a:endParaRPr lang="en-US" dirty="0"/>
          </a:p>
        </p:txBody>
      </p:sp>
      <p:pic>
        <p:nvPicPr>
          <p:cNvPr id="2052" name="New picture"/>
          <p:cNvPicPr/>
          <p:nvPr/>
        </p:nvPicPr>
        <p:blipFill>
          <a:blip r:embed="rId13"/>
          <a:stretch>
            <a:fillRect/>
          </a:stretch>
        </p:blipFill>
        <p:spPr>
          <a:xfrm rot="16200000">
            <a:off x="-11506200" y="16459200"/>
            <a:ext cx="14274800" cy="4368800"/>
          </a:xfrm>
          <a:prstGeom prst="rect">
            <a:avLst/>
          </a:prstGeom>
        </p:spPr>
      </p:pic>
      <p:pic>
        <p:nvPicPr>
          <p:cNvPr id="2053" name="New picture"/>
          <p:cNvPicPr/>
          <p:nvPr/>
        </p:nvPicPr>
        <p:blipFill>
          <a:blip r:embed="rId13"/>
          <a:stretch>
            <a:fillRect/>
          </a:stretch>
        </p:blipFill>
        <p:spPr>
          <a:xfrm rot="5400000">
            <a:off x="41122600" y="16459200"/>
            <a:ext cx="14274800" cy="4368800"/>
          </a:xfrm>
          <a:prstGeom prst="rect">
            <a:avLst/>
          </a:prstGeom>
        </p:spPr>
      </p:pic>
      <p:pic>
        <p:nvPicPr>
          <p:cNvPr id="2054" name="New picture"/>
          <p:cNvPicPr/>
          <p:nvPr/>
        </p:nvPicPr>
        <p:blipFill>
          <a:blip r:embed="rId14"/>
          <a:stretch>
            <a:fillRect/>
          </a:stretch>
        </p:blipFill>
        <p:spPr>
          <a:xfrm>
            <a:off x="6959600" y="33426400"/>
            <a:ext cx="29972000" cy="1549400"/>
          </a:xfrm>
          <a:prstGeom prst="rect">
            <a:avLst/>
          </a:prstGeom>
        </p:spPr>
      </p:pic>
      <p:sp>
        <p:nvSpPr>
          <p:cNvPr id="2055"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dirty="0">
                <a:solidFill>
                  <a:srgbClr val="808080"/>
                </a:solidFill>
              </a:rPr>
              <a:t>Template ID: </a:t>
            </a:r>
            <a:r>
              <a:rPr sz="4880" dirty="0" err="1">
                <a:solidFill>
                  <a:srgbClr val="808080"/>
                </a:solidFill>
              </a:rPr>
              <a:t>introspectiveporpoise</a:t>
            </a:r>
            <a:r>
              <a:rPr sz="4880" dirty="0">
                <a:solidFill>
                  <a:srgbClr val="808080"/>
                </a:solidFill>
              </a:rPr>
              <a:t>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031595" rtl="0" eaLnBrk="0" fontAlgn="base" hangingPunct="0">
        <a:spcBef>
          <a:spcPct val="0"/>
        </a:spcBef>
        <a:spcAft>
          <a:spcPct val="0"/>
        </a:spcAft>
        <a:defRPr sz="19456">
          <a:solidFill>
            <a:schemeClr val="tx2"/>
          </a:solidFill>
          <a:latin typeface="+mj-lt"/>
          <a:ea typeface="+mj-ea"/>
          <a:cs typeface="+mj-cs"/>
        </a:defRPr>
      </a:lvl1pPr>
      <a:lvl2pPr algn="ctr" defTabSz="4031595" rtl="0" eaLnBrk="0" fontAlgn="base" hangingPunct="0">
        <a:spcBef>
          <a:spcPct val="0"/>
        </a:spcBef>
        <a:spcAft>
          <a:spcPct val="0"/>
        </a:spcAft>
        <a:defRPr sz="19456">
          <a:solidFill>
            <a:schemeClr val="tx2"/>
          </a:solidFill>
          <a:latin typeface="Arial" pitchFamily="34" charset="0"/>
        </a:defRPr>
      </a:lvl2pPr>
      <a:lvl3pPr algn="ctr" defTabSz="4031595" rtl="0" eaLnBrk="0" fontAlgn="base" hangingPunct="0">
        <a:spcBef>
          <a:spcPct val="0"/>
        </a:spcBef>
        <a:spcAft>
          <a:spcPct val="0"/>
        </a:spcAft>
        <a:defRPr sz="19456">
          <a:solidFill>
            <a:schemeClr val="tx2"/>
          </a:solidFill>
          <a:latin typeface="Arial" pitchFamily="34" charset="0"/>
        </a:defRPr>
      </a:lvl3pPr>
      <a:lvl4pPr algn="ctr" defTabSz="4031595" rtl="0" eaLnBrk="0" fontAlgn="base" hangingPunct="0">
        <a:spcBef>
          <a:spcPct val="0"/>
        </a:spcBef>
        <a:spcAft>
          <a:spcPct val="0"/>
        </a:spcAft>
        <a:defRPr sz="19456">
          <a:solidFill>
            <a:schemeClr val="tx2"/>
          </a:solidFill>
          <a:latin typeface="Arial" pitchFamily="34" charset="0"/>
        </a:defRPr>
      </a:lvl4pPr>
      <a:lvl5pPr algn="ctr" defTabSz="4031595" rtl="0" eaLnBrk="0" fontAlgn="base" hangingPunct="0">
        <a:spcBef>
          <a:spcPct val="0"/>
        </a:spcBef>
        <a:spcAft>
          <a:spcPct val="0"/>
        </a:spcAft>
        <a:defRPr sz="19456">
          <a:solidFill>
            <a:schemeClr val="tx2"/>
          </a:solidFill>
          <a:latin typeface="Arial" pitchFamily="34" charset="0"/>
        </a:defRPr>
      </a:lvl5pPr>
      <a:lvl6pPr marL="391866" algn="ctr" defTabSz="4031595" rtl="0" fontAlgn="base">
        <a:spcBef>
          <a:spcPct val="0"/>
        </a:spcBef>
        <a:spcAft>
          <a:spcPct val="0"/>
        </a:spcAft>
        <a:defRPr sz="19456">
          <a:solidFill>
            <a:schemeClr val="tx2"/>
          </a:solidFill>
          <a:latin typeface="Arial" pitchFamily="34" charset="0"/>
        </a:defRPr>
      </a:lvl6pPr>
      <a:lvl7pPr marL="783732" algn="ctr" defTabSz="4031595" rtl="0" fontAlgn="base">
        <a:spcBef>
          <a:spcPct val="0"/>
        </a:spcBef>
        <a:spcAft>
          <a:spcPct val="0"/>
        </a:spcAft>
        <a:defRPr sz="19456">
          <a:solidFill>
            <a:schemeClr val="tx2"/>
          </a:solidFill>
          <a:latin typeface="Arial" pitchFamily="34" charset="0"/>
        </a:defRPr>
      </a:lvl7pPr>
      <a:lvl8pPr marL="1175598" algn="ctr" defTabSz="4031595" rtl="0" fontAlgn="base">
        <a:spcBef>
          <a:spcPct val="0"/>
        </a:spcBef>
        <a:spcAft>
          <a:spcPct val="0"/>
        </a:spcAft>
        <a:defRPr sz="19456">
          <a:solidFill>
            <a:schemeClr val="tx2"/>
          </a:solidFill>
          <a:latin typeface="Arial" pitchFamily="34" charset="0"/>
        </a:defRPr>
      </a:lvl8pPr>
      <a:lvl9pPr marL="1567464" algn="ctr" defTabSz="4031595" rtl="0" fontAlgn="base">
        <a:spcBef>
          <a:spcPct val="0"/>
        </a:spcBef>
        <a:spcAft>
          <a:spcPct val="0"/>
        </a:spcAft>
        <a:defRPr sz="19456">
          <a:solidFill>
            <a:schemeClr val="tx2"/>
          </a:solidFill>
          <a:latin typeface="Arial" pitchFamily="34" charset="0"/>
        </a:defRPr>
      </a:lvl9pPr>
    </p:titleStyle>
    <p:bodyStyle>
      <a:defPPr>
        <a:defRPr kern="1200" smtId="4294967295"/>
      </a:defPPr>
      <a:lvl1pPr marL="1513039" indent="-1513039" algn="l" defTabSz="4031595" rtl="0" eaLnBrk="0" fontAlgn="base" hangingPunct="0">
        <a:spcBef>
          <a:spcPct val="20000"/>
        </a:spcBef>
        <a:spcAft>
          <a:spcPct val="0"/>
        </a:spcAft>
        <a:buChar char="•"/>
        <a:defRPr sz="14142">
          <a:solidFill>
            <a:schemeClr val="tx1"/>
          </a:solidFill>
          <a:latin typeface="+mn-lt"/>
          <a:ea typeface="+mn-ea"/>
          <a:cs typeface="+mn-cs"/>
        </a:defRPr>
      </a:lvl1pPr>
      <a:lvl2pPr marL="3276436" indent="-1261320" algn="l" defTabSz="4031595" rtl="0" eaLnBrk="0" fontAlgn="base" hangingPunct="0">
        <a:spcBef>
          <a:spcPct val="20000"/>
        </a:spcBef>
        <a:spcAft>
          <a:spcPct val="0"/>
        </a:spcAft>
        <a:buChar char="–"/>
        <a:defRPr sz="12342">
          <a:solidFill>
            <a:schemeClr val="tx1"/>
          </a:solidFill>
          <a:latin typeface="+mn-lt"/>
        </a:defRPr>
      </a:lvl2pPr>
      <a:lvl3pPr marL="5039834" indent="-1008239" algn="l" defTabSz="4031595" rtl="0" eaLnBrk="0" fontAlgn="base" hangingPunct="0">
        <a:spcBef>
          <a:spcPct val="20000"/>
        </a:spcBef>
        <a:spcAft>
          <a:spcPct val="0"/>
        </a:spcAft>
        <a:buChar char="•"/>
        <a:defRPr sz="10542">
          <a:solidFill>
            <a:schemeClr val="tx1"/>
          </a:solidFill>
          <a:latin typeface="+mn-lt"/>
        </a:defRPr>
      </a:lvl3pPr>
      <a:lvl4pPr marL="7053590" indent="-1008239" algn="l" defTabSz="4031595" rtl="0" eaLnBrk="0" fontAlgn="base" hangingPunct="0">
        <a:spcBef>
          <a:spcPct val="20000"/>
        </a:spcBef>
        <a:spcAft>
          <a:spcPct val="0"/>
        </a:spcAft>
        <a:buChar char="–"/>
        <a:defRPr sz="8914">
          <a:solidFill>
            <a:schemeClr val="tx1"/>
          </a:solidFill>
          <a:latin typeface="+mn-lt"/>
        </a:defRPr>
      </a:lvl4pPr>
      <a:lvl5pPr marL="9068708" indent="-1006878" algn="l" defTabSz="4031595" rtl="0" eaLnBrk="0" fontAlgn="base" hangingPunct="0">
        <a:spcBef>
          <a:spcPct val="20000"/>
        </a:spcBef>
        <a:spcAft>
          <a:spcPct val="0"/>
        </a:spcAft>
        <a:buChar char="»"/>
        <a:defRPr sz="8914">
          <a:solidFill>
            <a:schemeClr val="tx1"/>
          </a:solidFill>
          <a:latin typeface="+mn-lt"/>
        </a:defRPr>
      </a:lvl5pPr>
      <a:lvl6pPr marL="9460574" indent="-1006878" algn="l" defTabSz="4031595" rtl="0" fontAlgn="base">
        <a:spcBef>
          <a:spcPct val="20000"/>
        </a:spcBef>
        <a:spcAft>
          <a:spcPct val="0"/>
        </a:spcAft>
        <a:buChar char="»"/>
        <a:defRPr sz="8914">
          <a:solidFill>
            <a:schemeClr val="tx1"/>
          </a:solidFill>
          <a:latin typeface="+mn-lt"/>
        </a:defRPr>
      </a:lvl6pPr>
      <a:lvl7pPr marL="9852440" indent="-1006878" algn="l" defTabSz="4031595" rtl="0" fontAlgn="base">
        <a:spcBef>
          <a:spcPct val="20000"/>
        </a:spcBef>
        <a:spcAft>
          <a:spcPct val="0"/>
        </a:spcAft>
        <a:buChar char="»"/>
        <a:defRPr sz="8914">
          <a:solidFill>
            <a:schemeClr val="tx1"/>
          </a:solidFill>
          <a:latin typeface="+mn-lt"/>
        </a:defRPr>
      </a:lvl7pPr>
      <a:lvl8pPr marL="10244306" indent="-1006878" algn="l" defTabSz="4031595" rtl="0" fontAlgn="base">
        <a:spcBef>
          <a:spcPct val="20000"/>
        </a:spcBef>
        <a:spcAft>
          <a:spcPct val="0"/>
        </a:spcAft>
        <a:buChar char="»"/>
        <a:defRPr sz="8914">
          <a:solidFill>
            <a:schemeClr val="tx1"/>
          </a:solidFill>
          <a:latin typeface="+mn-lt"/>
        </a:defRPr>
      </a:lvl8pPr>
      <a:lvl9pPr marL="10636172" indent="-1006878" algn="l" defTabSz="4031595" rtl="0" fontAlgn="base">
        <a:spcBef>
          <a:spcPct val="20000"/>
        </a:spcBef>
        <a:spcAft>
          <a:spcPct val="0"/>
        </a:spcAft>
        <a:buChar char="»"/>
        <a:defRPr sz="8914">
          <a:solidFill>
            <a:schemeClr val="tx1"/>
          </a:solidFill>
          <a:latin typeface="+mn-lt"/>
        </a:defRPr>
      </a:lvl9pPr>
    </p:bodyStyle>
    <p:otherStyle>
      <a:defPPr>
        <a:defRPr lang="en-US"/>
      </a:defPPr>
      <a:lvl1pPr marL="0" algn="l" defTabSz="783732" rtl="0" eaLnBrk="1" latinLnBrk="0" hangingPunct="1">
        <a:defRPr sz="1543" kern="1200">
          <a:solidFill>
            <a:schemeClr val="tx1"/>
          </a:solidFill>
          <a:latin typeface="+mn-lt"/>
          <a:ea typeface="+mn-ea"/>
          <a:cs typeface="+mn-cs"/>
        </a:defRPr>
      </a:lvl1pPr>
      <a:lvl2pPr marL="391866" algn="l" defTabSz="783732" rtl="0" eaLnBrk="1" latinLnBrk="0" hangingPunct="1">
        <a:defRPr sz="1543" kern="1200">
          <a:solidFill>
            <a:schemeClr val="tx1"/>
          </a:solidFill>
          <a:latin typeface="+mn-lt"/>
          <a:ea typeface="+mn-ea"/>
          <a:cs typeface="+mn-cs"/>
        </a:defRPr>
      </a:lvl2pPr>
      <a:lvl3pPr marL="783732" algn="l" defTabSz="783732" rtl="0" eaLnBrk="1" latinLnBrk="0" hangingPunct="1">
        <a:defRPr sz="1543" kern="1200">
          <a:solidFill>
            <a:schemeClr val="tx1"/>
          </a:solidFill>
          <a:latin typeface="+mn-lt"/>
          <a:ea typeface="+mn-ea"/>
          <a:cs typeface="+mn-cs"/>
        </a:defRPr>
      </a:lvl3pPr>
      <a:lvl4pPr marL="1175598" algn="l" defTabSz="783732" rtl="0" eaLnBrk="1" latinLnBrk="0" hangingPunct="1">
        <a:defRPr sz="1543" kern="1200">
          <a:solidFill>
            <a:schemeClr val="tx1"/>
          </a:solidFill>
          <a:latin typeface="+mn-lt"/>
          <a:ea typeface="+mn-ea"/>
          <a:cs typeface="+mn-cs"/>
        </a:defRPr>
      </a:lvl4pPr>
      <a:lvl5pPr marL="1567464" algn="l" defTabSz="783732" rtl="0" eaLnBrk="1" latinLnBrk="0" hangingPunct="1">
        <a:defRPr sz="1543" kern="1200">
          <a:solidFill>
            <a:schemeClr val="tx1"/>
          </a:solidFill>
          <a:latin typeface="+mn-lt"/>
          <a:ea typeface="+mn-ea"/>
          <a:cs typeface="+mn-cs"/>
        </a:defRPr>
      </a:lvl5pPr>
      <a:lvl6pPr marL="1959331" algn="l" defTabSz="783732" rtl="0" eaLnBrk="1" latinLnBrk="0" hangingPunct="1">
        <a:defRPr sz="1543" kern="1200">
          <a:solidFill>
            <a:schemeClr val="tx1"/>
          </a:solidFill>
          <a:latin typeface="+mn-lt"/>
          <a:ea typeface="+mn-ea"/>
          <a:cs typeface="+mn-cs"/>
        </a:defRPr>
      </a:lvl6pPr>
      <a:lvl7pPr marL="2351197" algn="l" defTabSz="783732" rtl="0" eaLnBrk="1" latinLnBrk="0" hangingPunct="1">
        <a:defRPr sz="1543" kern="1200">
          <a:solidFill>
            <a:schemeClr val="tx1"/>
          </a:solidFill>
          <a:latin typeface="+mn-lt"/>
          <a:ea typeface="+mn-ea"/>
          <a:cs typeface="+mn-cs"/>
        </a:defRPr>
      </a:lvl7pPr>
      <a:lvl8pPr marL="2743063" algn="l" defTabSz="783732" rtl="0" eaLnBrk="1" latinLnBrk="0" hangingPunct="1">
        <a:defRPr sz="1543" kern="1200">
          <a:solidFill>
            <a:schemeClr val="tx1"/>
          </a:solidFill>
          <a:latin typeface="+mn-lt"/>
          <a:ea typeface="+mn-ea"/>
          <a:cs typeface="+mn-cs"/>
        </a:defRPr>
      </a:lvl8pPr>
      <a:lvl9pPr marL="3134929" algn="l" defTabSz="783732" rtl="0" eaLnBrk="1" latinLnBrk="0" hangingPunct="1">
        <a:defRPr sz="15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1027">
            <a:extLst>
              <a:ext uri="{FF2B5EF4-FFF2-40B4-BE49-F238E27FC236}">
                <a16:creationId xmlns:a16="http://schemas.microsoft.com/office/drawing/2014/main" id="{CFD04BDA-0A89-054D-85A1-403589F03D34}"/>
              </a:ext>
            </a:extLst>
          </p:cNvPr>
          <p:cNvPicPr>
            <a:picLocks noChangeAspect="1"/>
          </p:cNvPicPr>
          <p:nvPr/>
        </p:nvPicPr>
        <p:blipFill>
          <a:blip r:embed="rId5"/>
          <a:stretch>
            <a:fillRect/>
          </a:stretch>
        </p:blipFill>
        <p:spPr>
          <a:xfrm>
            <a:off x="298500" y="24251897"/>
            <a:ext cx="4802236" cy="3009852"/>
          </a:xfrm>
          <a:prstGeom prst="rect">
            <a:avLst/>
          </a:prstGeom>
        </p:spPr>
      </p:pic>
      <p:pic>
        <p:nvPicPr>
          <p:cNvPr id="1027" name="Picture 1026">
            <a:extLst>
              <a:ext uri="{FF2B5EF4-FFF2-40B4-BE49-F238E27FC236}">
                <a16:creationId xmlns:a16="http://schemas.microsoft.com/office/drawing/2014/main" id="{37209D84-938C-1C44-B50D-946F0E24EF27}"/>
              </a:ext>
            </a:extLst>
          </p:cNvPr>
          <p:cNvPicPr>
            <a:picLocks noChangeAspect="1"/>
          </p:cNvPicPr>
          <p:nvPr/>
        </p:nvPicPr>
        <p:blipFill>
          <a:blip r:embed="rId6"/>
          <a:stretch>
            <a:fillRect/>
          </a:stretch>
        </p:blipFill>
        <p:spPr>
          <a:xfrm>
            <a:off x="19239915" y="23763669"/>
            <a:ext cx="5286910" cy="3576439"/>
          </a:xfrm>
          <a:prstGeom prst="rect">
            <a:avLst/>
          </a:prstGeom>
        </p:spPr>
      </p:pic>
      <p:pic>
        <p:nvPicPr>
          <p:cNvPr id="1024" name="Picture 1023">
            <a:extLst>
              <a:ext uri="{FF2B5EF4-FFF2-40B4-BE49-F238E27FC236}">
                <a16:creationId xmlns:a16="http://schemas.microsoft.com/office/drawing/2014/main" id="{FD4F804C-8C22-864A-A90B-F0DAA1C454DB}"/>
              </a:ext>
            </a:extLst>
          </p:cNvPr>
          <p:cNvPicPr>
            <a:picLocks noChangeAspect="1"/>
          </p:cNvPicPr>
          <p:nvPr/>
        </p:nvPicPr>
        <p:blipFill>
          <a:blip r:embed="rId7"/>
          <a:stretch>
            <a:fillRect/>
          </a:stretch>
        </p:blipFill>
        <p:spPr>
          <a:xfrm>
            <a:off x="147517" y="10174846"/>
            <a:ext cx="7620064" cy="4076798"/>
          </a:xfrm>
          <a:prstGeom prst="rect">
            <a:avLst/>
          </a:prstGeom>
        </p:spPr>
      </p:pic>
      <p:sp>
        <p:nvSpPr>
          <p:cNvPr id="55" name="Oval 81">
            <a:extLst>
              <a:ext uri="{FF2B5EF4-FFF2-40B4-BE49-F238E27FC236}">
                <a16:creationId xmlns:a16="http://schemas.microsoft.com/office/drawing/2014/main" id="{06031A8E-9DF9-FD4D-90DD-6509EE36A287}"/>
              </a:ext>
            </a:extLst>
          </p:cNvPr>
          <p:cNvSpPr>
            <a:spLocks noChangeArrowheads="1"/>
          </p:cNvSpPr>
          <p:nvPr/>
        </p:nvSpPr>
        <p:spPr bwMode="auto">
          <a:xfrm>
            <a:off x="24551466" y="24040638"/>
            <a:ext cx="14655615" cy="8833778"/>
          </a:xfrm>
          <a:prstGeom prst="ellipse">
            <a:avLst/>
          </a:prstGeom>
          <a:solidFill>
            <a:srgbClr val="BEBEBE"/>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56" name="Oval 81">
            <a:extLst>
              <a:ext uri="{FF2B5EF4-FFF2-40B4-BE49-F238E27FC236}">
                <a16:creationId xmlns:a16="http://schemas.microsoft.com/office/drawing/2014/main" id="{5B0C6A9F-0887-8447-9C17-30D1514C2DB6}"/>
              </a:ext>
            </a:extLst>
          </p:cNvPr>
          <p:cNvSpPr>
            <a:spLocks noChangeArrowheads="1"/>
          </p:cNvSpPr>
          <p:nvPr/>
        </p:nvSpPr>
        <p:spPr bwMode="auto">
          <a:xfrm>
            <a:off x="4684118" y="24221049"/>
            <a:ext cx="14987174" cy="8718833"/>
          </a:xfrm>
          <a:prstGeom prst="ellipse">
            <a:avLst/>
          </a:prstGeom>
          <a:solidFill>
            <a:srgbClr val="BEBEBE"/>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53" name="Oval 81">
            <a:extLst>
              <a:ext uri="{FF2B5EF4-FFF2-40B4-BE49-F238E27FC236}">
                <a16:creationId xmlns:a16="http://schemas.microsoft.com/office/drawing/2014/main" id="{BC9119D6-C11C-DF42-AD06-08DF6A3F714D}"/>
              </a:ext>
            </a:extLst>
          </p:cNvPr>
          <p:cNvSpPr>
            <a:spLocks noChangeArrowheads="1"/>
          </p:cNvSpPr>
          <p:nvPr/>
        </p:nvSpPr>
        <p:spPr bwMode="auto">
          <a:xfrm>
            <a:off x="29704344" y="14901330"/>
            <a:ext cx="14204353" cy="9235777"/>
          </a:xfrm>
          <a:prstGeom prst="ellipse">
            <a:avLst/>
          </a:prstGeom>
          <a:solidFill>
            <a:srgbClr val="BEBEBE"/>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59" name="Oval 81">
            <a:extLst>
              <a:ext uri="{FF2B5EF4-FFF2-40B4-BE49-F238E27FC236}">
                <a16:creationId xmlns:a16="http://schemas.microsoft.com/office/drawing/2014/main" id="{476D7896-C982-7B4C-8607-E69D6A8C8FEB}"/>
              </a:ext>
            </a:extLst>
          </p:cNvPr>
          <p:cNvSpPr>
            <a:spLocks noChangeArrowheads="1"/>
          </p:cNvSpPr>
          <p:nvPr/>
        </p:nvSpPr>
        <p:spPr bwMode="auto">
          <a:xfrm>
            <a:off x="-163849" y="15023688"/>
            <a:ext cx="14302919" cy="9393945"/>
          </a:xfrm>
          <a:prstGeom prst="ellipse">
            <a:avLst/>
          </a:prstGeom>
          <a:solidFill>
            <a:srgbClr val="BEBEBE"/>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57" name="Oval 81">
            <a:extLst>
              <a:ext uri="{FF2B5EF4-FFF2-40B4-BE49-F238E27FC236}">
                <a16:creationId xmlns:a16="http://schemas.microsoft.com/office/drawing/2014/main" id="{0CD6A9DD-A7EE-E64A-87BD-2124B32E10E1}"/>
              </a:ext>
            </a:extLst>
          </p:cNvPr>
          <p:cNvSpPr>
            <a:spLocks noChangeArrowheads="1"/>
          </p:cNvSpPr>
          <p:nvPr/>
        </p:nvSpPr>
        <p:spPr bwMode="auto">
          <a:xfrm>
            <a:off x="6840058" y="6759615"/>
            <a:ext cx="14302920" cy="9067966"/>
          </a:xfrm>
          <a:prstGeom prst="ellipse">
            <a:avLst/>
          </a:prstGeom>
          <a:solidFill>
            <a:srgbClr val="BEBEBE"/>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58" name="Oval 81">
            <a:extLst>
              <a:ext uri="{FF2B5EF4-FFF2-40B4-BE49-F238E27FC236}">
                <a16:creationId xmlns:a16="http://schemas.microsoft.com/office/drawing/2014/main" id="{3091E81B-96A0-904A-AD9F-AF7E65DCD416}"/>
              </a:ext>
            </a:extLst>
          </p:cNvPr>
          <p:cNvSpPr>
            <a:spLocks noChangeArrowheads="1"/>
          </p:cNvSpPr>
          <p:nvPr/>
        </p:nvSpPr>
        <p:spPr bwMode="auto">
          <a:xfrm>
            <a:off x="22126022" y="6727406"/>
            <a:ext cx="14302919" cy="9100175"/>
          </a:xfrm>
          <a:prstGeom prst="ellipse">
            <a:avLst/>
          </a:prstGeom>
          <a:solidFill>
            <a:srgbClr val="BEBEBE"/>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14" name="AutoShape 85">
            <a:extLst>
              <a:ext uri="{FF2B5EF4-FFF2-40B4-BE49-F238E27FC236}">
                <a16:creationId xmlns:a16="http://schemas.microsoft.com/office/drawing/2014/main" id="{AD04BB7C-9DE4-4771-B47D-97D10F45C0EE}"/>
              </a:ext>
            </a:extLst>
          </p:cNvPr>
          <p:cNvSpPr>
            <a:spLocks noChangeArrowheads="1"/>
          </p:cNvSpPr>
          <p:nvPr/>
        </p:nvSpPr>
        <p:spPr bwMode="auto">
          <a:xfrm rot="11583029" flipH="1">
            <a:off x="26228284" y="27327975"/>
            <a:ext cx="9829241" cy="4413931"/>
          </a:xfrm>
          <a:prstGeom prst="curvedDownArrow">
            <a:avLst>
              <a:gd name="adj1" fmla="val 22694"/>
              <a:gd name="adj2" fmla="val 65914"/>
              <a:gd name="adj3" fmla="val 39794"/>
            </a:avLst>
          </a:prstGeom>
          <a:solidFill>
            <a:srgbClr val="F59696"/>
          </a:solidFill>
          <a:ln w="9525">
            <a:noFill/>
            <a:miter lim="800000"/>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2" name="Rectangle: Rounded Corners 1">
            <a:extLst>
              <a:ext uri="{FF2B5EF4-FFF2-40B4-BE49-F238E27FC236}">
                <a16:creationId xmlns:a16="http://schemas.microsoft.com/office/drawing/2014/main" id="{58ABEB7D-7EC3-464A-9B2A-6F756213FB59}"/>
              </a:ext>
            </a:extLst>
          </p:cNvPr>
          <p:cNvSpPr/>
          <p:nvPr/>
        </p:nvSpPr>
        <p:spPr bwMode="auto">
          <a:xfrm>
            <a:off x="737419" y="648929"/>
            <a:ext cx="42298376" cy="6313194"/>
          </a:xfrm>
          <a:prstGeom prst="roundRect">
            <a:avLst/>
          </a:prstGeom>
          <a:solidFill>
            <a:srgbClr val="A0BEC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pPr>
            <a:endParaRPr kumimoji="0" lang="en-US" sz="4000" b="0" i="0" u="none" strike="noStrike" cap="none" normalizeH="0" baseline="0" dirty="0">
              <a:ln>
                <a:noFill/>
              </a:ln>
              <a:solidFill>
                <a:schemeClr val="tx1"/>
              </a:solidFill>
              <a:effectLst/>
              <a:latin typeface="Arial" pitchFamily="34" charset="0"/>
            </a:endParaRPr>
          </a:p>
        </p:txBody>
      </p:sp>
      <p:sp>
        <p:nvSpPr>
          <p:cNvPr id="9" name="Text Placeholder 5">
            <a:extLst>
              <a:ext uri="{FF2B5EF4-FFF2-40B4-BE49-F238E27FC236}">
                <a16:creationId xmlns:a16="http://schemas.microsoft.com/office/drawing/2014/main" id="{3468E529-8A16-411A-BDAA-E2A35F304B7D}"/>
              </a:ext>
            </a:extLst>
          </p:cNvPr>
          <p:cNvSpPr txBox="1"/>
          <p:nvPr/>
        </p:nvSpPr>
        <p:spPr>
          <a:xfrm>
            <a:off x="3657600" y="1625386"/>
            <a:ext cx="36576000" cy="2937440"/>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8800" dirty="0">
                <a:solidFill>
                  <a:srgbClr val="002060"/>
                </a:solidFill>
              </a:rPr>
              <a:t>Behavior Theories in A Classroom Management Setting</a:t>
            </a:r>
          </a:p>
        </p:txBody>
      </p:sp>
      <p:sp>
        <p:nvSpPr>
          <p:cNvPr id="10" name="Text Placeholder 5">
            <a:extLst>
              <a:ext uri="{FF2B5EF4-FFF2-40B4-BE49-F238E27FC236}">
                <a16:creationId xmlns:a16="http://schemas.microsoft.com/office/drawing/2014/main" id="{AA1A3D7F-B117-4409-BE6B-6787C15E6108}"/>
              </a:ext>
            </a:extLst>
          </p:cNvPr>
          <p:cNvSpPr txBox="1"/>
          <p:nvPr/>
        </p:nvSpPr>
        <p:spPr>
          <a:xfrm>
            <a:off x="3598607" y="3455245"/>
            <a:ext cx="36576000" cy="2802819"/>
          </a:xfrm>
          <a:prstGeom prst="rect">
            <a:avLst/>
          </a:prstGeom>
        </p:spPr>
        <p:txBody>
          <a:bodyPr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lnSpc>
                <a:spcPct val="150000"/>
              </a:lnSpc>
              <a:defRPr/>
            </a:pPr>
            <a:r>
              <a:rPr lang="en-US" b="1" dirty="0">
                <a:solidFill>
                  <a:srgbClr val="002060"/>
                </a:solidFill>
                <a:latin typeface="Domine" panose="02040503040403060204" pitchFamily="18" charset="0"/>
                <a:cs typeface="Arial" pitchFamily="34" charset="0"/>
              </a:rPr>
              <a:t>Leora Keats</a:t>
            </a:r>
          </a:p>
          <a:p>
            <a:pPr algn="ctr">
              <a:lnSpc>
                <a:spcPct val="150000"/>
              </a:lnSpc>
              <a:defRPr/>
            </a:pPr>
            <a:r>
              <a:rPr lang="en-US" b="1" dirty="0">
                <a:solidFill>
                  <a:srgbClr val="002060"/>
                </a:solidFill>
                <a:latin typeface="Domine" panose="02040503040403060204" pitchFamily="18" charset="0"/>
                <a:cs typeface="Arial" pitchFamily="34" charset="0"/>
              </a:rPr>
              <a:t>Monmouth University School of Education</a:t>
            </a:r>
          </a:p>
        </p:txBody>
      </p:sp>
      <p:sp>
        <p:nvSpPr>
          <p:cNvPr id="3" name="TextBox 2">
            <a:extLst>
              <a:ext uri="{FF2B5EF4-FFF2-40B4-BE49-F238E27FC236}">
                <a16:creationId xmlns:a16="http://schemas.microsoft.com/office/drawing/2014/main" id="{76F5F059-7763-40EC-9D33-F41BF62183BF}"/>
              </a:ext>
            </a:extLst>
          </p:cNvPr>
          <p:cNvSpPr txBox="1"/>
          <p:nvPr/>
        </p:nvSpPr>
        <p:spPr>
          <a:xfrm>
            <a:off x="9816111" y="8862454"/>
            <a:ext cx="8259096" cy="646331"/>
          </a:xfrm>
          <a:prstGeom prst="rect">
            <a:avLst/>
          </a:prstGeom>
          <a:noFill/>
        </p:spPr>
        <p:txBody>
          <a:bodyPr wrap="square" rtlCol="0">
            <a:spAutoFit/>
          </a:bodyPr>
          <a:lstStyle/>
          <a:p>
            <a:pPr algn="ctr"/>
            <a:r>
              <a:rPr lang="en-US" sz="3600" b="1" dirty="0">
                <a:solidFill>
                  <a:srgbClr val="5D8FA1"/>
                </a:solidFill>
                <a:latin typeface="Montserrat Semi Bold" panose="00000700000000000000" pitchFamily="50" charset="0"/>
              </a:rPr>
              <a:t>Introduction</a:t>
            </a:r>
          </a:p>
        </p:txBody>
      </p:sp>
      <p:sp>
        <p:nvSpPr>
          <p:cNvPr id="4" name="TextBox 3">
            <a:extLst>
              <a:ext uri="{FF2B5EF4-FFF2-40B4-BE49-F238E27FC236}">
                <a16:creationId xmlns:a16="http://schemas.microsoft.com/office/drawing/2014/main" id="{BB8BCC94-5A48-49CD-AE0B-3BABC264569C}"/>
              </a:ext>
            </a:extLst>
          </p:cNvPr>
          <p:cNvSpPr txBox="1"/>
          <p:nvPr/>
        </p:nvSpPr>
        <p:spPr>
          <a:xfrm>
            <a:off x="8540444" y="9713180"/>
            <a:ext cx="10868433" cy="461665"/>
          </a:xfrm>
          <a:prstGeom prst="rect">
            <a:avLst/>
          </a:prstGeom>
          <a:noFill/>
        </p:spPr>
        <p:txBody>
          <a:bodyPr wrap="square" rtlCol="0">
            <a:spAutoFit/>
          </a:bodyPr>
          <a:lstStyle/>
          <a:p>
            <a:pPr algn="ctr"/>
            <a:r>
              <a:rPr lang="en-US" sz="2400" dirty="0">
                <a:latin typeface="Domine" panose="02040503040403060204" pitchFamily="18" charset="0"/>
              </a:rPr>
              <a:t>Add your information, graphs and images to this section.</a:t>
            </a:r>
          </a:p>
        </p:txBody>
      </p:sp>
      <p:sp>
        <p:nvSpPr>
          <p:cNvPr id="24" name="TextBox 23">
            <a:extLst>
              <a:ext uri="{FF2B5EF4-FFF2-40B4-BE49-F238E27FC236}">
                <a16:creationId xmlns:a16="http://schemas.microsoft.com/office/drawing/2014/main" id="{E1CC18A6-93EE-4FA9-999D-18129CE32977}"/>
              </a:ext>
            </a:extLst>
          </p:cNvPr>
          <p:cNvSpPr txBox="1"/>
          <p:nvPr/>
        </p:nvSpPr>
        <p:spPr>
          <a:xfrm>
            <a:off x="4219445" y="18564730"/>
            <a:ext cx="8259096" cy="646331"/>
          </a:xfrm>
          <a:prstGeom prst="rect">
            <a:avLst/>
          </a:prstGeom>
          <a:noFill/>
        </p:spPr>
        <p:txBody>
          <a:bodyPr wrap="square" rtlCol="0">
            <a:spAutoFit/>
          </a:bodyPr>
          <a:lstStyle/>
          <a:p>
            <a:pPr algn="ctr"/>
            <a:r>
              <a:rPr lang="en-US" sz="3600" b="1" dirty="0">
                <a:solidFill>
                  <a:srgbClr val="5D8FA1"/>
                </a:solidFill>
                <a:latin typeface="Montserrat Semi Bold" panose="00000700000000000000" pitchFamily="50" charset="0"/>
              </a:rPr>
              <a:t>Materials</a:t>
            </a:r>
          </a:p>
        </p:txBody>
      </p:sp>
      <p:sp>
        <p:nvSpPr>
          <p:cNvPr id="25" name="TextBox 24">
            <a:extLst>
              <a:ext uri="{FF2B5EF4-FFF2-40B4-BE49-F238E27FC236}">
                <a16:creationId xmlns:a16="http://schemas.microsoft.com/office/drawing/2014/main" id="{63B25C99-FCA8-4771-8146-756030D2120A}"/>
              </a:ext>
            </a:extLst>
          </p:cNvPr>
          <p:cNvSpPr txBox="1"/>
          <p:nvPr/>
        </p:nvSpPr>
        <p:spPr>
          <a:xfrm>
            <a:off x="2914777" y="19415457"/>
            <a:ext cx="10868433" cy="461665"/>
          </a:xfrm>
          <a:prstGeom prst="rect">
            <a:avLst/>
          </a:prstGeom>
          <a:noFill/>
        </p:spPr>
        <p:txBody>
          <a:bodyPr wrap="square" rtlCol="0">
            <a:spAutoFit/>
          </a:bodyPr>
          <a:lstStyle/>
          <a:p>
            <a:pPr algn="ctr"/>
            <a:r>
              <a:rPr lang="en-US" sz="2400" dirty="0">
                <a:latin typeface="Domine" panose="02040503040403060204" pitchFamily="18" charset="0"/>
              </a:rPr>
              <a:t>Add your information, graphs and images to this section.</a:t>
            </a:r>
          </a:p>
        </p:txBody>
      </p:sp>
      <p:sp>
        <p:nvSpPr>
          <p:cNvPr id="28" name="TextBox 27">
            <a:extLst>
              <a:ext uri="{FF2B5EF4-FFF2-40B4-BE49-F238E27FC236}">
                <a16:creationId xmlns:a16="http://schemas.microsoft.com/office/drawing/2014/main" id="{0D6E7DEF-3AC4-42E1-A1EB-D1CE420D375D}"/>
              </a:ext>
            </a:extLst>
          </p:cNvPr>
          <p:cNvSpPr txBox="1"/>
          <p:nvPr/>
        </p:nvSpPr>
        <p:spPr>
          <a:xfrm>
            <a:off x="31412659" y="18564730"/>
            <a:ext cx="8259096" cy="646331"/>
          </a:xfrm>
          <a:prstGeom prst="rect">
            <a:avLst/>
          </a:prstGeom>
          <a:noFill/>
        </p:spPr>
        <p:txBody>
          <a:bodyPr wrap="square" rtlCol="0">
            <a:spAutoFit/>
          </a:bodyPr>
          <a:lstStyle/>
          <a:p>
            <a:pPr algn="ctr"/>
            <a:r>
              <a:rPr lang="en-US" sz="3600" b="1" dirty="0">
                <a:solidFill>
                  <a:srgbClr val="5D8FA1"/>
                </a:solidFill>
                <a:latin typeface="Montserrat Semi Bold" panose="00000700000000000000" pitchFamily="50" charset="0"/>
              </a:rPr>
              <a:t>Results</a:t>
            </a:r>
          </a:p>
        </p:txBody>
      </p:sp>
      <p:sp>
        <p:nvSpPr>
          <p:cNvPr id="29" name="TextBox 28">
            <a:extLst>
              <a:ext uri="{FF2B5EF4-FFF2-40B4-BE49-F238E27FC236}">
                <a16:creationId xmlns:a16="http://schemas.microsoft.com/office/drawing/2014/main" id="{B32042E6-00F7-423A-A497-851DD656951C}"/>
              </a:ext>
            </a:extLst>
          </p:cNvPr>
          <p:cNvSpPr txBox="1"/>
          <p:nvPr/>
        </p:nvSpPr>
        <p:spPr>
          <a:xfrm>
            <a:off x="30107992" y="19415457"/>
            <a:ext cx="10868433" cy="461665"/>
          </a:xfrm>
          <a:prstGeom prst="rect">
            <a:avLst/>
          </a:prstGeom>
          <a:noFill/>
        </p:spPr>
        <p:txBody>
          <a:bodyPr wrap="square" rtlCol="0">
            <a:spAutoFit/>
          </a:bodyPr>
          <a:lstStyle/>
          <a:p>
            <a:pPr algn="ctr"/>
            <a:r>
              <a:rPr lang="en-US" sz="2400" dirty="0">
                <a:latin typeface="Domine" panose="02040503040403060204" pitchFamily="18" charset="0"/>
              </a:rPr>
              <a:t>Add your information, graphs and images to this section.</a:t>
            </a:r>
          </a:p>
        </p:txBody>
      </p:sp>
      <p:sp>
        <p:nvSpPr>
          <p:cNvPr id="30" name="TextBox 29">
            <a:extLst>
              <a:ext uri="{FF2B5EF4-FFF2-40B4-BE49-F238E27FC236}">
                <a16:creationId xmlns:a16="http://schemas.microsoft.com/office/drawing/2014/main" id="{D3567200-FD6C-4913-BFAA-BA65AC0A65F4}"/>
              </a:ext>
            </a:extLst>
          </p:cNvPr>
          <p:cNvSpPr txBox="1"/>
          <p:nvPr/>
        </p:nvSpPr>
        <p:spPr>
          <a:xfrm>
            <a:off x="25664519" y="8862454"/>
            <a:ext cx="8259096" cy="646331"/>
          </a:xfrm>
          <a:prstGeom prst="rect">
            <a:avLst/>
          </a:prstGeom>
          <a:noFill/>
        </p:spPr>
        <p:txBody>
          <a:bodyPr wrap="square" rtlCol="0">
            <a:spAutoFit/>
          </a:bodyPr>
          <a:lstStyle/>
          <a:p>
            <a:pPr algn="ctr"/>
            <a:r>
              <a:rPr lang="en-US" sz="3600" b="1" dirty="0">
                <a:solidFill>
                  <a:srgbClr val="5D8FA1"/>
                </a:solidFill>
                <a:latin typeface="Montserrat Semi Bold" panose="00000700000000000000" pitchFamily="50" charset="0"/>
              </a:rPr>
              <a:t>Conclusion</a:t>
            </a:r>
          </a:p>
        </p:txBody>
      </p:sp>
      <p:sp>
        <p:nvSpPr>
          <p:cNvPr id="31" name="TextBox 30">
            <a:extLst>
              <a:ext uri="{FF2B5EF4-FFF2-40B4-BE49-F238E27FC236}">
                <a16:creationId xmlns:a16="http://schemas.microsoft.com/office/drawing/2014/main" id="{2753E027-9019-43FF-976D-E742F6876784}"/>
              </a:ext>
            </a:extLst>
          </p:cNvPr>
          <p:cNvSpPr txBox="1"/>
          <p:nvPr/>
        </p:nvSpPr>
        <p:spPr>
          <a:xfrm>
            <a:off x="24359851" y="9713180"/>
            <a:ext cx="10868433" cy="461665"/>
          </a:xfrm>
          <a:prstGeom prst="rect">
            <a:avLst/>
          </a:prstGeom>
          <a:noFill/>
        </p:spPr>
        <p:txBody>
          <a:bodyPr wrap="square" rtlCol="0">
            <a:spAutoFit/>
          </a:bodyPr>
          <a:lstStyle/>
          <a:p>
            <a:pPr algn="ctr"/>
            <a:r>
              <a:rPr lang="en-US" sz="2400" dirty="0">
                <a:latin typeface="Domine" panose="02040503040403060204" pitchFamily="18" charset="0"/>
              </a:rPr>
              <a:t>Add your information, graphs and images to this section.</a:t>
            </a:r>
          </a:p>
        </p:txBody>
      </p:sp>
      <p:sp>
        <p:nvSpPr>
          <p:cNvPr id="36" name="Oval 81">
            <a:extLst>
              <a:ext uri="{FF2B5EF4-FFF2-40B4-BE49-F238E27FC236}">
                <a16:creationId xmlns:a16="http://schemas.microsoft.com/office/drawing/2014/main" id="{6BEFE47E-03A0-CE46-A00F-4ABA205D55F9}"/>
              </a:ext>
            </a:extLst>
          </p:cNvPr>
          <p:cNvSpPr>
            <a:spLocks noChangeArrowheads="1"/>
          </p:cNvSpPr>
          <p:nvPr/>
        </p:nvSpPr>
        <p:spPr bwMode="auto">
          <a:xfrm>
            <a:off x="22264136" y="7032113"/>
            <a:ext cx="13409646" cy="8550513"/>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algn="ctr"/>
            <a:endParaRPr lang="en-US" sz="3200" b="1" dirty="0">
              <a:solidFill>
                <a:srgbClr val="5D8FA1"/>
              </a:solidFill>
              <a:latin typeface="Montserrat Semi Bold" panose="00000700000000000000" pitchFamily="50" charset="0"/>
            </a:endParaRPr>
          </a:p>
        </p:txBody>
      </p:sp>
      <p:sp>
        <p:nvSpPr>
          <p:cNvPr id="37" name="Oval 81">
            <a:extLst>
              <a:ext uri="{FF2B5EF4-FFF2-40B4-BE49-F238E27FC236}">
                <a16:creationId xmlns:a16="http://schemas.microsoft.com/office/drawing/2014/main" id="{B8375088-4A42-794E-9FD3-2F1059D3E18C}"/>
              </a:ext>
            </a:extLst>
          </p:cNvPr>
          <p:cNvSpPr>
            <a:spLocks noChangeArrowheads="1"/>
          </p:cNvSpPr>
          <p:nvPr/>
        </p:nvSpPr>
        <p:spPr bwMode="auto">
          <a:xfrm>
            <a:off x="29716872" y="15071769"/>
            <a:ext cx="13838232" cy="8839514"/>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38" name="Oval 81">
            <a:extLst>
              <a:ext uri="{FF2B5EF4-FFF2-40B4-BE49-F238E27FC236}">
                <a16:creationId xmlns:a16="http://schemas.microsoft.com/office/drawing/2014/main" id="{C27AE93B-5524-7042-8467-5B3E2246BD78}"/>
              </a:ext>
            </a:extLst>
          </p:cNvPr>
          <p:cNvSpPr>
            <a:spLocks noChangeArrowheads="1"/>
          </p:cNvSpPr>
          <p:nvPr/>
        </p:nvSpPr>
        <p:spPr bwMode="auto">
          <a:xfrm>
            <a:off x="24737115" y="24137107"/>
            <a:ext cx="13472326" cy="8652240"/>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39" name="Oval 81">
            <a:extLst>
              <a:ext uri="{FF2B5EF4-FFF2-40B4-BE49-F238E27FC236}">
                <a16:creationId xmlns:a16="http://schemas.microsoft.com/office/drawing/2014/main" id="{1E0A4352-928D-8341-8E68-0FF663A8388F}"/>
              </a:ext>
            </a:extLst>
          </p:cNvPr>
          <p:cNvSpPr>
            <a:spLocks noChangeArrowheads="1"/>
          </p:cNvSpPr>
          <p:nvPr/>
        </p:nvSpPr>
        <p:spPr bwMode="auto">
          <a:xfrm>
            <a:off x="5782277" y="24229451"/>
            <a:ext cx="13597598" cy="8644965"/>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44" name="Oval 81">
            <a:extLst>
              <a:ext uri="{FF2B5EF4-FFF2-40B4-BE49-F238E27FC236}">
                <a16:creationId xmlns:a16="http://schemas.microsoft.com/office/drawing/2014/main" id="{A0058272-3194-0949-917F-39695E5E860B}"/>
              </a:ext>
            </a:extLst>
          </p:cNvPr>
          <p:cNvSpPr>
            <a:spLocks noChangeArrowheads="1"/>
          </p:cNvSpPr>
          <p:nvPr/>
        </p:nvSpPr>
        <p:spPr bwMode="auto">
          <a:xfrm>
            <a:off x="336096" y="15229314"/>
            <a:ext cx="13848761" cy="8991735"/>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45" name="Oval 81">
            <a:extLst>
              <a:ext uri="{FF2B5EF4-FFF2-40B4-BE49-F238E27FC236}">
                <a16:creationId xmlns:a16="http://schemas.microsoft.com/office/drawing/2014/main" id="{F3CC81EA-6928-C343-ABFA-AB18745BE96A}"/>
              </a:ext>
            </a:extLst>
          </p:cNvPr>
          <p:cNvSpPr>
            <a:spLocks noChangeArrowheads="1"/>
          </p:cNvSpPr>
          <p:nvPr/>
        </p:nvSpPr>
        <p:spPr bwMode="auto">
          <a:xfrm>
            <a:off x="7590005" y="7009275"/>
            <a:ext cx="13421054" cy="8674833"/>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48" name="Oval 81">
            <a:extLst>
              <a:ext uri="{FF2B5EF4-FFF2-40B4-BE49-F238E27FC236}">
                <a16:creationId xmlns:a16="http://schemas.microsoft.com/office/drawing/2014/main" id="{5EEDAA99-ACE7-9842-9FC5-46C9632FFC48}"/>
              </a:ext>
            </a:extLst>
          </p:cNvPr>
          <p:cNvSpPr>
            <a:spLocks noChangeArrowheads="1"/>
          </p:cNvSpPr>
          <p:nvPr/>
        </p:nvSpPr>
        <p:spPr bwMode="auto">
          <a:xfrm>
            <a:off x="16135343" y="16438923"/>
            <a:ext cx="11634034" cy="7032808"/>
          </a:xfrm>
          <a:prstGeom prst="ellipse">
            <a:avLst/>
          </a:prstGeom>
          <a:solidFill>
            <a:srgbClr val="DCDCDC"/>
          </a:solidFill>
          <a:ln>
            <a:noFill/>
          </a:ln>
        </p:spPr>
        <p:txBody>
          <a:bodyPr wrap="none" anchor="ctr"/>
          <a:lstStyle>
            <a:defPPr>
              <a:defRPr kern="1200" smtId="4294967295"/>
            </a:defPPr>
            <a:lvl1pPr eaLnBrk="0" hangingPunct="0">
              <a:defRPr sz="4000">
                <a:solidFill>
                  <a:schemeClr val="tx1"/>
                </a:solidFill>
                <a:latin typeface="Arial"/>
              </a:defRPr>
            </a:lvl1pPr>
            <a:lvl2pPr marL="742950" indent="-285750" eaLnBrk="0" hangingPunct="0">
              <a:defRPr sz="4000">
                <a:solidFill>
                  <a:schemeClr val="tx1"/>
                </a:solidFill>
                <a:latin typeface="Arial"/>
              </a:defRPr>
            </a:lvl2pPr>
            <a:lvl3pPr marL="1143000" indent="-228600" eaLnBrk="0" hangingPunct="0">
              <a:defRPr sz="4000">
                <a:solidFill>
                  <a:schemeClr val="tx1"/>
                </a:solidFill>
                <a:latin typeface="Arial"/>
              </a:defRPr>
            </a:lvl3pPr>
            <a:lvl4pPr marL="1600200" indent="-228600" eaLnBrk="0" hangingPunct="0">
              <a:defRPr sz="4000">
                <a:solidFill>
                  <a:schemeClr val="tx1"/>
                </a:solidFill>
                <a:latin typeface="Arial"/>
              </a:defRPr>
            </a:lvl4pPr>
            <a:lvl5pPr marL="2057400" indent="-228600" eaLnBrk="0" hangingPunct="0">
              <a:defRPr sz="4000">
                <a:solidFill>
                  <a:schemeClr val="tx1"/>
                </a:solidFill>
                <a:latin typeface="Arial"/>
              </a:defRPr>
            </a:lvl5pPr>
            <a:lvl6pPr marL="2514600" indent="-228600" eaLnBrk="0" fontAlgn="base" hangingPunct="0">
              <a:spcBef>
                <a:spcPct val="0"/>
              </a:spcBef>
              <a:spcAft>
                <a:spcPct val="0"/>
              </a:spcAft>
              <a:defRPr sz="4000">
                <a:solidFill>
                  <a:schemeClr val="tx1"/>
                </a:solidFill>
                <a:latin typeface="Arial"/>
              </a:defRPr>
            </a:lvl6pPr>
            <a:lvl7pPr marL="2971800" indent="-228600" eaLnBrk="0" fontAlgn="base" hangingPunct="0">
              <a:spcBef>
                <a:spcPct val="0"/>
              </a:spcBef>
              <a:spcAft>
                <a:spcPct val="0"/>
              </a:spcAft>
              <a:defRPr sz="4000">
                <a:solidFill>
                  <a:schemeClr val="tx1"/>
                </a:solidFill>
                <a:latin typeface="Arial"/>
              </a:defRPr>
            </a:lvl7pPr>
            <a:lvl8pPr marL="3429000" indent="-228600" eaLnBrk="0" fontAlgn="base" hangingPunct="0">
              <a:spcBef>
                <a:spcPct val="0"/>
              </a:spcBef>
              <a:spcAft>
                <a:spcPct val="0"/>
              </a:spcAft>
              <a:defRPr sz="4000">
                <a:solidFill>
                  <a:schemeClr val="tx1"/>
                </a:solidFill>
                <a:latin typeface="Arial"/>
              </a:defRPr>
            </a:lvl8pPr>
            <a:lvl9pPr marL="3886200" indent="-228600" eaLnBrk="0" fontAlgn="base" hangingPunct="0">
              <a:spcBef>
                <a:spcPct val="0"/>
              </a:spcBef>
              <a:spcAft>
                <a:spcPct val="0"/>
              </a:spcAft>
              <a:defRPr sz="4000">
                <a:solidFill>
                  <a:schemeClr val="tx1"/>
                </a:solidFill>
                <a:latin typeface="Arial"/>
              </a:defRPr>
            </a:lvl9pPr>
          </a:lstStyle>
          <a:p>
            <a:pPr eaLnBrk="1" hangingPunct="1"/>
            <a:endParaRPr lang="en-US" altLang="en-US" sz="3428" dirty="0"/>
          </a:p>
        </p:txBody>
      </p:sp>
      <p:sp>
        <p:nvSpPr>
          <p:cNvPr id="5" name="TextBox 4">
            <a:extLst>
              <a:ext uri="{FF2B5EF4-FFF2-40B4-BE49-F238E27FC236}">
                <a16:creationId xmlns:a16="http://schemas.microsoft.com/office/drawing/2014/main" id="{AB334E63-9D98-F549-9FED-329797C55E87}"/>
              </a:ext>
            </a:extLst>
          </p:cNvPr>
          <p:cNvSpPr txBox="1"/>
          <p:nvPr/>
        </p:nvSpPr>
        <p:spPr>
          <a:xfrm>
            <a:off x="17398942" y="17344393"/>
            <a:ext cx="8968856" cy="2185214"/>
          </a:xfrm>
          <a:prstGeom prst="rect">
            <a:avLst/>
          </a:prstGeom>
          <a:noFill/>
        </p:spPr>
        <p:txBody>
          <a:bodyPr wrap="square" rtlCol="0">
            <a:spAutoFit/>
          </a:bodyPr>
          <a:lstStyle/>
          <a:p>
            <a:pPr algn="ctr"/>
            <a:r>
              <a:rPr lang="en-US" sz="4800" b="1" dirty="0">
                <a:solidFill>
                  <a:srgbClr val="002060"/>
                </a:solidFill>
                <a:latin typeface="Montserrat Semi Bold" panose="00000700000000000000" pitchFamily="50" charset="0"/>
              </a:rPr>
              <a:t>Behavior Theory Contingencies</a:t>
            </a:r>
          </a:p>
          <a:p>
            <a:endParaRPr lang="en-US" dirty="0"/>
          </a:p>
        </p:txBody>
      </p:sp>
      <p:pic>
        <p:nvPicPr>
          <p:cNvPr id="49" name="Picture 48" descr="Logo&#10;&#10;Description automatically generated">
            <a:extLst>
              <a:ext uri="{FF2B5EF4-FFF2-40B4-BE49-F238E27FC236}">
                <a16:creationId xmlns:a16="http://schemas.microsoft.com/office/drawing/2014/main" id="{D0E39325-E336-8849-815F-79853B5470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5840" y="3214607"/>
            <a:ext cx="2359819" cy="1567471"/>
          </a:xfrm>
          <a:prstGeom prst="rect">
            <a:avLst/>
          </a:prstGeom>
        </p:spPr>
      </p:pic>
      <p:pic>
        <p:nvPicPr>
          <p:cNvPr id="50" name="Picture 49" descr="Logo&#10;&#10;Description automatically generated">
            <a:extLst>
              <a:ext uri="{FF2B5EF4-FFF2-40B4-BE49-F238E27FC236}">
                <a16:creationId xmlns:a16="http://schemas.microsoft.com/office/drawing/2014/main" id="{D863DB67-A1BE-E947-BA3B-D134AAFF9D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45543" y="3191541"/>
            <a:ext cx="2359819" cy="1567471"/>
          </a:xfrm>
          <a:prstGeom prst="rect">
            <a:avLst/>
          </a:prstGeom>
        </p:spPr>
      </p:pic>
      <p:sp>
        <p:nvSpPr>
          <p:cNvPr id="26" name="TextBox 25">
            <a:extLst>
              <a:ext uri="{FF2B5EF4-FFF2-40B4-BE49-F238E27FC236}">
                <a16:creationId xmlns:a16="http://schemas.microsoft.com/office/drawing/2014/main" id="{BFADF2F8-88AE-4788-9006-52AF3010800A}"/>
              </a:ext>
            </a:extLst>
          </p:cNvPr>
          <p:cNvSpPr txBox="1"/>
          <p:nvPr/>
        </p:nvSpPr>
        <p:spPr>
          <a:xfrm>
            <a:off x="25176058" y="7922523"/>
            <a:ext cx="8259096" cy="646331"/>
          </a:xfrm>
          <a:prstGeom prst="rect">
            <a:avLst/>
          </a:prstGeom>
          <a:noFill/>
        </p:spPr>
        <p:txBody>
          <a:bodyPr wrap="square" rtlCol="0">
            <a:spAutoFit/>
          </a:bodyPr>
          <a:lstStyle/>
          <a:p>
            <a:pPr algn="ctr"/>
            <a:r>
              <a:rPr lang="en-US" sz="3600" b="1" dirty="0">
                <a:solidFill>
                  <a:srgbClr val="002060"/>
                </a:solidFill>
                <a:latin typeface="Montserrat Semi Bold" panose="00000700000000000000" pitchFamily="50" charset="0"/>
              </a:rPr>
              <a:t>Troubleshooting</a:t>
            </a:r>
          </a:p>
        </p:txBody>
      </p:sp>
      <p:sp>
        <p:nvSpPr>
          <p:cNvPr id="60" name="TextBox 59">
            <a:extLst>
              <a:ext uri="{FF2B5EF4-FFF2-40B4-BE49-F238E27FC236}">
                <a16:creationId xmlns:a16="http://schemas.microsoft.com/office/drawing/2014/main" id="{C417CFAF-7822-214E-A4D8-22436CEC5252}"/>
              </a:ext>
            </a:extLst>
          </p:cNvPr>
          <p:cNvSpPr txBox="1"/>
          <p:nvPr/>
        </p:nvSpPr>
        <p:spPr>
          <a:xfrm>
            <a:off x="9653662" y="7793108"/>
            <a:ext cx="8259096" cy="646331"/>
          </a:xfrm>
          <a:prstGeom prst="rect">
            <a:avLst/>
          </a:prstGeom>
          <a:noFill/>
        </p:spPr>
        <p:txBody>
          <a:bodyPr wrap="square" rtlCol="0">
            <a:spAutoFit/>
          </a:bodyPr>
          <a:lstStyle/>
          <a:p>
            <a:pPr algn="ctr"/>
            <a:r>
              <a:rPr lang="en-US" sz="3600" b="1" dirty="0">
                <a:solidFill>
                  <a:srgbClr val="002060"/>
                </a:solidFill>
                <a:latin typeface="Montserrat Semi Bold" panose="00000700000000000000" pitchFamily="50" charset="0"/>
              </a:rPr>
              <a:t>Independent Group Contingency</a:t>
            </a:r>
          </a:p>
        </p:txBody>
      </p:sp>
      <p:sp>
        <p:nvSpPr>
          <p:cNvPr id="61" name="TextBox 60">
            <a:extLst>
              <a:ext uri="{FF2B5EF4-FFF2-40B4-BE49-F238E27FC236}">
                <a16:creationId xmlns:a16="http://schemas.microsoft.com/office/drawing/2014/main" id="{86047D93-133A-354A-9E35-DB92758D0431}"/>
              </a:ext>
            </a:extLst>
          </p:cNvPr>
          <p:cNvSpPr txBox="1"/>
          <p:nvPr/>
        </p:nvSpPr>
        <p:spPr>
          <a:xfrm>
            <a:off x="3047799" y="16442435"/>
            <a:ext cx="8259096" cy="646331"/>
          </a:xfrm>
          <a:prstGeom prst="rect">
            <a:avLst/>
          </a:prstGeom>
          <a:noFill/>
        </p:spPr>
        <p:txBody>
          <a:bodyPr wrap="square" rtlCol="0">
            <a:spAutoFit/>
          </a:bodyPr>
          <a:lstStyle/>
          <a:p>
            <a:pPr algn="ctr"/>
            <a:r>
              <a:rPr lang="en-US" sz="3600" b="1" dirty="0">
                <a:solidFill>
                  <a:srgbClr val="002060"/>
                </a:solidFill>
                <a:latin typeface="Montserrat Semi Bold" panose="00000700000000000000" pitchFamily="50" charset="0"/>
              </a:rPr>
              <a:t>Dependent Group Contingency</a:t>
            </a:r>
          </a:p>
        </p:txBody>
      </p:sp>
      <p:sp>
        <p:nvSpPr>
          <p:cNvPr id="62" name="TextBox 61">
            <a:extLst>
              <a:ext uri="{FF2B5EF4-FFF2-40B4-BE49-F238E27FC236}">
                <a16:creationId xmlns:a16="http://schemas.microsoft.com/office/drawing/2014/main" id="{07CC7E53-C12F-614D-B4D3-1BE25323B9B3}"/>
              </a:ext>
            </a:extLst>
          </p:cNvPr>
          <p:cNvSpPr txBox="1"/>
          <p:nvPr/>
        </p:nvSpPr>
        <p:spPr>
          <a:xfrm>
            <a:off x="8092735" y="24841655"/>
            <a:ext cx="8259096" cy="1200329"/>
          </a:xfrm>
          <a:prstGeom prst="rect">
            <a:avLst/>
          </a:prstGeom>
          <a:noFill/>
        </p:spPr>
        <p:txBody>
          <a:bodyPr wrap="square" rtlCol="0">
            <a:spAutoFit/>
          </a:bodyPr>
          <a:lstStyle/>
          <a:p>
            <a:pPr algn="ctr"/>
            <a:r>
              <a:rPr lang="en-US" sz="3600" b="1" dirty="0">
                <a:solidFill>
                  <a:srgbClr val="002060"/>
                </a:solidFill>
                <a:latin typeface="Montserrat Semi Bold" panose="00000700000000000000" pitchFamily="50" charset="0"/>
              </a:rPr>
              <a:t>Interdependent Group Contingency</a:t>
            </a:r>
          </a:p>
        </p:txBody>
      </p:sp>
      <p:sp>
        <p:nvSpPr>
          <p:cNvPr id="63" name="TextBox 62">
            <a:extLst>
              <a:ext uri="{FF2B5EF4-FFF2-40B4-BE49-F238E27FC236}">
                <a16:creationId xmlns:a16="http://schemas.microsoft.com/office/drawing/2014/main" id="{4E391CB3-D2D4-0443-8A17-9D25AC93E192}"/>
              </a:ext>
            </a:extLst>
          </p:cNvPr>
          <p:cNvSpPr txBox="1"/>
          <p:nvPr/>
        </p:nvSpPr>
        <p:spPr>
          <a:xfrm>
            <a:off x="27628635" y="24956208"/>
            <a:ext cx="8259096" cy="646331"/>
          </a:xfrm>
          <a:prstGeom prst="rect">
            <a:avLst/>
          </a:prstGeom>
          <a:noFill/>
        </p:spPr>
        <p:txBody>
          <a:bodyPr wrap="square" rtlCol="0">
            <a:spAutoFit/>
          </a:bodyPr>
          <a:lstStyle/>
          <a:p>
            <a:pPr algn="ctr"/>
            <a:r>
              <a:rPr lang="en-US" sz="3600" b="1" dirty="0">
                <a:solidFill>
                  <a:srgbClr val="002060"/>
                </a:solidFill>
                <a:latin typeface="Montserrat Semi Bold" panose="00000700000000000000" pitchFamily="50" charset="0"/>
              </a:rPr>
              <a:t>Good Behavior Game</a:t>
            </a:r>
          </a:p>
        </p:txBody>
      </p:sp>
      <p:sp>
        <p:nvSpPr>
          <p:cNvPr id="64" name="TextBox 63">
            <a:extLst>
              <a:ext uri="{FF2B5EF4-FFF2-40B4-BE49-F238E27FC236}">
                <a16:creationId xmlns:a16="http://schemas.microsoft.com/office/drawing/2014/main" id="{E3E50EA0-D1C5-D04A-8253-6EBEB797A1BD}"/>
              </a:ext>
            </a:extLst>
          </p:cNvPr>
          <p:cNvSpPr txBox="1"/>
          <p:nvPr/>
        </p:nvSpPr>
        <p:spPr>
          <a:xfrm>
            <a:off x="32538071" y="16497622"/>
            <a:ext cx="8259096" cy="646331"/>
          </a:xfrm>
          <a:prstGeom prst="rect">
            <a:avLst/>
          </a:prstGeom>
          <a:noFill/>
        </p:spPr>
        <p:txBody>
          <a:bodyPr wrap="square" rtlCol="0">
            <a:spAutoFit/>
          </a:bodyPr>
          <a:lstStyle/>
          <a:p>
            <a:pPr algn="ctr"/>
            <a:r>
              <a:rPr lang="en-US" sz="3600" b="1" dirty="0">
                <a:solidFill>
                  <a:srgbClr val="002060"/>
                </a:solidFill>
                <a:latin typeface="Montserrat Semi Bold" panose="00000700000000000000" pitchFamily="50" charset="0"/>
              </a:rPr>
              <a:t>Mystery Motivator/Mystery Hero</a:t>
            </a:r>
          </a:p>
        </p:txBody>
      </p:sp>
      <p:sp>
        <p:nvSpPr>
          <p:cNvPr id="27" name="TextBox 26">
            <a:extLst>
              <a:ext uri="{FF2B5EF4-FFF2-40B4-BE49-F238E27FC236}">
                <a16:creationId xmlns:a16="http://schemas.microsoft.com/office/drawing/2014/main" id="{1467034A-39FB-448D-A8E6-A895FA29A735}"/>
              </a:ext>
            </a:extLst>
          </p:cNvPr>
          <p:cNvSpPr txBox="1"/>
          <p:nvPr/>
        </p:nvSpPr>
        <p:spPr>
          <a:xfrm>
            <a:off x="23843264" y="8730653"/>
            <a:ext cx="10868433" cy="1600438"/>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Problems may arise when implementing these games into the classroom</a:t>
            </a:r>
          </a:p>
          <a:p>
            <a:pPr marL="342900" indent="-342900" algn="ctr">
              <a:buFont typeface="Arial" panose="020B0604020202020204" pitchFamily="34" charset="0"/>
              <a:buChar char="•"/>
            </a:pPr>
            <a:r>
              <a:rPr lang="en-US" sz="2450" dirty="0">
                <a:latin typeface="Domine" panose="02040503040403060204" pitchFamily="18" charset="0"/>
              </a:rPr>
              <a:t>It is the teacher’s job to figure out what works best for their classroom</a:t>
            </a:r>
          </a:p>
        </p:txBody>
      </p:sp>
      <p:sp>
        <p:nvSpPr>
          <p:cNvPr id="65" name="TextBox 64">
            <a:extLst>
              <a:ext uri="{FF2B5EF4-FFF2-40B4-BE49-F238E27FC236}">
                <a16:creationId xmlns:a16="http://schemas.microsoft.com/office/drawing/2014/main" id="{B3B5E379-E02F-0049-8EDD-F9B90CF15583}"/>
              </a:ext>
            </a:extLst>
          </p:cNvPr>
          <p:cNvSpPr txBox="1"/>
          <p:nvPr/>
        </p:nvSpPr>
        <p:spPr>
          <a:xfrm>
            <a:off x="8557301" y="8896321"/>
            <a:ext cx="10868433" cy="1600438"/>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The same rules apply to all students; however, the contingency is delivered to an individual child based on his or her own behavior.</a:t>
            </a:r>
          </a:p>
          <a:p>
            <a:pPr marL="342900" indent="-342900" algn="ctr">
              <a:buFont typeface="Arial" panose="020B0604020202020204" pitchFamily="34" charset="0"/>
              <a:buChar char="•"/>
            </a:pPr>
            <a:r>
              <a:rPr lang="en-US" sz="2450" dirty="0">
                <a:latin typeface="Domine" panose="02040503040403060204" pitchFamily="18" charset="0"/>
              </a:rPr>
              <a:t>Behavioral feedback is key</a:t>
            </a:r>
          </a:p>
          <a:p>
            <a:pPr marL="342900" indent="-342900" algn="ctr">
              <a:buFont typeface="Arial" panose="020B0604020202020204" pitchFamily="34" charset="0"/>
              <a:buChar char="•"/>
            </a:pPr>
            <a:r>
              <a:rPr lang="en-US" sz="2450" dirty="0">
                <a:latin typeface="Domine" panose="02040503040403060204" pitchFamily="18" charset="0"/>
              </a:rPr>
              <a:t>The behavior of a student determines their consequences or rewards</a:t>
            </a:r>
          </a:p>
        </p:txBody>
      </p:sp>
      <p:sp>
        <p:nvSpPr>
          <p:cNvPr id="66" name="TextBox 65">
            <a:extLst>
              <a:ext uri="{FF2B5EF4-FFF2-40B4-BE49-F238E27FC236}">
                <a16:creationId xmlns:a16="http://schemas.microsoft.com/office/drawing/2014/main" id="{6204A4AA-69F7-8543-B09D-AC7E6B72D12B}"/>
              </a:ext>
            </a:extLst>
          </p:cNvPr>
          <p:cNvSpPr txBox="1"/>
          <p:nvPr/>
        </p:nvSpPr>
        <p:spPr>
          <a:xfrm>
            <a:off x="1599180" y="17516400"/>
            <a:ext cx="10868433" cy="1223412"/>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Situations in which the behavior of an individual, or small group of individuals, determines the reward that ALL students receive</a:t>
            </a:r>
          </a:p>
          <a:p>
            <a:pPr marL="342900" indent="-342900" algn="ctr">
              <a:buFont typeface="Arial" panose="020B0604020202020204" pitchFamily="34" charset="0"/>
              <a:buChar char="•"/>
            </a:pPr>
            <a:r>
              <a:rPr lang="en-US" sz="2450" dirty="0">
                <a:latin typeface="Domine" panose="02040503040403060204" pitchFamily="18" charset="0"/>
              </a:rPr>
              <a:t>It is only necessary to monitor the behavior of a select student</a:t>
            </a:r>
          </a:p>
        </p:txBody>
      </p:sp>
      <p:sp>
        <p:nvSpPr>
          <p:cNvPr id="67" name="TextBox 66">
            <a:extLst>
              <a:ext uri="{FF2B5EF4-FFF2-40B4-BE49-F238E27FC236}">
                <a16:creationId xmlns:a16="http://schemas.microsoft.com/office/drawing/2014/main" id="{2D4C8E8A-0AB9-BA4F-B7B4-5C1DBD0470B4}"/>
              </a:ext>
            </a:extLst>
          </p:cNvPr>
          <p:cNvSpPr txBox="1"/>
          <p:nvPr/>
        </p:nvSpPr>
        <p:spPr>
          <a:xfrm>
            <a:off x="6738709" y="26483292"/>
            <a:ext cx="10868433" cy="1600438"/>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ALL students in a group must meet a criterion in order for all students to receive the reward</a:t>
            </a:r>
          </a:p>
          <a:p>
            <a:pPr marL="342900" indent="-342900" algn="ctr">
              <a:buFont typeface="Arial" panose="020B0604020202020204" pitchFamily="34" charset="0"/>
              <a:buChar char="•"/>
            </a:pPr>
            <a:r>
              <a:rPr lang="en-US" sz="2450" dirty="0">
                <a:latin typeface="Domine" panose="02040503040403060204" pitchFamily="18" charset="0"/>
              </a:rPr>
              <a:t>There is a motivation factor; the students know they will receive a reward for behaving a certain way</a:t>
            </a:r>
          </a:p>
        </p:txBody>
      </p:sp>
      <p:sp>
        <p:nvSpPr>
          <p:cNvPr id="68" name="TextBox 67">
            <a:extLst>
              <a:ext uri="{FF2B5EF4-FFF2-40B4-BE49-F238E27FC236}">
                <a16:creationId xmlns:a16="http://schemas.microsoft.com/office/drawing/2014/main" id="{858EAAAB-51D5-364E-8CD0-1934C0DF0C42}"/>
              </a:ext>
            </a:extLst>
          </p:cNvPr>
          <p:cNvSpPr txBox="1"/>
          <p:nvPr/>
        </p:nvSpPr>
        <p:spPr>
          <a:xfrm>
            <a:off x="26407048" y="26014112"/>
            <a:ext cx="10868433" cy="2346796"/>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A variation of interdependent group contingency </a:t>
            </a:r>
          </a:p>
          <a:p>
            <a:pPr marL="342900" indent="-342900" algn="ctr">
              <a:buFont typeface="Arial" panose="020B0604020202020204" pitchFamily="34" charset="0"/>
              <a:buChar char="•"/>
            </a:pPr>
            <a:r>
              <a:rPr lang="en-US" sz="2450" dirty="0">
                <a:latin typeface="Domine" panose="02040503040403060204" pitchFamily="18" charset="0"/>
              </a:rPr>
              <a:t>Incorporates an aspect where teams compete against one another; like a game</a:t>
            </a:r>
          </a:p>
          <a:p>
            <a:pPr marL="342900" indent="-342900" algn="ctr">
              <a:buFont typeface="Arial" panose="020B0604020202020204" pitchFamily="34" charset="0"/>
              <a:buChar char="•"/>
            </a:pPr>
            <a:r>
              <a:rPr lang="en-US" sz="2450" dirty="0">
                <a:latin typeface="Domine" panose="02040503040403060204" pitchFamily="18" charset="0"/>
              </a:rPr>
              <a:t>Whenever a team commits an infraction, a point would be erased from the board; the team with the most points wins</a:t>
            </a:r>
          </a:p>
          <a:p>
            <a:pPr marL="342900" indent="-342900" algn="ctr">
              <a:buFont typeface="Arial" panose="020B0604020202020204" pitchFamily="34" charset="0"/>
              <a:buChar char="•"/>
            </a:pPr>
            <a:endParaRPr lang="en-US" sz="2400" dirty="0">
              <a:latin typeface="Domine" panose="02040503040403060204" pitchFamily="18" charset="0"/>
            </a:endParaRPr>
          </a:p>
        </p:txBody>
      </p:sp>
      <p:sp>
        <p:nvSpPr>
          <p:cNvPr id="69" name="TextBox 68">
            <a:extLst>
              <a:ext uri="{FF2B5EF4-FFF2-40B4-BE49-F238E27FC236}">
                <a16:creationId xmlns:a16="http://schemas.microsoft.com/office/drawing/2014/main" id="{2035772B-78A6-F243-8066-C3613F137B78}"/>
              </a:ext>
            </a:extLst>
          </p:cNvPr>
          <p:cNvSpPr txBox="1"/>
          <p:nvPr/>
        </p:nvSpPr>
        <p:spPr>
          <a:xfrm>
            <a:off x="30668884" y="17658362"/>
            <a:ext cx="6015470" cy="5363007"/>
          </a:xfrm>
          <a:prstGeom prst="rect">
            <a:avLst/>
          </a:prstGeom>
          <a:noFill/>
        </p:spPr>
        <p:txBody>
          <a:bodyPr wrap="square" rtlCol="0">
            <a:spAutoFit/>
          </a:bodyPr>
          <a:lstStyle/>
          <a:p>
            <a:pPr algn="ctr"/>
            <a:r>
              <a:rPr lang="en-US" sz="2450" dirty="0">
                <a:latin typeface="Domine" panose="02040503040403060204" pitchFamily="18" charset="0"/>
              </a:rPr>
              <a:t>~most popular~</a:t>
            </a:r>
          </a:p>
          <a:p>
            <a:pPr algn="ctr"/>
            <a:endParaRPr lang="en-US" sz="2450" dirty="0">
              <a:latin typeface="Domine" panose="02040503040403060204" pitchFamily="18" charset="0"/>
            </a:endParaRPr>
          </a:p>
          <a:p>
            <a:pPr marL="342900" indent="-342900" algn="ctr">
              <a:buFont typeface="Arial" panose="020B0604020202020204" pitchFamily="34" charset="0"/>
              <a:buChar char="•"/>
            </a:pPr>
            <a:r>
              <a:rPr lang="en-US" sz="2450" dirty="0">
                <a:latin typeface="Domine" panose="02040503040403060204" pitchFamily="18" charset="0"/>
              </a:rPr>
              <a:t>Rewards are made available only on certain days and the reward remains a mystery until earned</a:t>
            </a:r>
          </a:p>
          <a:p>
            <a:pPr marL="342900" indent="-342900" algn="ctr">
              <a:buFont typeface="Arial" panose="020B0604020202020204" pitchFamily="34" charset="0"/>
              <a:buChar char="•"/>
            </a:pPr>
            <a:r>
              <a:rPr lang="en-US" sz="2450" dirty="0">
                <a:latin typeface="Domine" panose="02040503040403060204" pitchFamily="18" charset="0"/>
              </a:rPr>
              <a:t>An “M” will be placed on several days on the calendar. If the class behaves for the whole day, the teacher will reveal whether or not that date contains an “M”. If there is an “M”, the class will receive a reward. If not, the class will simply move on. </a:t>
            </a:r>
          </a:p>
          <a:p>
            <a:pPr algn="ctr"/>
            <a:endParaRPr lang="en-US" sz="2400" dirty="0">
              <a:latin typeface="Domine" panose="02040503040403060204" pitchFamily="18" charset="0"/>
            </a:endParaRPr>
          </a:p>
        </p:txBody>
      </p:sp>
      <p:sp>
        <p:nvSpPr>
          <p:cNvPr id="8" name="Down Arrow 7">
            <a:extLst>
              <a:ext uri="{FF2B5EF4-FFF2-40B4-BE49-F238E27FC236}">
                <a16:creationId xmlns:a16="http://schemas.microsoft.com/office/drawing/2014/main" id="{F965C4B5-FC4F-A34F-A9E5-66DC2AC01279}"/>
              </a:ext>
            </a:extLst>
          </p:cNvPr>
          <p:cNvSpPr/>
          <p:nvPr/>
        </p:nvSpPr>
        <p:spPr bwMode="auto">
          <a:xfrm rot="9238799">
            <a:off x="17055709" y="14340041"/>
            <a:ext cx="2556707" cy="2878406"/>
          </a:xfrm>
          <a:prstGeom prst="downArrow">
            <a:avLst/>
          </a:prstGeom>
          <a:solidFill>
            <a:srgbClr val="F5969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70" name="Down Arrow 69">
            <a:extLst>
              <a:ext uri="{FF2B5EF4-FFF2-40B4-BE49-F238E27FC236}">
                <a16:creationId xmlns:a16="http://schemas.microsoft.com/office/drawing/2014/main" id="{DE36248B-D87F-2547-9941-A4631D02DC66}"/>
              </a:ext>
            </a:extLst>
          </p:cNvPr>
          <p:cNvSpPr/>
          <p:nvPr/>
        </p:nvSpPr>
        <p:spPr bwMode="auto">
          <a:xfrm rot="11926969">
            <a:off x="24183560" y="14281553"/>
            <a:ext cx="2503459" cy="2903288"/>
          </a:xfrm>
          <a:prstGeom prst="downArrow">
            <a:avLst/>
          </a:prstGeom>
          <a:solidFill>
            <a:srgbClr val="F5969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71" name="Down Arrow 70">
            <a:extLst>
              <a:ext uri="{FF2B5EF4-FFF2-40B4-BE49-F238E27FC236}">
                <a16:creationId xmlns:a16="http://schemas.microsoft.com/office/drawing/2014/main" id="{71614BD0-9127-2843-BF59-97F28A258212}"/>
              </a:ext>
            </a:extLst>
          </p:cNvPr>
          <p:cNvSpPr/>
          <p:nvPr/>
        </p:nvSpPr>
        <p:spPr bwMode="auto">
          <a:xfrm rot="16200000">
            <a:off x="27557054" y="18024801"/>
            <a:ext cx="2647815" cy="3255508"/>
          </a:xfrm>
          <a:prstGeom prst="downArrow">
            <a:avLst/>
          </a:prstGeom>
          <a:solidFill>
            <a:srgbClr val="F5969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72" name="Down Arrow 71">
            <a:extLst>
              <a:ext uri="{FF2B5EF4-FFF2-40B4-BE49-F238E27FC236}">
                <a16:creationId xmlns:a16="http://schemas.microsoft.com/office/drawing/2014/main" id="{62B46885-8D86-5949-B483-F32B151DC4B0}"/>
              </a:ext>
            </a:extLst>
          </p:cNvPr>
          <p:cNvSpPr/>
          <p:nvPr/>
        </p:nvSpPr>
        <p:spPr bwMode="auto">
          <a:xfrm rot="19978980">
            <a:off x="24739351" y="22449764"/>
            <a:ext cx="2647815" cy="3255508"/>
          </a:xfrm>
          <a:prstGeom prst="downArrow">
            <a:avLst/>
          </a:prstGeom>
          <a:solidFill>
            <a:srgbClr val="F5969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73" name="Down Arrow 72">
            <a:extLst>
              <a:ext uri="{FF2B5EF4-FFF2-40B4-BE49-F238E27FC236}">
                <a16:creationId xmlns:a16="http://schemas.microsoft.com/office/drawing/2014/main" id="{3F3E104F-1ED2-2942-86DD-535C6D8920FB}"/>
              </a:ext>
            </a:extLst>
          </p:cNvPr>
          <p:cNvSpPr/>
          <p:nvPr/>
        </p:nvSpPr>
        <p:spPr bwMode="auto">
          <a:xfrm rot="5400000">
            <a:off x="13654789" y="18005657"/>
            <a:ext cx="2647815" cy="3318577"/>
          </a:xfrm>
          <a:prstGeom prst="downArrow">
            <a:avLst/>
          </a:prstGeom>
          <a:solidFill>
            <a:srgbClr val="F5969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74" name="Down Arrow 73">
            <a:extLst>
              <a:ext uri="{FF2B5EF4-FFF2-40B4-BE49-F238E27FC236}">
                <a16:creationId xmlns:a16="http://schemas.microsoft.com/office/drawing/2014/main" id="{DF0721C0-43CF-5442-8DD9-82BFE806410A}"/>
              </a:ext>
            </a:extLst>
          </p:cNvPr>
          <p:cNvSpPr/>
          <p:nvPr/>
        </p:nvSpPr>
        <p:spPr bwMode="auto">
          <a:xfrm rot="1507820">
            <a:off x="16123964" y="22473320"/>
            <a:ext cx="2647815" cy="3255508"/>
          </a:xfrm>
          <a:prstGeom prst="downArrow">
            <a:avLst/>
          </a:prstGeom>
          <a:solidFill>
            <a:srgbClr val="F5969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703763"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endParaRPr>
          </a:p>
        </p:txBody>
      </p:sp>
      <p:sp>
        <p:nvSpPr>
          <p:cNvPr id="75" name="TextBox 74">
            <a:extLst>
              <a:ext uri="{FF2B5EF4-FFF2-40B4-BE49-F238E27FC236}">
                <a16:creationId xmlns:a16="http://schemas.microsoft.com/office/drawing/2014/main" id="{AD9C3FFB-F3CD-B047-883A-41279B438525}"/>
              </a:ext>
            </a:extLst>
          </p:cNvPr>
          <p:cNvSpPr txBox="1"/>
          <p:nvPr/>
        </p:nvSpPr>
        <p:spPr>
          <a:xfrm>
            <a:off x="8691045" y="8408501"/>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“To Each His or Her Own”</a:t>
            </a:r>
          </a:p>
        </p:txBody>
      </p:sp>
      <p:sp>
        <p:nvSpPr>
          <p:cNvPr id="77" name="TextBox 76">
            <a:extLst>
              <a:ext uri="{FF2B5EF4-FFF2-40B4-BE49-F238E27FC236}">
                <a16:creationId xmlns:a16="http://schemas.microsoft.com/office/drawing/2014/main" id="{79DA2CC7-4D6B-8349-9B29-6885D34605CD}"/>
              </a:ext>
            </a:extLst>
          </p:cNvPr>
          <p:cNvSpPr txBox="1"/>
          <p:nvPr/>
        </p:nvSpPr>
        <p:spPr>
          <a:xfrm>
            <a:off x="1743130" y="17056302"/>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“One for All”</a:t>
            </a:r>
          </a:p>
        </p:txBody>
      </p:sp>
      <p:sp>
        <p:nvSpPr>
          <p:cNvPr id="78" name="TextBox 77">
            <a:extLst>
              <a:ext uri="{FF2B5EF4-FFF2-40B4-BE49-F238E27FC236}">
                <a16:creationId xmlns:a16="http://schemas.microsoft.com/office/drawing/2014/main" id="{3C4B6E5B-F2E0-FB40-8298-9CEF6D881D86}"/>
              </a:ext>
            </a:extLst>
          </p:cNvPr>
          <p:cNvSpPr txBox="1"/>
          <p:nvPr/>
        </p:nvSpPr>
        <p:spPr>
          <a:xfrm>
            <a:off x="6852195" y="26025038"/>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“All for All (One)”</a:t>
            </a:r>
          </a:p>
        </p:txBody>
      </p:sp>
      <p:sp>
        <p:nvSpPr>
          <p:cNvPr id="79" name="TextBox 78">
            <a:extLst>
              <a:ext uri="{FF2B5EF4-FFF2-40B4-BE49-F238E27FC236}">
                <a16:creationId xmlns:a16="http://schemas.microsoft.com/office/drawing/2014/main" id="{4CAFB725-79A9-7146-8122-BD287510B71B}"/>
              </a:ext>
            </a:extLst>
          </p:cNvPr>
          <p:cNvSpPr txBox="1"/>
          <p:nvPr/>
        </p:nvSpPr>
        <p:spPr>
          <a:xfrm>
            <a:off x="26445056" y="25551889"/>
            <a:ext cx="10868433" cy="861774"/>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“Response Cost vs. Caught Being Good”</a:t>
            </a:r>
          </a:p>
          <a:p>
            <a:pPr algn="ctr"/>
            <a:endParaRPr lang="en-US" sz="2400" dirty="0">
              <a:latin typeface="Domine" panose="02040503040403060204" pitchFamily="18" charset="0"/>
            </a:endParaRPr>
          </a:p>
        </p:txBody>
      </p:sp>
      <p:sp>
        <p:nvSpPr>
          <p:cNvPr id="80" name="TextBox 79">
            <a:extLst>
              <a:ext uri="{FF2B5EF4-FFF2-40B4-BE49-F238E27FC236}">
                <a16:creationId xmlns:a16="http://schemas.microsoft.com/office/drawing/2014/main" id="{FA279EBF-3718-5D4A-96B2-7803178C1D57}"/>
              </a:ext>
            </a:extLst>
          </p:cNvPr>
          <p:cNvSpPr txBox="1"/>
          <p:nvPr/>
        </p:nvSpPr>
        <p:spPr>
          <a:xfrm>
            <a:off x="8511442" y="10490322"/>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Example</a:t>
            </a:r>
          </a:p>
        </p:txBody>
      </p:sp>
      <p:sp>
        <p:nvSpPr>
          <p:cNvPr id="82" name="TextBox 81">
            <a:extLst>
              <a:ext uri="{FF2B5EF4-FFF2-40B4-BE49-F238E27FC236}">
                <a16:creationId xmlns:a16="http://schemas.microsoft.com/office/drawing/2014/main" id="{4777C053-3C37-6F4A-8B3D-0482A9F97307}"/>
              </a:ext>
            </a:extLst>
          </p:cNvPr>
          <p:cNvSpPr txBox="1"/>
          <p:nvPr/>
        </p:nvSpPr>
        <p:spPr>
          <a:xfrm>
            <a:off x="8750640" y="10951975"/>
            <a:ext cx="10868433" cy="1223412"/>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Samantha sits quietly in her seat while Ms. K teaches a whole group lesson on Rosa Parks. At the end of the lesson, Samantha receives a sticker for listening attentively.</a:t>
            </a:r>
          </a:p>
        </p:txBody>
      </p:sp>
      <p:sp>
        <p:nvSpPr>
          <p:cNvPr id="83" name="TextBox 82">
            <a:extLst>
              <a:ext uri="{FF2B5EF4-FFF2-40B4-BE49-F238E27FC236}">
                <a16:creationId xmlns:a16="http://schemas.microsoft.com/office/drawing/2014/main" id="{7E7DA34A-EA9C-9A4B-95ED-B253D0EB2E38}"/>
              </a:ext>
            </a:extLst>
          </p:cNvPr>
          <p:cNvSpPr txBox="1"/>
          <p:nvPr/>
        </p:nvSpPr>
        <p:spPr>
          <a:xfrm>
            <a:off x="10474266" y="12305971"/>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Pros</a:t>
            </a:r>
          </a:p>
        </p:txBody>
      </p:sp>
      <p:sp>
        <p:nvSpPr>
          <p:cNvPr id="84" name="TextBox 83">
            <a:extLst>
              <a:ext uri="{FF2B5EF4-FFF2-40B4-BE49-F238E27FC236}">
                <a16:creationId xmlns:a16="http://schemas.microsoft.com/office/drawing/2014/main" id="{BD0A8C3D-420F-A74E-8E12-410C75A7FB88}"/>
              </a:ext>
            </a:extLst>
          </p:cNvPr>
          <p:cNvSpPr txBox="1"/>
          <p:nvPr/>
        </p:nvSpPr>
        <p:spPr>
          <a:xfrm>
            <a:off x="14067168" y="12293163"/>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Cons</a:t>
            </a:r>
          </a:p>
        </p:txBody>
      </p:sp>
      <p:cxnSp>
        <p:nvCxnSpPr>
          <p:cNvPr id="33" name="Straight Connector 32">
            <a:extLst>
              <a:ext uri="{FF2B5EF4-FFF2-40B4-BE49-F238E27FC236}">
                <a16:creationId xmlns:a16="http://schemas.microsoft.com/office/drawing/2014/main" id="{6BD2EFBE-34CD-094A-976D-1CB5A3346CFB}"/>
              </a:ext>
            </a:extLst>
          </p:cNvPr>
          <p:cNvCxnSpPr/>
          <p:nvPr/>
        </p:nvCxnSpPr>
        <p:spPr bwMode="auto">
          <a:xfrm>
            <a:off x="14067168" y="12879784"/>
            <a:ext cx="0" cy="2947797"/>
          </a:xfrm>
          <a:prstGeom prst="line">
            <a:avLst/>
          </a:prstGeom>
          <a:solidFill>
            <a:schemeClr val="accent1"/>
          </a:solidFill>
          <a:ln w="34925" cap="flat" cmpd="sng" algn="ctr">
            <a:solidFill>
              <a:srgbClr val="2350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85">
            <a:extLst>
              <a:ext uri="{FF2B5EF4-FFF2-40B4-BE49-F238E27FC236}">
                <a16:creationId xmlns:a16="http://schemas.microsoft.com/office/drawing/2014/main" id="{4EA33A21-EC7B-9449-9051-7A8DF0FFBA25}"/>
              </a:ext>
            </a:extLst>
          </p:cNvPr>
          <p:cNvSpPr txBox="1"/>
          <p:nvPr/>
        </p:nvSpPr>
        <p:spPr>
          <a:xfrm>
            <a:off x="9902132" y="12849014"/>
            <a:ext cx="4089385" cy="1938992"/>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Students have their own individual goals</a:t>
            </a:r>
          </a:p>
          <a:p>
            <a:pPr marL="342900" indent="-342900" algn="ctr">
              <a:buFont typeface="Arial" panose="020B0604020202020204" pitchFamily="34" charset="0"/>
              <a:buChar char="•"/>
            </a:pPr>
            <a:r>
              <a:rPr lang="en-US" sz="2400" dirty="0">
                <a:latin typeface="Domine" panose="02040503040403060204" pitchFamily="18" charset="0"/>
              </a:rPr>
              <a:t>Seen as equal by all</a:t>
            </a:r>
          </a:p>
          <a:p>
            <a:pPr marL="342900" indent="-342900" algn="ctr">
              <a:buFont typeface="Arial" panose="020B0604020202020204" pitchFamily="34" charset="0"/>
              <a:buChar char="•"/>
            </a:pPr>
            <a:r>
              <a:rPr lang="en-US" sz="2400" dirty="0">
                <a:latin typeface="Domine" panose="02040503040403060204" pitchFamily="18" charset="0"/>
              </a:rPr>
              <a:t>Improves behavior and academic performance</a:t>
            </a:r>
          </a:p>
        </p:txBody>
      </p:sp>
      <p:sp>
        <p:nvSpPr>
          <p:cNvPr id="87" name="TextBox 86">
            <a:extLst>
              <a:ext uri="{FF2B5EF4-FFF2-40B4-BE49-F238E27FC236}">
                <a16:creationId xmlns:a16="http://schemas.microsoft.com/office/drawing/2014/main" id="{3C675B52-E31B-5846-9969-4536297D45D0}"/>
              </a:ext>
            </a:extLst>
          </p:cNvPr>
          <p:cNvSpPr txBox="1"/>
          <p:nvPr/>
        </p:nvSpPr>
        <p:spPr>
          <a:xfrm>
            <a:off x="13861325" y="12870916"/>
            <a:ext cx="4089385" cy="1938992"/>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Can be difficult to manage</a:t>
            </a:r>
          </a:p>
          <a:p>
            <a:pPr marL="342900" indent="-342900" algn="ctr">
              <a:buFont typeface="Arial" panose="020B0604020202020204" pitchFamily="34" charset="0"/>
              <a:buChar char="•"/>
            </a:pPr>
            <a:r>
              <a:rPr lang="en-US" sz="2400" dirty="0">
                <a:latin typeface="Domine" panose="02040503040403060204" pitchFamily="18" charset="0"/>
              </a:rPr>
              <a:t>Requires follow through</a:t>
            </a:r>
          </a:p>
          <a:p>
            <a:pPr marL="342900" indent="-342900" algn="ctr">
              <a:buFont typeface="Arial" panose="020B0604020202020204" pitchFamily="34" charset="0"/>
              <a:buChar char="•"/>
            </a:pPr>
            <a:r>
              <a:rPr lang="en-US" sz="2400" dirty="0">
                <a:latin typeface="Domine" panose="02040503040403060204" pitchFamily="18" charset="0"/>
              </a:rPr>
              <a:t>Time intensive</a:t>
            </a:r>
          </a:p>
        </p:txBody>
      </p:sp>
      <p:sp>
        <p:nvSpPr>
          <p:cNvPr id="88" name="TextBox 87">
            <a:extLst>
              <a:ext uri="{FF2B5EF4-FFF2-40B4-BE49-F238E27FC236}">
                <a16:creationId xmlns:a16="http://schemas.microsoft.com/office/drawing/2014/main" id="{24EA47AB-C67C-4B4D-AACB-F7A9A9C75EFD}"/>
              </a:ext>
            </a:extLst>
          </p:cNvPr>
          <p:cNvSpPr txBox="1"/>
          <p:nvPr/>
        </p:nvSpPr>
        <p:spPr>
          <a:xfrm>
            <a:off x="1767750" y="18686318"/>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Example</a:t>
            </a:r>
          </a:p>
        </p:txBody>
      </p:sp>
      <p:sp>
        <p:nvSpPr>
          <p:cNvPr id="89" name="TextBox 88">
            <a:extLst>
              <a:ext uri="{FF2B5EF4-FFF2-40B4-BE49-F238E27FC236}">
                <a16:creationId xmlns:a16="http://schemas.microsoft.com/office/drawing/2014/main" id="{A5D82209-F9D5-BB45-9A82-79F1C18FF05E}"/>
              </a:ext>
            </a:extLst>
          </p:cNvPr>
          <p:cNvSpPr txBox="1"/>
          <p:nvPr/>
        </p:nvSpPr>
        <p:spPr>
          <a:xfrm>
            <a:off x="1733076" y="19135932"/>
            <a:ext cx="10868433" cy="2354491"/>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Throughout the course of the school year, Ms. K has noticed that a specific group of students takes longer to finish their work than others. This resulted in either giving them more homework or having them complete their work during recess. As a way to motivate them, Ms. K will reward the entire class with 5 extra minutes of recess if they are able to complete their work on time.</a:t>
            </a:r>
          </a:p>
        </p:txBody>
      </p:sp>
      <p:sp>
        <p:nvSpPr>
          <p:cNvPr id="90" name="TextBox 89">
            <a:extLst>
              <a:ext uri="{FF2B5EF4-FFF2-40B4-BE49-F238E27FC236}">
                <a16:creationId xmlns:a16="http://schemas.microsoft.com/office/drawing/2014/main" id="{E61787E4-EA00-814F-9037-8666EB63738C}"/>
              </a:ext>
            </a:extLst>
          </p:cNvPr>
          <p:cNvSpPr txBox="1"/>
          <p:nvPr/>
        </p:nvSpPr>
        <p:spPr>
          <a:xfrm>
            <a:off x="3605781" y="21515526"/>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Pros</a:t>
            </a:r>
          </a:p>
        </p:txBody>
      </p:sp>
      <p:cxnSp>
        <p:nvCxnSpPr>
          <p:cNvPr id="91" name="Straight Connector 90">
            <a:extLst>
              <a:ext uri="{FF2B5EF4-FFF2-40B4-BE49-F238E27FC236}">
                <a16:creationId xmlns:a16="http://schemas.microsoft.com/office/drawing/2014/main" id="{81EE440C-C141-8F47-B11B-BA2D82BF6823}"/>
              </a:ext>
            </a:extLst>
          </p:cNvPr>
          <p:cNvCxnSpPr/>
          <p:nvPr/>
        </p:nvCxnSpPr>
        <p:spPr bwMode="auto">
          <a:xfrm>
            <a:off x="7172722" y="22065161"/>
            <a:ext cx="0" cy="2415787"/>
          </a:xfrm>
          <a:prstGeom prst="line">
            <a:avLst/>
          </a:prstGeom>
          <a:solidFill>
            <a:schemeClr val="accent1"/>
          </a:solidFill>
          <a:ln w="34925" cap="flat" cmpd="sng" algn="ctr">
            <a:solidFill>
              <a:srgbClr val="2350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Box 92">
            <a:extLst>
              <a:ext uri="{FF2B5EF4-FFF2-40B4-BE49-F238E27FC236}">
                <a16:creationId xmlns:a16="http://schemas.microsoft.com/office/drawing/2014/main" id="{4A8B30D7-EC83-9949-B40C-EE644F9FC4E2}"/>
              </a:ext>
            </a:extLst>
          </p:cNvPr>
          <p:cNvSpPr txBox="1"/>
          <p:nvPr/>
        </p:nvSpPr>
        <p:spPr>
          <a:xfrm>
            <a:off x="6778640" y="21512760"/>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Cons</a:t>
            </a:r>
          </a:p>
        </p:txBody>
      </p:sp>
      <p:sp>
        <p:nvSpPr>
          <p:cNvPr id="94" name="TextBox 93">
            <a:extLst>
              <a:ext uri="{FF2B5EF4-FFF2-40B4-BE49-F238E27FC236}">
                <a16:creationId xmlns:a16="http://schemas.microsoft.com/office/drawing/2014/main" id="{AF1987A8-3330-A245-B060-26C42252C036}"/>
              </a:ext>
            </a:extLst>
          </p:cNvPr>
          <p:cNvSpPr txBox="1"/>
          <p:nvPr/>
        </p:nvSpPr>
        <p:spPr>
          <a:xfrm>
            <a:off x="3220719" y="22001323"/>
            <a:ext cx="4089385" cy="1200329"/>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Can be used in both general and special education settings</a:t>
            </a:r>
          </a:p>
        </p:txBody>
      </p:sp>
      <p:sp>
        <p:nvSpPr>
          <p:cNvPr id="95" name="TextBox 94">
            <a:extLst>
              <a:ext uri="{FF2B5EF4-FFF2-40B4-BE49-F238E27FC236}">
                <a16:creationId xmlns:a16="http://schemas.microsoft.com/office/drawing/2014/main" id="{29C53281-F17F-4544-B265-275EAE855684}"/>
              </a:ext>
            </a:extLst>
          </p:cNvPr>
          <p:cNvSpPr txBox="1"/>
          <p:nvPr/>
        </p:nvSpPr>
        <p:spPr>
          <a:xfrm>
            <a:off x="6966681" y="22059044"/>
            <a:ext cx="4089385" cy="1569660"/>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Can result in hostile situations among students, and high amounts of pressure</a:t>
            </a:r>
          </a:p>
        </p:txBody>
      </p:sp>
      <p:sp>
        <p:nvSpPr>
          <p:cNvPr id="96" name="TextBox 95">
            <a:extLst>
              <a:ext uri="{FF2B5EF4-FFF2-40B4-BE49-F238E27FC236}">
                <a16:creationId xmlns:a16="http://schemas.microsoft.com/office/drawing/2014/main" id="{57AE3813-BBB7-5D40-A289-8BF5D5039782}"/>
              </a:ext>
            </a:extLst>
          </p:cNvPr>
          <p:cNvSpPr txBox="1"/>
          <p:nvPr/>
        </p:nvSpPr>
        <p:spPr>
          <a:xfrm>
            <a:off x="6788067" y="27996837"/>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Example</a:t>
            </a:r>
          </a:p>
        </p:txBody>
      </p:sp>
      <p:sp>
        <p:nvSpPr>
          <p:cNvPr id="97" name="TextBox 96">
            <a:extLst>
              <a:ext uri="{FF2B5EF4-FFF2-40B4-BE49-F238E27FC236}">
                <a16:creationId xmlns:a16="http://schemas.microsoft.com/office/drawing/2014/main" id="{07769A67-E564-A34D-96CC-AF13AE2FDE80}"/>
              </a:ext>
            </a:extLst>
          </p:cNvPr>
          <p:cNvSpPr txBox="1"/>
          <p:nvPr/>
        </p:nvSpPr>
        <p:spPr>
          <a:xfrm>
            <a:off x="6852195" y="28403159"/>
            <a:ext cx="10868433" cy="1977464"/>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There are 5 minutes of  transition time between each activity during the school day. If each student is able to clean up and transition to the next activity within the allotted time period, at the end of the week, the class will be able to watch a movie or receive any other reward that both the class and the teacher agree on.</a:t>
            </a:r>
          </a:p>
        </p:txBody>
      </p:sp>
      <p:sp>
        <p:nvSpPr>
          <p:cNvPr id="98" name="TextBox 97">
            <a:extLst>
              <a:ext uri="{FF2B5EF4-FFF2-40B4-BE49-F238E27FC236}">
                <a16:creationId xmlns:a16="http://schemas.microsoft.com/office/drawing/2014/main" id="{7354899D-3612-8247-863D-EFD599EDAD5A}"/>
              </a:ext>
            </a:extLst>
          </p:cNvPr>
          <p:cNvSpPr txBox="1"/>
          <p:nvPr/>
        </p:nvSpPr>
        <p:spPr>
          <a:xfrm>
            <a:off x="8502691" y="30385911"/>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Pros</a:t>
            </a:r>
          </a:p>
        </p:txBody>
      </p:sp>
      <p:sp>
        <p:nvSpPr>
          <p:cNvPr id="102" name="TextBox 101">
            <a:extLst>
              <a:ext uri="{FF2B5EF4-FFF2-40B4-BE49-F238E27FC236}">
                <a16:creationId xmlns:a16="http://schemas.microsoft.com/office/drawing/2014/main" id="{587BD543-7CC9-B34B-BFE8-98939547138D}"/>
              </a:ext>
            </a:extLst>
          </p:cNvPr>
          <p:cNvSpPr txBox="1"/>
          <p:nvPr/>
        </p:nvSpPr>
        <p:spPr>
          <a:xfrm>
            <a:off x="12344507" y="30388217"/>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Cons</a:t>
            </a:r>
          </a:p>
        </p:txBody>
      </p:sp>
      <p:sp>
        <p:nvSpPr>
          <p:cNvPr id="103" name="TextBox 102">
            <a:extLst>
              <a:ext uri="{FF2B5EF4-FFF2-40B4-BE49-F238E27FC236}">
                <a16:creationId xmlns:a16="http://schemas.microsoft.com/office/drawing/2014/main" id="{79F4477C-1A11-9B4C-85D0-F0A629558C71}"/>
              </a:ext>
            </a:extLst>
          </p:cNvPr>
          <p:cNvSpPr txBox="1"/>
          <p:nvPr/>
        </p:nvSpPr>
        <p:spPr>
          <a:xfrm>
            <a:off x="8255122" y="30928772"/>
            <a:ext cx="4089385" cy="1908215"/>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Easier for the teacher to manage</a:t>
            </a:r>
          </a:p>
          <a:p>
            <a:pPr marL="342900" indent="-342900" algn="ctr">
              <a:buFont typeface="Arial" panose="020B0604020202020204" pitchFamily="34" charset="0"/>
              <a:buChar char="•"/>
            </a:pPr>
            <a:r>
              <a:rPr lang="en-US" sz="2400" dirty="0">
                <a:latin typeface="Domine" panose="02040503040403060204" pitchFamily="18" charset="0"/>
              </a:rPr>
              <a:t>Whole class comes to an agreement</a:t>
            </a:r>
          </a:p>
          <a:p>
            <a:pPr marL="342900" indent="-342900" algn="ctr">
              <a:buFont typeface="Arial" panose="020B0604020202020204" pitchFamily="34" charset="0"/>
              <a:buChar char="•"/>
            </a:pPr>
            <a:endParaRPr lang="en-US" sz="2200" dirty="0">
              <a:latin typeface="Domine" panose="02040503040403060204" pitchFamily="18" charset="0"/>
            </a:endParaRPr>
          </a:p>
        </p:txBody>
      </p:sp>
      <p:sp>
        <p:nvSpPr>
          <p:cNvPr id="104" name="TextBox 103">
            <a:extLst>
              <a:ext uri="{FF2B5EF4-FFF2-40B4-BE49-F238E27FC236}">
                <a16:creationId xmlns:a16="http://schemas.microsoft.com/office/drawing/2014/main" id="{92AB113C-4F53-9E4A-80CF-4A930A7DFC86}"/>
              </a:ext>
            </a:extLst>
          </p:cNvPr>
          <p:cNvSpPr txBox="1"/>
          <p:nvPr/>
        </p:nvSpPr>
        <p:spPr>
          <a:xfrm>
            <a:off x="12255022" y="30855783"/>
            <a:ext cx="3439275" cy="1862048"/>
          </a:xfrm>
          <a:prstGeom prst="rect">
            <a:avLst/>
          </a:prstGeom>
          <a:noFill/>
        </p:spPr>
        <p:txBody>
          <a:bodyPr wrap="square" rtlCol="0">
            <a:spAutoFit/>
          </a:bodyPr>
          <a:lstStyle/>
          <a:p>
            <a:pPr marL="342900" indent="-342900" algn="ctr">
              <a:buFont typeface="Arial" panose="020B0604020202020204" pitchFamily="34" charset="0"/>
              <a:buChar char="•"/>
            </a:pPr>
            <a:r>
              <a:rPr lang="en-US" sz="2300" dirty="0">
                <a:latin typeface="Domine" panose="02040503040403060204" pitchFamily="18" charset="0"/>
              </a:rPr>
              <a:t>Can lead to negative peer pressure</a:t>
            </a:r>
          </a:p>
          <a:p>
            <a:pPr marL="342900" indent="-342900" algn="ctr">
              <a:buFont typeface="Arial" panose="020B0604020202020204" pitchFamily="34" charset="0"/>
              <a:buChar char="•"/>
            </a:pPr>
            <a:r>
              <a:rPr lang="en-US" sz="2300" dirty="0">
                <a:latin typeface="Domine" panose="02040503040403060204" pitchFamily="18" charset="0"/>
              </a:rPr>
              <a:t>Students may rely on their peers for support</a:t>
            </a:r>
          </a:p>
        </p:txBody>
      </p:sp>
      <p:cxnSp>
        <p:nvCxnSpPr>
          <p:cNvPr id="106" name="Straight Connector 105">
            <a:extLst>
              <a:ext uri="{FF2B5EF4-FFF2-40B4-BE49-F238E27FC236}">
                <a16:creationId xmlns:a16="http://schemas.microsoft.com/office/drawing/2014/main" id="{91ED202D-2026-E242-AB92-A6C7A150E8E2}"/>
              </a:ext>
            </a:extLst>
          </p:cNvPr>
          <p:cNvCxnSpPr/>
          <p:nvPr/>
        </p:nvCxnSpPr>
        <p:spPr bwMode="auto">
          <a:xfrm>
            <a:off x="12344507" y="30524095"/>
            <a:ext cx="0" cy="2415787"/>
          </a:xfrm>
          <a:prstGeom prst="line">
            <a:avLst/>
          </a:prstGeom>
          <a:solidFill>
            <a:schemeClr val="accent1"/>
          </a:solidFill>
          <a:ln w="34925" cap="flat" cmpd="sng" algn="ctr">
            <a:solidFill>
              <a:srgbClr val="2350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Box 106">
            <a:extLst>
              <a:ext uri="{FF2B5EF4-FFF2-40B4-BE49-F238E27FC236}">
                <a16:creationId xmlns:a16="http://schemas.microsoft.com/office/drawing/2014/main" id="{3E8E4B45-8A10-3246-AE1A-27C4C025B005}"/>
              </a:ext>
            </a:extLst>
          </p:cNvPr>
          <p:cNvSpPr txBox="1"/>
          <p:nvPr/>
        </p:nvSpPr>
        <p:spPr>
          <a:xfrm>
            <a:off x="26494468" y="27889371"/>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Flaws</a:t>
            </a:r>
          </a:p>
        </p:txBody>
      </p:sp>
      <p:sp>
        <p:nvSpPr>
          <p:cNvPr id="109" name="TextBox 108">
            <a:extLst>
              <a:ext uri="{FF2B5EF4-FFF2-40B4-BE49-F238E27FC236}">
                <a16:creationId xmlns:a16="http://schemas.microsoft.com/office/drawing/2014/main" id="{707572B7-6242-2E40-BDAB-D6DA85B0EF15}"/>
              </a:ext>
            </a:extLst>
          </p:cNvPr>
          <p:cNvSpPr txBox="1"/>
          <p:nvPr/>
        </p:nvSpPr>
        <p:spPr>
          <a:xfrm>
            <a:off x="26521107" y="28301393"/>
            <a:ext cx="10868433" cy="1223412"/>
          </a:xfrm>
          <a:prstGeom prst="rect">
            <a:avLst/>
          </a:prstGeom>
          <a:noFill/>
        </p:spPr>
        <p:txBody>
          <a:bodyPr wrap="square" rtlCol="0">
            <a:spAutoFit/>
          </a:bodyPr>
          <a:lstStyle/>
          <a:p>
            <a:pPr marL="342900" indent="-342900" algn="ctr">
              <a:buFont typeface="Arial" panose="020B0604020202020204" pitchFamily="34" charset="0"/>
              <a:buChar char="•"/>
            </a:pPr>
            <a:r>
              <a:rPr lang="en-US" sz="2450" dirty="0">
                <a:latin typeface="Domine" panose="02040503040403060204" pitchFamily="18" charset="0"/>
              </a:rPr>
              <a:t>The members of the losing team may respond with anger or disappointment</a:t>
            </a:r>
          </a:p>
          <a:p>
            <a:pPr marL="342900" indent="-342900" algn="ctr">
              <a:buFont typeface="Arial" panose="020B0604020202020204" pitchFamily="34" charset="0"/>
              <a:buChar char="•"/>
            </a:pPr>
            <a:r>
              <a:rPr lang="en-US" sz="2450" dirty="0">
                <a:latin typeface="Domine" panose="02040503040403060204" pitchFamily="18" charset="0"/>
              </a:rPr>
              <a:t>May result in problem behaviors caused by jealousy</a:t>
            </a:r>
          </a:p>
        </p:txBody>
      </p:sp>
      <p:sp>
        <p:nvSpPr>
          <p:cNvPr id="110" name="TextBox 109">
            <a:extLst>
              <a:ext uri="{FF2B5EF4-FFF2-40B4-BE49-F238E27FC236}">
                <a16:creationId xmlns:a16="http://schemas.microsoft.com/office/drawing/2014/main" id="{E46D823F-916C-A446-BE4A-186FB3DDA64D}"/>
              </a:ext>
            </a:extLst>
          </p:cNvPr>
          <p:cNvSpPr txBox="1"/>
          <p:nvPr/>
        </p:nvSpPr>
        <p:spPr>
          <a:xfrm>
            <a:off x="26187013" y="29530579"/>
            <a:ext cx="4711014" cy="461665"/>
          </a:xfrm>
          <a:prstGeom prst="rect">
            <a:avLst/>
          </a:prstGeom>
          <a:noFill/>
        </p:spPr>
        <p:txBody>
          <a:bodyPr wrap="square" rtlCol="0">
            <a:spAutoFit/>
          </a:bodyPr>
          <a:lstStyle/>
          <a:p>
            <a:pPr algn="ctr"/>
            <a:r>
              <a:rPr lang="en-US" sz="2400" b="1" dirty="0">
                <a:solidFill>
                  <a:srgbClr val="5D8FA1"/>
                </a:solidFill>
                <a:latin typeface="Montserrat Semi Bold" panose="00000700000000000000" pitchFamily="50" charset="0"/>
              </a:rPr>
              <a:t>Response Cost</a:t>
            </a:r>
          </a:p>
        </p:txBody>
      </p:sp>
      <p:sp>
        <p:nvSpPr>
          <p:cNvPr id="111" name="TextBox 110">
            <a:extLst>
              <a:ext uri="{FF2B5EF4-FFF2-40B4-BE49-F238E27FC236}">
                <a16:creationId xmlns:a16="http://schemas.microsoft.com/office/drawing/2014/main" id="{4F5D7EB0-7215-0142-85C5-4CB67D689A2A}"/>
              </a:ext>
            </a:extLst>
          </p:cNvPr>
          <p:cNvSpPr txBox="1"/>
          <p:nvPr/>
        </p:nvSpPr>
        <p:spPr>
          <a:xfrm>
            <a:off x="32678526" y="29561390"/>
            <a:ext cx="4711014" cy="461665"/>
          </a:xfrm>
          <a:prstGeom prst="rect">
            <a:avLst/>
          </a:prstGeom>
          <a:noFill/>
        </p:spPr>
        <p:txBody>
          <a:bodyPr wrap="square" rtlCol="0">
            <a:spAutoFit/>
          </a:bodyPr>
          <a:lstStyle/>
          <a:p>
            <a:pPr algn="ctr"/>
            <a:r>
              <a:rPr lang="en-US" sz="2400" b="1" dirty="0">
                <a:solidFill>
                  <a:srgbClr val="5D8FA1"/>
                </a:solidFill>
                <a:latin typeface="Montserrat Semi Bold" panose="00000700000000000000" pitchFamily="50" charset="0"/>
              </a:rPr>
              <a:t>Caught Being Good</a:t>
            </a:r>
          </a:p>
        </p:txBody>
      </p:sp>
      <p:sp>
        <p:nvSpPr>
          <p:cNvPr id="113" name="TextBox 112">
            <a:extLst>
              <a:ext uri="{FF2B5EF4-FFF2-40B4-BE49-F238E27FC236}">
                <a16:creationId xmlns:a16="http://schemas.microsoft.com/office/drawing/2014/main" id="{0E202008-157E-8F40-A9DC-B3FD329CAFF3}"/>
              </a:ext>
            </a:extLst>
          </p:cNvPr>
          <p:cNvSpPr txBox="1"/>
          <p:nvPr/>
        </p:nvSpPr>
        <p:spPr>
          <a:xfrm>
            <a:off x="27253207" y="30045865"/>
            <a:ext cx="4711014" cy="1569660"/>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The teacher can deduct a point from the group’s total if a student does not follow directions or misbehaves</a:t>
            </a:r>
          </a:p>
        </p:txBody>
      </p:sp>
      <p:sp>
        <p:nvSpPr>
          <p:cNvPr id="114" name="TextBox 113">
            <a:extLst>
              <a:ext uri="{FF2B5EF4-FFF2-40B4-BE49-F238E27FC236}">
                <a16:creationId xmlns:a16="http://schemas.microsoft.com/office/drawing/2014/main" id="{04AF35F4-FD43-B648-A8A8-8B56F61C3CD2}"/>
              </a:ext>
            </a:extLst>
          </p:cNvPr>
          <p:cNvSpPr txBox="1"/>
          <p:nvPr/>
        </p:nvSpPr>
        <p:spPr>
          <a:xfrm>
            <a:off x="32184908" y="30023055"/>
            <a:ext cx="4711014" cy="1938992"/>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Students can be rewarded with verbal praise, or a whole group can be rewarded if a student is caught being good</a:t>
            </a:r>
          </a:p>
        </p:txBody>
      </p:sp>
      <p:sp>
        <p:nvSpPr>
          <p:cNvPr id="115" name="TextBox 114">
            <a:extLst>
              <a:ext uri="{FF2B5EF4-FFF2-40B4-BE49-F238E27FC236}">
                <a16:creationId xmlns:a16="http://schemas.microsoft.com/office/drawing/2014/main" id="{104653A4-74DD-174E-A43E-ACDDF6AB8F7C}"/>
              </a:ext>
            </a:extLst>
          </p:cNvPr>
          <p:cNvSpPr txBox="1"/>
          <p:nvPr/>
        </p:nvSpPr>
        <p:spPr>
          <a:xfrm>
            <a:off x="31162061" y="17221619"/>
            <a:ext cx="5266880"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Mystery Motivator</a:t>
            </a:r>
          </a:p>
        </p:txBody>
      </p:sp>
      <p:sp>
        <p:nvSpPr>
          <p:cNvPr id="116" name="TextBox 115">
            <a:extLst>
              <a:ext uri="{FF2B5EF4-FFF2-40B4-BE49-F238E27FC236}">
                <a16:creationId xmlns:a16="http://schemas.microsoft.com/office/drawing/2014/main" id="{C7E03EF5-21F3-1E43-8929-CB5AFBE67D67}"/>
              </a:ext>
            </a:extLst>
          </p:cNvPr>
          <p:cNvSpPr txBox="1"/>
          <p:nvPr/>
        </p:nvSpPr>
        <p:spPr>
          <a:xfrm>
            <a:off x="36667619" y="17221619"/>
            <a:ext cx="5266880"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Mystery Hero</a:t>
            </a:r>
          </a:p>
        </p:txBody>
      </p:sp>
      <p:sp>
        <p:nvSpPr>
          <p:cNvPr id="118" name="TextBox 117">
            <a:extLst>
              <a:ext uri="{FF2B5EF4-FFF2-40B4-BE49-F238E27FC236}">
                <a16:creationId xmlns:a16="http://schemas.microsoft.com/office/drawing/2014/main" id="{4D0E4CC7-DF92-1F43-B4CC-F0CD6D488754}"/>
              </a:ext>
            </a:extLst>
          </p:cNvPr>
          <p:cNvSpPr txBox="1"/>
          <p:nvPr/>
        </p:nvSpPr>
        <p:spPr>
          <a:xfrm>
            <a:off x="36648766" y="17794224"/>
            <a:ext cx="5639570" cy="6117059"/>
          </a:xfrm>
          <a:prstGeom prst="rect">
            <a:avLst/>
          </a:prstGeom>
          <a:noFill/>
        </p:spPr>
        <p:txBody>
          <a:bodyPr wrap="square" rtlCol="0">
            <a:spAutoFit/>
          </a:bodyPr>
          <a:lstStyle/>
          <a:p>
            <a:pPr algn="ctr"/>
            <a:r>
              <a:rPr lang="en-US" sz="2400" dirty="0">
                <a:latin typeface="Domine" panose="02040503040403060204" pitchFamily="18" charset="0"/>
              </a:rPr>
              <a:t>~helps keep target behaviors consistent~</a:t>
            </a:r>
          </a:p>
          <a:p>
            <a:pPr algn="ctr"/>
            <a:endParaRPr lang="en-US" sz="2400" dirty="0">
              <a:latin typeface="Domine" panose="02040503040403060204" pitchFamily="18" charset="0"/>
            </a:endParaRPr>
          </a:p>
          <a:p>
            <a:pPr marL="342900" indent="-342900" algn="ctr">
              <a:buFont typeface="Arial" panose="020B0604020202020204" pitchFamily="34" charset="0"/>
              <a:buChar char="•"/>
            </a:pPr>
            <a:r>
              <a:rPr lang="en-US" sz="2400" dirty="0">
                <a:latin typeface="Domine" panose="02040503040403060204" pitchFamily="18" charset="0"/>
              </a:rPr>
              <a:t>The teacher will randomly select a student and enter their name into an envelope. A randomly selected reward will be placed there as well,</a:t>
            </a:r>
          </a:p>
          <a:p>
            <a:pPr marL="342900" indent="-342900" algn="ctr">
              <a:buFont typeface="Arial" panose="020B0604020202020204" pitchFamily="34" charset="0"/>
              <a:buChar char="•"/>
            </a:pPr>
            <a:r>
              <a:rPr lang="en-US" sz="2400" dirty="0">
                <a:latin typeface="Domine" panose="02040503040403060204" pitchFamily="18" charset="0"/>
              </a:rPr>
              <a:t>If the class meets their goal by the end of the school day, the entire class will receive a reward.</a:t>
            </a:r>
          </a:p>
          <a:p>
            <a:pPr marL="342900" indent="-342900" algn="ctr">
              <a:buFont typeface="Arial" panose="020B0604020202020204" pitchFamily="34" charset="0"/>
              <a:buChar char="•"/>
            </a:pPr>
            <a:r>
              <a:rPr lang="en-US" sz="2400" dirty="0">
                <a:latin typeface="Domine" panose="02040503040403060204" pitchFamily="18" charset="0"/>
              </a:rPr>
              <a:t>If the goal was not met, the teacher will meet with the student to discuss feedback and encouragement</a:t>
            </a:r>
          </a:p>
          <a:p>
            <a:pPr algn="ctr"/>
            <a:endParaRPr lang="en-US" sz="2400" dirty="0">
              <a:latin typeface="Domine" panose="02040503040403060204" pitchFamily="18" charset="0"/>
            </a:endParaRPr>
          </a:p>
        </p:txBody>
      </p:sp>
      <p:sp>
        <p:nvSpPr>
          <p:cNvPr id="119" name="TextBox 118">
            <a:extLst>
              <a:ext uri="{FF2B5EF4-FFF2-40B4-BE49-F238E27FC236}">
                <a16:creationId xmlns:a16="http://schemas.microsoft.com/office/drawing/2014/main" id="{87F6958E-2CDD-3F4F-9B97-C83C77C644EF}"/>
              </a:ext>
            </a:extLst>
          </p:cNvPr>
          <p:cNvSpPr txBox="1"/>
          <p:nvPr/>
        </p:nvSpPr>
        <p:spPr>
          <a:xfrm>
            <a:off x="30529998" y="10364665"/>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Cons</a:t>
            </a:r>
          </a:p>
        </p:txBody>
      </p:sp>
      <p:sp>
        <p:nvSpPr>
          <p:cNvPr id="120" name="TextBox 119">
            <a:extLst>
              <a:ext uri="{FF2B5EF4-FFF2-40B4-BE49-F238E27FC236}">
                <a16:creationId xmlns:a16="http://schemas.microsoft.com/office/drawing/2014/main" id="{EAD0967F-AF29-B249-AF9C-BE84ACD64F57}"/>
              </a:ext>
            </a:extLst>
          </p:cNvPr>
          <p:cNvSpPr txBox="1"/>
          <p:nvPr/>
        </p:nvSpPr>
        <p:spPr>
          <a:xfrm>
            <a:off x="25162021" y="10414255"/>
            <a:ext cx="3561511" cy="477395"/>
          </a:xfrm>
          <a:prstGeom prst="rect">
            <a:avLst/>
          </a:prstGeom>
          <a:noFill/>
        </p:spPr>
        <p:txBody>
          <a:bodyPr wrap="square" rtlCol="0">
            <a:spAutoFit/>
          </a:bodyPr>
          <a:lstStyle/>
          <a:p>
            <a:pPr algn="ctr"/>
            <a:r>
              <a:rPr lang="en-US" sz="2400" b="1" u="sng" dirty="0">
                <a:solidFill>
                  <a:srgbClr val="5D8FA1"/>
                </a:solidFill>
                <a:latin typeface="Montserrat Semi Bold" panose="00000700000000000000" pitchFamily="50" charset="0"/>
              </a:rPr>
              <a:t>Pros</a:t>
            </a:r>
          </a:p>
        </p:txBody>
      </p:sp>
      <p:cxnSp>
        <p:nvCxnSpPr>
          <p:cNvPr id="121" name="Straight Connector 120">
            <a:extLst>
              <a:ext uri="{FF2B5EF4-FFF2-40B4-BE49-F238E27FC236}">
                <a16:creationId xmlns:a16="http://schemas.microsoft.com/office/drawing/2014/main" id="{18166AD1-41AB-8A4D-A2A6-31B75170A9C6}"/>
              </a:ext>
            </a:extLst>
          </p:cNvPr>
          <p:cNvCxnSpPr/>
          <p:nvPr/>
        </p:nvCxnSpPr>
        <p:spPr bwMode="auto">
          <a:xfrm flipH="1">
            <a:off x="29305606" y="10282763"/>
            <a:ext cx="1773" cy="5391944"/>
          </a:xfrm>
          <a:prstGeom prst="line">
            <a:avLst/>
          </a:prstGeom>
          <a:solidFill>
            <a:schemeClr val="accent1"/>
          </a:solidFill>
          <a:ln w="34925" cap="flat" cmpd="sng" algn="ctr">
            <a:solidFill>
              <a:srgbClr val="23507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TextBox 124">
            <a:extLst>
              <a:ext uri="{FF2B5EF4-FFF2-40B4-BE49-F238E27FC236}">
                <a16:creationId xmlns:a16="http://schemas.microsoft.com/office/drawing/2014/main" id="{335D0A3E-FBDD-074F-A120-F645F5F17B8D}"/>
              </a:ext>
            </a:extLst>
          </p:cNvPr>
          <p:cNvSpPr txBox="1"/>
          <p:nvPr/>
        </p:nvSpPr>
        <p:spPr>
          <a:xfrm>
            <a:off x="29367120" y="10993270"/>
            <a:ext cx="5857618" cy="3416320"/>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The criterion set may not be appropriate</a:t>
            </a:r>
          </a:p>
          <a:p>
            <a:pPr marL="342900" indent="-342900" algn="ctr">
              <a:buFont typeface="Arial" panose="020B0604020202020204" pitchFamily="34" charset="0"/>
              <a:buChar char="•"/>
            </a:pPr>
            <a:r>
              <a:rPr lang="en-US" sz="2400" dirty="0">
                <a:latin typeface="Domine" panose="02040503040403060204" pitchFamily="18" charset="0"/>
              </a:rPr>
              <a:t>The criterion for gaining or losing points cannot be too difficult</a:t>
            </a:r>
          </a:p>
          <a:p>
            <a:pPr marL="342900" indent="-342900" algn="ctr">
              <a:buFont typeface="Arial" panose="020B0604020202020204" pitchFamily="34" charset="0"/>
              <a:buChar char="•"/>
            </a:pPr>
            <a:r>
              <a:rPr lang="en-US" sz="2400" dirty="0">
                <a:latin typeface="Domine" panose="02040503040403060204" pitchFamily="18" charset="0"/>
              </a:rPr>
              <a:t>Individual students may sabotage the group reward</a:t>
            </a:r>
          </a:p>
          <a:p>
            <a:pPr marL="342900" indent="-342900" algn="ctr">
              <a:buFont typeface="Arial" panose="020B0604020202020204" pitchFamily="34" charset="0"/>
              <a:buChar char="•"/>
            </a:pPr>
            <a:r>
              <a:rPr lang="en-US" sz="2400" dirty="0">
                <a:latin typeface="Domine" panose="02040503040403060204" pitchFamily="18" charset="0"/>
              </a:rPr>
              <a:t>Students may rebel against one another</a:t>
            </a:r>
          </a:p>
          <a:p>
            <a:pPr algn="ctr"/>
            <a:endParaRPr lang="en-US" sz="2400" dirty="0">
              <a:latin typeface="Domine" panose="02040503040403060204" pitchFamily="18" charset="0"/>
            </a:endParaRPr>
          </a:p>
        </p:txBody>
      </p:sp>
      <p:sp>
        <p:nvSpPr>
          <p:cNvPr id="126" name="TextBox 125">
            <a:extLst>
              <a:ext uri="{FF2B5EF4-FFF2-40B4-BE49-F238E27FC236}">
                <a16:creationId xmlns:a16="http://schemas.microsoft.com/office/drawing/2014/main" id="{38F6F3AA-5E88-764E-978A-4424A96E2D0C}"/>
              </a:ext>
            </a:extLst>
          </p:cNvPr>
          <p:cNvSpPr txBox="1"/>
          <p:nvPr/>
        </p:nvSpPr>
        <p:spPr>
          <a:xfrm>
            <a:off x="24406257" y="11016603"/>
            <a:ext cx="4929600" cy="3416320"/>
          </a:xfrm>
          <a:prstGeom prst="rect">
            <a:avLst/>
          </a:prstGeom>
          <a:noFill/>
        </p:spPr>
        <p:txBody>
          <a:bodyPr wrap="square" rtlCol="0">
            <a:spAutoFit/>
          </a:bodyPr>
          <a:lstStyle/>
          <a:p>
            <a:pPr marL="342900" indent="-342900" algn="ctr">
              <a:buFont typeface="Arial" panose="020B0604020202020204" pitchFamily="34" charset="0"/>
              <a:buChar char="•"/>
            </a:pPr>
            <a:r>
              <a:rPr lang="en-US" sz="2400" dirty="0">
                <a:latin typeface="Domine" panose="02040503040403060204" pitchFamily="18" charset="0"/>
              </a:rPr>
              <a:t>Students know what is expected of them</a:t>
            </a:r>
          </a:p>
          <a:p>
            <a:pPr marL="342900" indent="-342900" algn="ctr">
              <a:buFont typeface="Arial" panose="020B0604020202020204" pitchFamily="34" charset="0"/>
              <a:buChar char="•"/>
            </a:pPr>
            <a:r>
              <a:rPr lang="en-US" sz="2400" dirty="0">
                <a:latin typeface="Domine" panose="02040503040403060204" pitchFamily="18" charset="0"/>
              </a:rPr>
              <a:t>Students can work together to achieve a goal</a:t>
            </a:r>
          </a:p>
          <a:p>
            <a:pPr marL="342900" indent="-342900" algn="ctr">
              <a:buFont typeface="Arial" panose="020B0604020202020204" pitchFamily="34" charset="0"/>
              <a:buChar char="•"/>
            </a:pPr>
            <a:r>
              <a:rPr lang="en-US" sz="2400" dirty="0">
                <a:latin typeface="Domine" panose="02040503040403060204" pitchFamily="18" charset="0"/>
              </a:rPr>
              <a:t>Students can be placed in their own contingency plan</a:t>
            </a:r>
          </a:p>
          <a:p>
            <a:pPr marL="342900" indent="-342900" algn="ctr">
              <a:buFont typeface="Arial" panose="020B0604020202020204" pitchFamily="34" charset="0"/>
              <a:buChar char="•"/>
            </a:pPr>
            <a:r>
              <a:rPr lang="en-US" sz="2400" dirty="0">
                <a:latin typeface="Domine" panose="02040503040403060204" pitchFamily="18" charset="0"/>
              </a:rPr>
              <a:t>Teachers can encourage students to be supportive of their fellow   classmates</a:t>
            </a:r>
          </a:p>
        </p:txBody>
      </p:sp>
      <p:sp>
        <p:nvSpPr>
          <p:cNvPr id="127" name="TextBox 126">
            <a:extLst>
              <a:ext uri="{FF2B5EF4-FFF2-40B4-BE49-F238E27FC236}">
                <a16:creationId xmlns:a16="http://schemas.microsoft.com/office/drawing/2014/main" id="{DB89352F-FB49-7A48-AB77-9D351EF5BBC8}"/>
              </a:ext>
            </a:extLst>
          </p:cNvPr>
          <p:cNvSpPr txBox="1"/>
          <p:nvPr/>
        </p:nvSpPr>
        <p:spPr>
          <a:xfrm>
            <a:off x="16518143" y="20075676"/>
            <a:ext cx="10868433" cy="1223412"/>
          </a:xfrm>
          <a:prstGeom prst="rect">
            <a:avLst/>
          </a:prstGeom>
          <a:noFill/>
        </p:spPr>
        <p:txBody>
          <a:bodyPr wrap="square" rtlCol="0">
            <a:spAutoFit/>
          </a:bodyPr>
          <a:lstStyle/>
          <a:p>
            <a:pPr algn="ctr"/>
            <a:r>
              <a:rPr lang="en-US" sz="2450" dirty="0">
                <a:latin typeface="Domine" panose="02040503040403060204" pitchFamily="18" charset="0"/>
              </a:rPr>
              <a:t>Hulac, D.M., &amp; Briesch, A.M. (2017). Evidence-Based Strategies for Effective Classroom Management. New York, New York: The Guilford Press.</a:t>
            </a:r>
          </a:p>
        </p:txBody>
      </p:sp>
      <p:sp>
        <p:nvSpPr>
          <p:cNvPr id="128" name="TextBox 127">
            <a:extLst>
              <a:ext uri="{FF2B5EF4-FFF2-40B4-BE49-F238E27FC236}">
                <a16:creationId xmlns:a16="http://schemas.microsoft.com/office/drawing/2014/main" id="{F7DD33FA-8C4A-A64E-A79C-2C9F4FE89E92}"/>
              </a:ext>
            </a:extLst>
          </p:cNvPr>
          <p:cNvSpPr txBox="1"/>
          <p:nvPr/>
        </p:nvSpPr>
        <p:spPr>
          <a:xfrm>
            <a:off x="16511380" y="19149562"/>
            <a:ext cx="10868433" cy="492443"/>
          </a:xfrm>
          <a:prstGeom prst="rect">
            <a:avLst/>
          </a:prstGeom>
          <a:noFill/>
        </p:spPr>
        <p:txBody>
          <a:bodyPr wrap="square" rtlCol="0">
            <a:spAutoFit/>
          </a:bodyPr>
          <a:lstStyle/>
          <a:p>
            <a:pPr algn="ctr"/>
            <a:r>
              <a:rPr lang="en-US" sz="2600" b="1" dirty="0">
                <a:solidFill>
                  <a:srgbClr val="5D8FA1"/>
                </a:solidFill>
                <a:latin typeface="Montserrat Semi Bold" panose="00000700000000000000" pitchFamily="50" charset="0"/>
              </a:rPr>
              <a:t>References</a:t>
            </a:r>
          </a:p>
        </p:txBody>
      </p:sp>
      <p:pic>
        <p:nvPicPr>
          <p:cNvPr id="124" name="Audio Recording Nov 30, 2020 at 7:30:21 PM" descr="Audio Recording Nov 30, 2020 at 7:30:21 PM">
            <a:hlinkClick r:id="" action="ppaction://media"/>
            <a:extLst>
              <a:ext uri="{FF2B5EF4-FFF2-40B4-BE49-F238E27FC236}">
                <a16:creationId xmlns:a16="http://schemas.microsoft.com/office/drawing/2014/main" id="{41E7A413-B058-344C-A70B-699A9455674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230303" y="13051043"/>
            <a:ext cx="3060991" cy="3060991"/>
          </a:xfrm>
          <a:prstGeom prst="rect">
            <a:avLst/>
          </a:prstGeom>
        </p:spPr>
      </p:pic>
      <p:pic>
        <p:nvPicPr>
          <p:cNvPr id="1026" name="Picture 1025">
            <a:extLst>
              <a:ext uri="{FF2B5EF4-FFF2-40B4-BE49-F238E27FC236}">
                <a16:creationId xmlns:a16="http://schemas.microsoft.com/office/drawing/2014/main" id="{66E0F08E-9BD9-9C4D-A741-1048DE880E39}"/>
              </a:ext>
            </a:extLst>
          </p:cNvPr>
          <p:cNvPicPr>
            <a:picLocks noChangeAspect="1"/>
          </p:cNvPicPr>
          <p:nvPr/>
        </p:nvPicPr>
        <p:blipFill>
          <a:blip r:embed="rId10"/>
          <a:stretch>
            <a:fillRect/>
          </a:stretch>
        </p:blipFill>
        <p:spPr>
          <a:xfrm>
            <a:off x="36322568" y="9789166"/>
            <a:ext cx="6498735" cy="4027385"/>
          </a:xfrm>
          <a:prstGeom prst="rect">
            <a:avLst/>
          </a:prstGeom>
        </p:spPr>
      </p:pic>
      <p:pic>
        <p:nvPicPr>
          <p:cNvPr id="138" name="Picture 137">
            <a:extLst>
              <a:ext uri="{FF2B5EF4-FFF2-40B4-BE49-F238E27FC236}">
                <a16:creationId xmlns:a16="http://schemas.microsoft.com/office/drawing/2014/main" id="{5C9745E4-7D21-3040-860E-5344055061F0}"/>
              </a:ext>
            </a:extLst>
          </p:cNvPr>
          <p:cNvPicPr>
            <a:picLocks noChangeAspect="1"/>
          </p:cNvPicPr>
          <p:nvPr/>
        </p:nvPicPr>
        <p:blipFill>
          <a:blip r:embed="rId11"/>
          <a:stretch>
            <a:fillRect/>
          </a:stretch>
        </p:blipFill>
        <p:spPr>
          <a:xfrm>
            <a:off x="39334426" y="24040638"/>
            <a:ext cx="3908248" cy="51046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048" fill="hold"/>
                                        <p:tgtEl>
                                          <p:spTgt spid="1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introspectiveporpoise|09-201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3763"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873</Words>
  <Application>Microsoft Office PowerPoint</Application>
  <PresentationFormat>Custom</PresentationFormat>
  <Paragraphs>89</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Montserrat Semi Bold</vt:lpstr>
      <vt:lpstr>Domine</vt:lpstr>
      <vt:lpstr>Franklin Gothic Heavy</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Robert Smith</cp:lastModifiedBy>
  <cp:revision>67</cp:revision>
  <dcterms:modified xsi:type="dcterms:W3CDTF">2020-12-02T14:55:16Z</dcterms:modified>
  <cp:category>science research poster</cp:category>
</cp:coreProperties>
</file>