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7" r:id="rId2"/>
  </p:sldIdLst>
  <p:sldSz cx="43891200" cy="30861000"/>
  <p:notesSz cx="6888163" cy="100203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Times New Roman" charset="0"/>
        <a:ea typeface="MS PGothic" charset="0"/>
        <a:cs typeface="MS PGothic" charset="0"/>
      </a:defRPr>
    </a:lvl5pPr>
    <a:lvl6pPr marL="2286000" algn="l" defTabSz="457200" rtl="0" eaLnBrk="1" latinLnBrk="0" hangingPunct="1">
      <a:defRPr sz="2400" kern="1200">
        <a:solidFill>
          <a:schemeClr val="tx1"/>
        </a:solidFill>
        <a:latin typeface="Times New Roman" charset="0"/>
        <a:ea typeface="MS PGothic" charset="0"/>
        <a:cs typeface="MS PGothic" charset="0"/>
      </a:defRPr>
    </a:lvl6pPr>
    <a:lvl7pPr marL="2743200" algn="l" defTabSz="457200" rtl="0" eaLnBrk="1" latinLnBrk="0" hangingPunct="1">
      <a:defRPr sz="2400" kern="1200">
        <a:solidFill>
          <a:schemeClr val="tx1"/>
        </a:solidFill>
        <a:latin typeface="Times New Roman" charset="0"/>
        <a:ea typeface="MS PGothic" charset="0"/>
        <a:cs typeface="MS PGothic" charset="0"/>
      </a:defRPr>
    </a:lvl7pPr>
    <a:lvl8pPr marL="3200400" algn="l" defTabSz="457200" rtl="0" eaLnBrk="1" latinLnBrk="0" hangingPunct="1">
      <a:defRPr sz="2400" kern="1200">
        <a:solidFill>
          <a:schemeClr val="tx1"/>
        </a:solidFill>
        <a:latin typeface="Times New Roman" charset="0"/>
        <a:ea typeface="MS PGothic" charset="0"/>
        <a:cs typeface="MS PGothic" charset="0"/>
      </a:defRPr>
    </a:lvl8pPr>
    <a:lvl9pPr marL="3657600" algn="l" defTabSz="457200" rtl="0" eaLnBrk="1" latinLnBrk="0" hangingPunct="1">
      <a:defRPr sz="2400" kern="1200">
        <a:solidFill>
          <a:schemeClr val="tx1"/>
        </a:solidFill>
        <a:latin typeface="Times New Roman" charset="0"/>
        <a:ea typeface="MS PGothic" charset="0"/>
        <a:cs typeface="MS PGothic" charset="0"/>
      </a:defRPr>
    </a:lvl9pPr>
  </p:defaultTextStyle>
  <p:extLst>
    <p:ext uri="{EFAFB233-063F-42B5-8137-9DF3F51BA10A}">
      <p15:sldGuideLst xmlns:p15="http://schemas.microsoft.com/office/powerpoint/2012/main">
        <p15:guide id="1" orient="horz" pos="18720">
          <p15:clr>
            <a:srgbClr val="A4A3A4"/>
          </p15:clr>
        </p15:guide>
        <p15:guide id="2" orient="horz" pos="5280">
          <p15:clr>
            <a:srgbClr val="A4A3A4"/>
          </p15:clr>
        </p15:guide>
        <p15:guide id="3" orient="horz" pos="3312">
          <p15:clr>
            <a:srgbClr val="A4A3A4"/>
          </p15:clr>
        </p15:guide>
        <p15:guide id="4" orient="horz" pos="585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A87"/>
    <a:srgbClr val="99DCBF"/>
    <a:srgbClr val="B9FFA9"/>
    <a:srgbClr val="DE760B"/>
    <a:srgbClr val="DD5B06"/>
    <a:srgbClr val="45DDE2"/>
    <a:srgbClr val="338CFF"/>
    <a:srgbClr val="6BE5B0"/>
    <a:srgbClr val="69EFFD"/>
    <a:srgbClr val="A8F3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50000" autoAdjust="0"/>
  </p:normalViewPr>
  <p:slideViewPr>
    <p:cSldViewPr>
      <p:cViewPr varScale="1">
        <p:scale>
          <a:sx n="25" d="100"/>
          <a:sy n="25" d="100"/>
        </p:scale>
        <p:origin x="174" y="99"/>
      </p:cViewPr>
      <p:guideLst>
        <p:guide orient="horz" pos="18720"/>
        <p:guide orient="horz" pos="5280"/>
        <p:guide orient="horz" pos="3312"/>
        <p:guide orient="horz" pos="585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atin typeface="Times New Roman" pitchFamily="18" charset="0"/>
                <a:ea typeface="+mn-ea"/>
                <a:cs typeface="+mn-cs"/>
              </a:defRPr>
            </a:lvl1pPr>
          </a:lstStyle>
          <a:p>
            <a:pPr>
              <a:defRPr/>
            </a:pPr>
            <a:endParaRPr lang="en-AU"/>
          </a:p>
        </p:txBody>
      </p:sp>
      <p:sp>
        <p:nvSpPr>
          <p:cNvPr id="4099" name="Rectangle 3"/>
          <p:cNvSpPr>
            <a:spLocks noGrp="1" noChangeArrowheads="1"/>
          </p:cNvSpPr>
          <p:nvPr>
            <p:ph type="dt" sz="quarter"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itchFamily="18" charset="0"/>
                <a:ea typeface="+mn-ea"/>
                <a:cs typeface="+mn-cs"/>
              </a:defRPr>
            </a:lvl1pPr>
          </a:lstStyle>
          <a:p>
            <a:pPr>
              <a:defRPr/>
            </a:pPr>
            <a:endParaRPr lang="en-AU"/>
          </a:p>
        </p:txBody>
      </p:sp>
      <p:sp>
        <p:nvSpPr>
          <p:cNvPr id="4100" name="Rectangle 4"/>
          <p:cNvSpPr>
            <a:spLocks noGrp="1" noChangeArrowheads="1"/>
          </p:cNvSpPr>
          <p:nvPr>
            <p:ph type="ftr" sz="quarter" idx="2"/>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atin typeface="Times New Roman" pitchFamily="18" charset="0"/>
                <a:ea typeface="+mn-ea"/>
                <a:cs typeface="+mn-cs"/>
              </a:defRPr>
            </a:lvl1pPr>
          </a:lstStyle>
          <a:p>
            <a:pPr>
              <a:defRPr/>
            </a:pPr>
            <a:endParaRPr lang="en-AU"/>
          </a:p>
        </p:txBody>
      </p:sp>
      <p:sp>
        <p:nvSpPr>
          <p:cNvPr id="4101" name="Rectangle 5"/>
          <p:cNvSpPr>
            <a:spLocks noGrp="1" noChangeArrowheads="1"/>
          </p:cNvSpPr>
          <p:nvPr>
            <p:ph type="sldNum" sz="quarter" idx="3"/>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fld id="{CE756AE1-8AC9-9544-89B0-826B0BD17430}" type="slidenum">
              <a:rPr lang="en-AU"/>
              <a:pPr/>
              <a:t>‹#›</a:t>
            </a:fld>
            <a:endParaRPr lang="en-AU"/>
          </a:p>
        </p:txBody>
      </p:sp>
    </p:spTree>
    <p:extLst>
      <p:ext uri="{BB962C8B-B14F-4D97-AF65-F5344CB8AC3E}">
        <p14:creationId xmlns:p14="http://schemas.microsoft.com/office/powerpoint/2010/main" val="1958585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4975"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a:latin typeface="Times New Roman" pitchFamily="18" charset="0"/>
                <a:ea typeface="+mn-ea"/>
                <a:cs typeface="+mn-cs"/>
              </a:defRPr>
            </a:lvl1pPr>
          </a:lstStyle>
          <a:p>
            <a:pPr>
              <a:defRPr/>
            </a:pPr>
            <a:endParaRPr lang="en-AU"/>
          </a:p>
        </p:txBody>
      </p:sp>
      <p:sp>
        <p:nvSpPr>
          <p:cNvPr id="3075" name="Rectangle 3"/>
          <p:cNvSpPr>
            <a:spLocks noGrp="1" noChangeArrowheads="1"/>
          </p:cNvSpPr>
          <p:nvPr>
            <p:ph type="dt" idx="1"/>
          </p:nvPr>
        </p:nvSpPr>
        <p:spPr bwMode="auto">
          <a:xfrm>
            <a:off x="3867150" y="0"/>
            <a:ext cx="3048000" cy="5254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a:latin typeface="Times New Roman" pitchFamily="18" charset="0"/>
                <a:ea typeface="+mn-ea"/>
                <a:cs typeface="+mn-cs"/>
              </a:defRPr>
            </a:lvl1pPr>
          </a:lstStyle>
          <a:p>
            <a:pPr>
              <a:defRPr/>
            </a:pPr>
            <a:endParaRPr lang="en-AU"/>
          </a:p>
        </p:txBody>
      </p:sp>
      <p:sp>
        <p:nvSpPr>
          <p:cNvPr id="2052" name="Rectangle 4"/>
          <p:cNvSpPr>
            <a:spLocks noGrp="1" noRot="1" noChangeAspect="1" noChangeArrowheads="1" noTextEdit="1"/>
          </p:cNvSpPr>
          <p:nvPr>
            <p:ph type="sldImg" idx="2"/>
          </p:nvPr>
        </p:nvSpPr>
        <p:spPr bwMode="auto">
          <a:xfrm>
            <a:off x="757238" y="749300"/>
            <a:ext cx="5330825" cy="37480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892175" y="4797425"/>
            <a:ext cx="5056188" cy="4497388"/>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9520238"/>
            <a:ext cx="2974975"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a:latin typeface="Times New Roman" pitchFamily="18" charset="0"/>
                <a:ea typeface="+mn-ea"/>
                <a:cs typeface="+mn-cs"/>
              </a:defRPr>
            </a:lvl1pPr>
          </a:lstStyle>
          <a:p>
            <a:pPr>
              <a:defRPr/>
            </a:pPr>
            <a:endParaRPr lang="en-AU"/>
          </a:p>
        </p:txBody>
      </p:sp>
      <p:sp>
        <p:nvSpPr>
          <p:cNvPr id="3079" name="Rectangle 7"/>
          <p:cNvSpPr>
            <a:spLocks noGrp="1" noChangeArrowheads="1"/>
          </p:cNvSpPr>
          <p:nvPr>
            <p:ph type="sldNum" sz="quarter" idx="5"/>
          </p:nvPr>
        </p:nvSpPr>
        <p:spPr bwMode="auto">
          <a:xfrm>
            <a:off x="3867150" y="9520238"/>
            <a:ext cx="3048000" cy="52387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a:lvl1pPr>
          </a:lstStyle>
          <a:p>
            <a:fld id="{CC079EA0-00D0-7A4A-AFF3-77DC674A5766}" type="slidenum">
              <a:rPr lang="en-AU"/>
              <a:pPr/>
              <a:t>‹#›</a:t>
            </a:fld>
            <a:endParaRPr lang="en-AU"/>
          </a:p>
        </p:txBody>
      </p:sp>
    </p:spTree>
    <p:extLst>
      <p:ext uri="{BB962C8B-B14F-4D97-AF65-F5344CB8AC3E}">
        <p14:creationId xmlns:p14="http://schemas.microsoft.com/office/powerpoint/2010/main" val="2090569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9586913"/>
            <a:ext cx="37306250" cy="6615112"/>
          </a:xfrm>
        </p:spPr>
        <p:txBody>
          <a:bodyPr/>
          <a:lstStyle/>
          <a:p>
            <a:r>
              <a:rPr lang="en-US"/>
              <a:t>Click to edit Master title style</a:t>
            </a:r>
          </a:p>
        </p:txBody>
      </p:sp>
      <p:sp>
        <p:nvSpPr>
          <p:cNvPr id="3" name="Subtitle 2"/>
          <p:cNvSpPr>
            <a:spLocks noGrp="1"/>
          </p:cNvSpPr>
          <p:nvPr>
            <p:ph type="subTitle" idx="1"/>
          </p:nvPr>
        </p:nvSpPr>
        <p:spPr>
          <a:xfrm>
            <a:off x="6583363" y="17487900"/>
            <a:ext cx="30724475" cy="78867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73923B9-E8D8-4146-A01F-5475454A93F9}" type="slidenum">
              <a:rPr lang="en-US"/>
              <a:pPr/>
              <a:t>‹#›</a:t>
            </a:fld>
            <a:endParaRPr lang="en-US"/>
          </a:p>
        </p:txBody>
      </p:sp>
    </p:spTree>
    <p:extLst>
      <p:ext uri="{BB962C8B-B14F-4D97-AF65-F5344CB8AC3E}">
        <p14:creationId xmlns:p14="http://schemas.microsoft.com/office/powerpoint/2010/main" val="15117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7B7CF2E-6BCF-E24E-9A20-8B872F7D0836}" type="slidenum">
              <a:rPr lang="en-US"/>
              <a:pPr/>
              <a:t>‹#›</a:t>
            </a:fld>
            <a:endParaRPr lang="en-US"/>
          </a:p>
        </p:txBody>
      </p:sp>
    </p:spTree>
    <p:extLst>
      <p:ext uri="{BB962C8B-B14F-4D97-AF65-F5344CB8AC3E}">
        <p14:creationId xmlns:p14="http://schemas.microsoft.com/office/powerpoint/2010/main" val="318219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2743200"/>
            <a:ext cx="9326562" cy="2468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475" y="2743200"/>
            <a:ext cx="27827288" cy="2468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3C354D8-B1A1-A947-80D8-ABD9CBE37554}" type="slidenum">
              <a:rPr lang="en-US"/>
              <a:pPr/>
              <a:t>‹#›</a:t>
            </a:fld>
            <a:endParaRPr lang="en-US"/>
          </a:p>
        </p:txBody>
      </p:sp>
    </p:spTree>
    <p:extLst>
      <p:ext uri="{BB962C8B-B14F-4D97-AF65-F5344CB8AC3E}">
        <p14:creationId xmlns:p14="http://schemas.microsoft.com/office/powerpoint/2010/main" val="298515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6D75B3D-FC03-D641-8E3D-8F34FAAD04CA}" type="slidenum">
              <a:rPr lang="en-US"/>
              <a:pPr/>
              <a:t>‹#›</a:t>
            </a:fld>
            <a:endParaRPr lang="en-US"/>
          </a:p>
        </p:txBody>
      </p:sp>
    </p:spTree>
    <p:extLst>
      <p:ext uri="{BB962C8B-B14F-4D97-AF65-F5344CB8AC3E}">
        <p14:creationId xmlns:p14="http://schemas.microsoft.com/office/powerpoint/2010/main" val="225661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9831050"/>
            <a:ext cx="37307838" cy="61293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081000"/>
            <a:ext cx="37307838" cy="6750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216D0C3-0DB9-8142-964B-3048DCDFAAFA}" type="slidenum">
              <a:rPr lang="en-US"/>
              <a:pPr/>
              <a:t>‹#›</a:t>
            </a:fld>
            <a:endParaRPr lang="en-US"/>
          </a:p>
        </p:txBody>
      </p:sp>
    </p:spTree>
    <p:extLst>
      <p:ext uri="{BB962C8B-B14F-4D97-AF65-F5344CB8AC3E}">
        <p14:creationId xmlns:p14="http://schemas.microsoft.com/office/powerpoint/2010/main" val="453088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475" y="8915400"/>
            <a:ext cx="18576925" cy="1851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8915400"/>
            <a:ext cx="18576925" cy="1851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D3437B5-6158-B24F-82BA-7160C4DE5A14}" type="slidenum">
              <a:rPr lang="en-US"/>
              <a:pPr/>
              <a:t>‹#›</a:t>
            </a:fld>
            <a:endParaRPr lang="en-US"/>
          </a:p>
        </p:txBody>
      </p:sp>
    </p:spTree>
    <p:extLst>
      <p:ext uri="{BB962C8B-B14F-4D97-AF65-F5344CB8AC3E}">
        <p14:creationId xmlns:p14="http://schemas.microsoft.com/office/powerpoint/2010/main" val="399866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236663"/>
            <a:ext cx="39503350" cy="5143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6908800"/>
            <a:ext cx="19392900" cy="28781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9786938"/>
            <a:ext cx="19392900" cy="17781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6908800"/>
            <a:ext cx="19400837" cy="28781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9786938"/>
            <a:ext cx="19400837" cy="17781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85C30BDB-B3D8-4244-A7DD-6B25765729FB}" type="slidenum">
              <a:rPr lang="en-US"/>
              <a:pPr/>
              <a:t>‹#›</a:t>
            </a:fld>
            <a:endParaRPr lang="en-US"/>
          </a:p>
        </p:txBody>
      </p:sp>
    </p:spTree>
    <p:extLst>
      <p:ext uri="{BB962C8B-B14F-4D97-AF65-F5344CB8AC3E}">
        <p14:creationId xmlns:p14="http://schemas.microsoft.com/office/powerpoint/2010/main" val="200042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1E36CB9-2CD0-8D4A-B620-805440270D01}" type="slidenum">
              <a:rPr lang="en-US"/>
              <a:pPr/>
              <a:t>‹#›</a:t>
            </a:fld>
            <a:endParaRPr lang="en-US"/>
          </a:p>
        </p:txBody>
      </p:sp>
    </p:spTree>
    <p:extLst>
      <p:ext uri="{BB962C8B-B14F-4D97-AF65-F5344CB8AC3E}">
        <p14:creationId xmlns:p14="http://schemas.microsoft.com/office/powerpoint/2010/main" val="55558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B4FEC389-9D4F-3A47-A268-B138C9235B58}" type="slidenum">
              <a:rPr lang="en-US"/>
              <a:pPr/>
              <a:t>‹#›</a:t>
            </a:fld>
            <a:endParaRPr lang="en-US"/>
          </a:p>
        </p:txBody>
      </p:sp>
    </p:spTree>
    <p:extLst>
      <p:ext uri="{BB962C8B-B14F-4D97-AF65-F5344CB8AC3E}">
        <p14:creationId xmlns:p14="http://schemas.microsoft.com/office/powerpoint/2010/main" val="25537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228725"/>
            <a:ext cx="14439900" cy="52292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228725"/>
            <a:ext cx="24536400" cy="26339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457950"/>
            <a:ext cx="14439900" cy="211105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18B361A-E3F7-624B-B43B-73DEB1A1D8A6}" type="slidenum">
              <a:rPr lang="en-US"/>
              <a:pPr/>
              <a:t>‹#›</a:t>
            </a:fld>
            <a:endParaRPr lang="en-US"/>
          </a:p>
        </p:txBody>
      </p:sp>
    </p:spTree>
    <p:extLst>
      <p:ext uri="{BB962C8B-B14F-4D97-AF65-F5344CB8AC3E}">
        <p14:creationId xmlns:p14="http://schemas.microsoft.com/office/powerpoint/2010/main" val="369923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1602700"/>
            <a:ext cx="26335037" cy="255111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757488"/>
            <a:ext cx="26335037" cy="18516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4153813"/>
            <a:ext cx="26335037" cy="3621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7E48D9B-7199-704D-BCE9-7C6384D87902}" type="slidenum">
              <a:rPr lang="en-US"/>
              <a:pPr/>
              <a:t>‹#›</a:t>
            </a:fld>
            <a:endParaRPr lang="en-US"/>
          </a:p>
        </p:txBody>
      </p:sp>
    </p:spTree>
    <p:extLst>
      <p:ext uri="{BB962C8B-B14F-4D97-AF65-F5344CB8AC3E}">
        <p14:creationId xmlns:p14="http://schemas.microsoft.com/office/powerpoint/2010/main" val="360984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475" y="2743200"/>
            <a:ext cx="3730625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26714" tIns="213357" rIns="426714" bIns="21335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475" y="8915400"/>
            <a:ext cx="37306250" cy="1851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426714" tIns="213357" rIns="426714" bIns="2133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475" y="28117800"/>
            <a:ext cx="9144000" cy="205740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defRPr sz="6500">
                <a:latin typeface="Times New Roman" charset="0"/>
                <a:ea typeface="+mn-ea"/>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14995525" y="28117800"/>
            <a:ext cx="13900150" cy="205740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ctr">
              <a:defRPr sz="6500">
                <a:latin typeface="Times New Roman" charset="0"/>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31454725" y="28117800"/>
            <a:ext cx="9144000" cy="2057400"/>
          </a:xfrm>
          <a:prstGeom prst="rect">
            <a:avLst/>
          </a:prstGeom>
          <a:noFill/>
          <a:ln w="9525">
            <a:noFill/>
            <a:miter lim="800000"/>
            <a:headEnd/>
            <a:tailEnd/>
          </a:ln>
          <a:effectLst/>
        </p:spPr>
        <p:txBody>
          <a:bodyPr vert="horz" wrap="square" lIns="426714" tIns="213357" rIns="426714" bIns="213357" numCol="1" anchor="t" anchorCtr="0" compatLnSpc="1">
            <a:prstTxWarp prst="textNoShape">
              <a:avLst/>
            </a:prstTxWarp>
          </a:bodyPr>
          <a:lstStyle>
            <a:lvl1pPr algn="r">
              <a:defRPr sz="6500"/>
            </a:lvl1pPr>
          </a:lstStyle>
          <a:p>
            <a:fld id="{3FD08052-E9E9-584B-BC01-7ED01754B7B9}" type="slidenum">
              <a:rPr lang="en-US"/>
              <a:pPr/>
              <a:t>‹#›</a:t>
            </a:fld>
            <a:endParaRPr lang="en-US"/>
          </a:p>
        </p:txBody>
      </p:sp>
      <p:sp>
        <p:nvSpPr>
          <p:cNvPr id="1031" name="Rectangle 11"/>
          <p:cNvSpPr>
            <a:spLocks noChangeArrowheads="1"/>
          </p:cNvSpPr>
          <p:nvPr userDrawn="1"/>
        </p:nvSpPr>
        <p:spPr bwMode="auto">
          <a:xfrm>
            <a:off x="0" y="0"/>
            <a:ext cx="43891200" cy="30861000"/>
          </a:xfrm>
          <a:prstGeom prst="rect">
            <a:avLst/>
          </a:prstGeom>
          <a:noFill/>
          <a:ln w="254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67200" rtl="0" eaLnBrk="0" fontAlgn="base" hangingPunct="0">
        <a:spcBef>
          <a:spcPct val="0"/>
        </a:spcBef>
        <a:spcAft>
          <a:spcPct val="0"/>
        </a:spcAft>
        <a:defRPr sz="20500">
          <a:solidFill>
            <a:schemeClr val="tx2"/>
          </a:solidFill>
          <a:latin typeface="+mj-lt"/>
          <a:ea typeface="MS PGothic" panose="020B0600070205080204" pitchFamily="34" charset="-128"/>
          <a:cs typeface="MS PGothic" charset="0"/>
        </a:defRPr>
      </a:lvl1pPr>
      <a:lvl2pPr algn="ctr" defTabSz="4267200" rtl="0" eaLnBrk="0" fontAlgn="base" hangingPunct="0">
        <a:spcBef>
          <a:spcPct val="0"/>
        </a:spcBef>
        <a:spcAft>
          <a:spcPct val="0"/>
        </a:spcAft>
        <a:defRPr sz="20500">
          <a:solidFill>
            <a:schemeClr val="tx2"/>
          </a:solidFill>
          <a:latin typeface="Times New Roman" pitchFamily="18" charset="0"/>
          <a:ea typeface="MS PGothic" panose="020B0600070205080204" pitchFamily="34" charset="-128"/>
          <a:cs typeface="MS PGothic" charset="0"/>
        </a:defRPr>
      </a:lvl2pPr>
      <a:lvl3pPr algn="ctr" defTabSz="4267200" rtl="0" eaLnBrk="0" fontAlgn="base" hangingPunct="0">
        <a:spcBef>
          <a:spcPct val="0"/>
        </a:spcBef>
        <a:spcAft>
          <a:spcPct val="0"/>
        </a:spcAft>
        <a:defRPr sz="20500">
          <a:solidFill>
            <a:schemeClr val="tx2"/>
          </a:solidFill>
          <a:latin typeface="Times New Roman" pitchFamily="18" charset="0"/>
          <a:ea typeface="MS PGothic" panose="020B0600070205080204" pitchFamily="34" charset="-128"/>
          <a:cs typeface="MS PGothic" charset="0"/>
        </a:defRPr>
      </a:lvl3pPr>
      <a:lvl4pPr algn="ctr" defTabSz="4267200" rtl="0" eaLnBrk="0" fontAlgn="base" hangingPunct="0">
        <a:spcBef>
          <a:spcPct val="0"/>
        </a:spcBef>
        <a:spcAft>
          <a:spcPct val="0"/>
        </a:spcAft>
        <a:defRPr sz="20500">
          <a:solidFill>
            <a:schemeClr val="tx2"/>
          </a:solidFill>
          <a:latin typeface="Times New Roman" pitchFamily="18" charset="0"/>
          <a:ea typeface="MS PGothic" panose="020B0600070205080204" pitchFamily="34" charset="-128"/>
          <a:cs typeface="MS PGothic" charset="0"/>
        </a:defRPr>
      </a:lvl4pPr>
      <a:lvl5pPr algn="ctr" defTabSz="4267200" rtl="0" eaLnBrk="0" fontAlgn="base" hangingPunct="0">
        <a:spcBef>
          <a:spcPct val="0"/>
        </a:spcBef>
        <a:spcAft>
          <a:spcPct val="0"/>
        </a:spcAft>
        <a:defRPr sz="20500">
          <a:solidFill>
            <a:schemeClr val="tx2"/>
          </a:solidFill>
          <a:latin typeface="Times New Roman" pitchFamily="18" charset="0"/>
          <a:ea typeface="MS PGothic" panose="020B0600070205080204" pitchFamily="34" charset="-128"/>
          <a:cs typeface="MS PGothic"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lvl1pPr marL="1600200" indent="-1600200" algn="l" defTabSz="4267200" rtl="0" eaLnBrk="0" fontAlgn="base" hangingPunct="0">
        <a:spcBef>
          <a:spcPct val="20000"/>
        </a:spcBef>
        <a:spcAft>
          <a:spcPct val="0"/>
        </a:spcAft>
        <a:buChar char="•"/>
        <a:defRPr sz="14900">
          <a:solidFill>
            <a:schemeClr val="tx1"/>
          </a:solidFill>
          <a:latin typeface="+mn-lt"/>
          <a:ea typeface="MS PGothic" panose="020B0600070205080204" pitchFamily="34" charset="-128"/>
          <a:cs typeface="MS PGothic" charset="0"/>
        </a:defRPr>
      </a:lvl1pPr>
      <a:lvl2pPr marL="3467100" indent="-1333500" algn="l" defTabSz="4267200" rtl="0" eaLnBrk="0" fontAlgn="base" hangingPunct="0">
        <a:spcBef>
          <a:spcPct val="20000"/>
        </a:spcBef>
        <a:spcAft>
          <a:spcPct val="0"/>
        </a:spcAft>
        <a:buChar char="–"/>
        <a:defRPr sz="13100">
          <a:solidFill>
            <a:schemeClr val="tx1"/>
          </a:solidFill>
          <a:latin typeface="+mn-lt"/>
          <a:ea typeface="MS PGothic" panose="020B0600070205080204" pitchFamily="34" charset="-128"/>
          <a:cs typeface="MS PGothic" charset="0"/>
        </a:defRPr>
      </a:lvl2pPr>
      <a:lvl3pPr marL="5334000" indent="-1066800" algn="l" defTabSz="4267200" rtl="0" eaLnBrk="0" fontAlgn="base" hangingPunct="0">
        <a:spcBef>
          <a:spcPct val="20000"/>
        </a:spcBef>
        <a:spcAft>
          <a:spcPct val="0"/>
        </a:spcAft>
        <a:buChar char="•"/>
        <a:defRPr sz="11200">
          <a:solidFill>
            <a:schemeClr val="tx1"/>
          </a:solidFill>
          <a:latin typeface="+mn-lt"/>
          <a:ea typeface="MS PGothic" panose="020B0600070205080204" pitchFamily="34" charset="-128"/>
          <a:cs typeface="MS PGothic" charset="0"/>
        </a:defRPr>
      </a:lvl3pPr>
      <a:lvl4pPr marL="7467600" indent="-1066800" algn="l" defTabSz="4267200" rtl="0" eaLnBrk="0" fontAlgn="base" hangingPunct="0">
        <a:spcBef>
          <a:spcPct val="20000"/>
        </a:spcBef>
        <a:spcAft>
          <a:spcPct val="0"/>
        </a:spcAft>
        <a:buChar char="–"/>
        <a:defRPr sz="9300">
          <a:solidFill>
            <a:schemeClr val="tx1"/>
          </a:solidFill>
          <a:latin typeface="+mn-lt"/>
          <a:ea typeface="MS PGothic" panose="020B0600070205080204" pitchFamily="34" charset="-128"/>
          <a:cs typeface="MS PGothic" charset="0"/>
        </a:defRPr>
      </a:lvl4pPr>
      <a:lvl5pPr marL="9601200" indent="-1066800" algn="l" defTabSz="4267200" rtl="0" eaLnBrk="0" fontAlgn="base" hangingPunct="0">
        <a:spcBef>
          <a:spcPct val="20000"/>
        </a:spcBef>
        <a:spcAft>
          <a:spcPct val="0"/>
        </a:spcAft>
        <a:buChar char="»"/>
        <a:defRPr sz="9300">
          <a:solidFill>
            <a:schemeClr val="tx1"/>
          </a:solidFill>
          <a:latin typeface="+mn-lt"/>
          <a:ea typeface="MS PGothic" panose="020B0600070205080204" pitchFamily="34" charset="-128"/>
          <a:cs typeface="MS PGothic" charset="0"/>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7.xml"/><Relationship Id="rId7" Type="http://schemas.openxmlformats.org/officeDocument/2006/relationships/image" Target="../media/image2.jpeg"/><Relationship Id="rId12"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hyperlink" Target="https://doi-org.ezproxy.monmouth.edu/10.1177/0013124506294852" TargetMode="External"/><Relationship Id="rId10" Type="http://schemas.openxmlformats.org/officeDocument/2006/relationships/image" Target="../media/image5.jpg"/><Relationship Id="rId4" Type="http://schemas.openxmlformats.org/officeDocument/2006/relationships/hyperlink" Target="https://rc.doe.state.nj.us/SearchForSchool.aspx"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0" y="-7938"/>
            <a:ext cx="43891200" cy="5029201"/>
          </a:xfrm>
          <a:prstGeom prst="rect">
            <a:avLst/>
          </a:prstGeom>
          <a:solidFill>
            <a:srgbClr val="99DCBF"/>
          </a:solidFill>
          <a:ln>
            <a:noFill/>
          </a:ln>
        </p:spPr>
        <p:txBody>
          <a:bodyPr lIns="540000" tIns="1080000" rIns="540000" bIns="5400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en-AU" altLang="en-US" sz="6600" b="1" dirty="0">
              <a:solidFill>
                <a:srgbClr val="0000FF"/>
              </a:solidFill>
              <a:latin typeface="Arial" panose="020B0604020202020204" pitchFamily="34" charset="0"/>
              <a:ea typeface="+mn-ea"/>
              <a:cs typeface="+mn-cs"/>
            </a:endParaRPr>
          </a:p>
        </p:txBody>
      </p:sp>
      <p:sp>
        <p:nvSpPr>
          <p:cNvPr id="4099" name="Text Box 8"/>
          <p:cNvSpPr txBox="1">
            <a:spLocks noChangeArrowheads="1"/>
          </p:cNvSpPr>
          <p:nvPr/>
        </p:nvSpPr>
        <p:spPr bwMode="auto">
          <a:xfrm>
            <a:off x="0" y="203091"/>
            <a:ext cx="43891199" cy="3276600"/>
          </a:xfrm>
          <a:prstGeom prst="rect">
            <a:avLst/>
          </a:prstGeom>
          <a:noFill/>
          <a:ln>
            <a:noFill/>
          </a:ln>
        </p:spPr>
        <p:txBody>
          <a:bodyPr lIns="360000" tIns="360000" rIns="360000" bIns="360000"/>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ts val="0"/>
              </a:spcBef>
              <a:defRPr/>
            </a:pPr>
            <a:r>
              <a:rPr lang="en-GB" sz="9600" dirty="0">
                <a:ln w="12700">
                  <a:solidFill>
                    <a:schemeClr val="tx2">
                      <a:satMod val="155000"/>
                    </a:schemeClr>
                  </a:solidFill>
                  <a:prstDash val="solid"/>
                </a:ln>
                <a:solidFill>
                  <a:schemeClr val="accent6"/>
                </a:solidFill>
                <a:latin typeface="Trebuchet MS"/>
                <a:cs typeface="Trebuchet MS"/>
              </a:rPr>
              <a:t>Prioritizing the Needs of English Language Learners: </a:t>
            </a:r>
          </a:p>
          <a:p>
            <a:pPr algn="ctr">
              <a:spcBef>
                <a:spcPts val="0"/>
              </a:spcBef>
              <a:defRPr/>
            </a:pPr>
            <a:r>
              <a:rPr lang="en-GB" sz="6000" dirty="0">
                <a:ln w="12700">
                  <a:solidFill>
                    <a:schemeClr val="tx2">
                      <a:satMod val="155000"/>
                    </a:schemeClr>
                  </a:solidFill>
                  <a:prstDash val="solid"/>
                </a:ln>
                <a:solidFill>
                  <a:schemeClr val="accent6"/>
                </a:solidFill>
                <a:latin typeface="Trebuchet MS"/>
                <a:cs typeface="Trebuchet MS"/>
              </a:rPr>
              <a:t>Implications for US Education</a:t>
            </a:r>
          </a:p>
          <a:p>
            <a:pPr algn="ctr">
              <a:spcBef>
                <a:spcPts val="0"/>
              </a:spcBef>
              <a:defRPr/>
            </a:pPr>
            <a:endParaRPr lang="en-GB" sz="13800" u="sng" dirty="0">
              <a:ln w="12700">
                <a:solidFill>
                  <a:schemeClr val="tx2">
                    <a:satMod val="155000"/>
                  </a:schemeClr>
                </a:solidFill>
                <a:prstDash val="solid"/>
              </a:ln>
              <a:solidFill>
                <a:schemeClr val="accent6"/>
              </a:solidFill>
              <a:latin typeface="Trebuchet MS"/>
              <a:cs typeface="Trebuchet MS"/>
            </a:endParaRPr>
          </a:p>
        </p:txBody>
      </p:sp>
      <p:sp>
        <p:nvSpPr>
          <p:cNvPr id="4100" name="Rectangle 29"/>
          <p:cNvSpPr>
            <a:spLocks noChangeArrowheads="1"/>
          </p:cNvSpPr>
          <p:nvPr/>
        </p:nvSpPr>
        <p:spPr bwMode="auto">
          <a:xfrm>
            <a:off x="0" y="4933950"/>
            <a:ext cx="43891200" cy="228600"/>
          </a:xfrm>
          <a:prstGeom prst="rect">
            <a:avLst/>
          </a:prstGeom>
          <a:solidFill>
            <a:srgbClr val="92D050"/>
          </a:solidFill>
          <a:ln/>
        </p:spPr>
        <p:style>
          <a:lnRef idx="0">
            <a:schemeClr val="accent5"/>
          </a:lnRef>
          <a:fillRef idx="3">
            <a:schemeClr val="accent5"/>
          </a:fillRef>
          <a:effectRef idx="3">
            <a:schemeClr val="accent5"/>
          </a:effectRef>
          <a:fontRef idx="minor">
            <a:schemeClr val="lt1"/>
          </a:fontRef>
        </p:style>
        <p:txBody>
          <a:bodyPr wrap="none" anchor="ctr"/>
          <a:lstStyle/>
          <a:p>
            <a:endParaRPr lang="en-US">
              <a:solidFill>
                <a:srgbClr val="0000FF"/>
              </a:solidFill>
            </a:endParaRPr>
          </a:p>
        </p:txBody>
      </p:sp>
      <p:sp>
        <p:nvSpPr>
          <p:cNvPr id="4101" name="Rectangle 31"/>
          <p:cNvSpPr>
            <a:spLocks noChangeArrowheads="1"/>
          </p:cNvSpPr>
          <p:nvPr/>
        </p:nvSpPr>
        <p:spPr bwMode="auto">
          <a:xfrm>
            <a:off x="0" y="0"/>
            <a:ext cx="43891200" cy="308610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7" name="Text Placeholder 230"/>
          <p:cNvSpPr txBox="1">
            <a:spLocks/>
          </p:cNvSpPr>
          <p:nvPr/>
        </p:nvSpPr>
        <p:spPr>
          <a:xfrm>
            <a:off x="16915551" y="2961377"/>
            <a:ext cx="8396890" cy="1442810"/>
          </a:xfrm>
          <a:prstGeom prst="rect">
            <a:avLst/>
          </a:prstGeom>
        </p:spPr>
        <p:txBody>
          <a:bodyPr/>
          <a:lstStyle>
            <a:lvl1pPr marL="1600200" indent="-1600200" algn="l" defTabSz="4267200" rtl="0" eaLnBrk="0" fontAlgn="base" hangingPunct="0">
              <a:spcBef>
                <a:spcPct val="20000"/>
              </a:spcBef>
              <a:spcAft>
                <a:spcPct val="0"/>
              </a:spcAft>
              <a:buChar char="•"/>
              <a:defRPr sz="14900">
                <a:solidFill>
                  <a:schemeClr val="tx1"/>
                </a:solidFill>
                <a:latin typeface="+mn-lt"/>
                <a:ea typeface="ＭＳ Ｐゴシック" charset="0"/>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ea typeface="ＭＳ Ｐゴシック" charset="0"/>
              </a:defRPr>
            </a:lvl2pPr>
            <a:lvl3pPr marL="5334000" indent="-1066800" algn="l" defTabSz="4267200" rtl="0" eaLnBrk="0" fontAlgn="base" hangingPunct="0">
              <a:spcBef>
                <a:spcPct val="20000"/>
              </a:spcBef>
              <a:spcAft>
                <a:spcPct val="0"/>
              </a:spcAft>
              <a:buChar char="•"/>
              <a:defRPr sz="11200">
                <a:solidFill>
                  <a:schemeClr val="tx1"/>
                </a:solidFill>
                <a:latin typeface="+mn-lt"/>
                <a:ea typeface="ＭＳ Ｐゴシック" charset="0"/>
              </a:defRPr>
            </a:lvl3pPr>
            <a:lvl4pPr marL="7467600" indent="-1066800" algn="l" defTabSz="4267200" rtl="0" eaLnBrk="0" fontAlgn="base" hangingPunct="0">
              <a:spcBef>
                <a:spcPct val="20000"/>
              </a:spcBef>
              <a:spcAft>
                <a:spcPct val="0"/>
              </a:spcAft>
              <a:buChar char="–"/>
              <a:defRPr sz="9300">
                <a:solidFill>
                  <a:schemeClr val="tx1"/>
                </a:solidFill>
                <a:latin typeface="+mn-lt"/>
                <a:ea typeface="ＭＳ Ｐゴシック" charset="0"/>
              </a:defRPr>
            </a:lvl4pPr>
            <a:lvl5pPr marL="9601200" indent="-1066800" algn="l" defTabSz="4267200" rtl="0" eaLnBrk="0" fontAlgn="base" hangingPunct="0">
              <a:spcBef>
                <a:spcPct val="20000"/>
              </a:spcBef>
              <a:spcAft>
                <a:spcPct val="0"/>
              </a:spcAft>
              <a:buChar char="»"/>
              <a:defRPr sz="9300">
                <a:solidFill>
                  <a:schemeClr val="tx1"/>
                </a:solidFill>
                <a:latin typeface="+mn-lt"/>
                <a:ea typeface="ＭＳ Ｐゴシック" charset="0"/>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a:lstStyle>
          <a:p>
            <a:pPr marL="0" indent="0" algn="ctr" eaLnBrk="1" hangingPunct="1">
              <a:spcBef>
                <a:spcPct val="0"/>
              </a:spcBef>
              <a:buFontTx/>
              <a:buNone/>
              <a:defRPr/>
            </a:pPr>
            <a:r>
              <a:rPr lang="en-US" altLang="en-US" sz="4000" b="1" dirty="0">
                <a:ln w="1905"/>
                <a:solidFill>
                  <a:schemeClr val="accent6"/>
                </a:solidFill>
                <a:effectLst>
                  <a:innerShdw blurRad="69850" dist="43180" dir="5400000">
                    <a:srgbClr val="000000">
                      <a:alpha val="65000"/>
                    </a:srgbClr>
                  </a:innerShdw>
                </a:effectLst>
                <a:latin typeface="Trebuchet MS" panose="020B0603020202020204" pitchFamily="34" charset="0"/>
              </a:rPr>
              <a:t>Akene Dunkley</a:t>
            </a:r>
          </a:p>
          <a:p>
            <a:pPr marL="0" indent="0" algn="ctr" eaLnBrk="1" hangingPunct="1">
              <a:spcBef>
                <a:spcPct val="0"/>
              </a:spcBef>
              <a:buFontTx/>
              <a:buNone/>
              <a:defRPr/>
            </a:pPr>
            <a:r>
              <a:rPr lang="en-US" sz="4000" b="1" dirty="0">
                <a:ln w="1905"/>
                <a:solidFill>
                  <a:schemeClr val="accent6"/>
                </a:solidFill>
                <a:effectLst>
                  <a:innerShdw blurRad="69850" dist="43180" dir="5400000">
                    <a:srgbClr val="000000">
                      <a:alpha val="65000"/>
                    </a:srgbClr>
                  </a:innerShdw>
                </a:effectLst>
                <a:latin typeface="Trebuchet MS" panose="020B0603020202020204" pitchFamily="34" charset="0"/>
              </a:rPr>
              <a:t>s1300963@Monmouth.edu</a:t>
            </a:r>
            <a:endParaRPr lang="en-US" sz="4000" b="1" dirty="0">
              <a:solidFill>
                <a:schemeClr val="accent6"/>
              </a:solidFill>
            </a:endParaRPr>
          </a:p>
        </p:txBody>
      </p:sp>
      <p:sp>
        <p:nvSpPr>
          <p:cNvPr id="48" name="Text Placeholder 230"/>
          <p:cNvSpPr txBox="1">
            <a:spLocks/>
          </p:cNvSpPr>
          <p:nvPr/>
        </p:nvSpPr>
        <p:spPr>
          <a:xfrm>
            <a:off x="-533400" y="4131222"/>
            <a:ext cx="43891200" cy="609600"/>
          </a:xfrm>
          <a:prstGeom prst="rect">
            <a:avLst/>
          </a:prstGeom>
        </p:spPr>
        <p:txBody>
          <a:bodyPr/>
          <a:lstStyle>
            <a:lvl1pPr marL="1600200" indent="-1600200" algn="l" defTabSz="4267200" rtl="0" eaLnBrk="0" fontAlgn="base" hangingPunct="0">
              <a:spcBef>
                <a:spcPct val="20000"/>
              </a:spcBef>
              <a:spcAft>
                <a:spcPct val="0"/>
              </a:spcAft>
              <a:buChar char="•"/>
              <a:defRPr sz="14900">
                <a:solidFill>
                  <a:schemeClr val="tx1"/>
                </a:solidFill>
                <a:latin typeface="+mn-lt"/>
                <a:ea typeface="ＭＳ Ｐゴシック" charset="0"/>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ea typeface="ＭＳ Ｐゴシック" charset="0"/>
              </a:defRPr>
            </a:lvl2pPr>
            <a:lvl3pPr marL="5334000" indent="-1066800" algn="l" defTabSz="4267200" rtl="0" eaLnBrk="0" fontAlgn="base" hangingPunct="0">
              <a:spcBef>
                <a:spcPct val="20000"/>
              </a:spcBef>
              <a:spcAft>
                <a:spcPct val="0"/>
              </a:spcAft>
              <a:buChar char="•"/>
              <a:defRPr sz="11200">
                <a:solidFill>
                  <a:schemeClr val="tx1"/>
                </a:solidFill>
                <a:latin typeface="+mn-lt"/>
                <a:ea typeface="ＭＳ Ｐゴシック" charset="0"/>
              </a:defRPr>
            </a:lvl3pPr>
            <a:lvl4pPr marL="7467600" indent="-1066800" algn="l" defTabSz="4267200" rtl="0" eaLnBrk="0" fontAlgn="base" hangingPunct="0">
              <a:spcBef>
                <a:spcPct val="20000"/>
              </a:spcBef>
              <a:spcAft>
                <a:spcPct val="0"/>
              </a:spcAft>
              <a:buChar char="–"/>
              <a:defRPr sz="9300">
                <a:solidFill>
                  <a:schemeClr val="tx1"/>
                </a:solidFill>
                <a:latin typeface="+mn-lt"/>
                <a:ea typeface="ＭＳ Ｐゴシック" charset="0"/>
              </a:defRPr>
            </a:lvl4pPr>
            <a:lvl5pPr marL="9601200" indent="-1066800" algn="l" defTabSz="4267200" rtl="0" eaLnBrk="0" fontAlgn="base" hangingPunct="0">
              <a:spcBef>
                <a:spcPct val="20000"/>
              </a:spcBef>
              <a:spcAft>
                <a:spcPct val="0"/>
              </a:spcAft>
              <a:buChar char="»"/>
              <a:defRPr sz="9300">
                <a:solidFill>
                  <a:schemeClr val="tx1"/>
                </a:solidFill>
                <a:latin typeface="+mn-lt"/>
                <a:ea typeface="ＭＳ Ｐゴシック" charset="0"/>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a:lstStyle>
          <a:p>
            <a:pPr marL="0" indent="0" algn="ctr" eaLnBrk="1" hangingPunct="1">
              <a:spcBef>
                <a:spcPct val="0"/>
              </a:spcBef>
              <a:buFontTx/>
              <a:buNone/>
              <a:defRPr/>
            </a:pPr>
            <a:r>
              <a:rPr lang="en-US" altLang="en-US" sz="4000" b="1" dirty="0">
                <a:ln w="1905"/>
                <a:solidFill>
                  <a:schemeClr val="accent6"/>
                </a:solidFill>
                <a:effectLst>
                  <a:innerShdw blurRad="69850" dist="43180" dir="5400000">
                    <a:srgbClr val="000000">
                      <a:alpha val="65000"/>
                    </a:srgbClr>
                  </a:innerShdw>
                </a:effectLst>
                <a:latin typeface="Trebuchet MS" panose="020B0603020202020204" pitchFamily="34" charset="0"/>
              </a:rPr>
              <a:t>Monmouth University School of Education</a:t>
            </a:r>
          </a:p>
        </p:txBody>
      </p:sp>
      <p:sp>
        <p:nvSpPr>
          <p:cNvPr id="225" name="Rounded Rectangle 224"/>
          <p:cNvSpPr/>
          <p:nvPr/>
        </p:nvSpPr>
        <p:spPr bwMode="auto">
          <a:xfrm>
            <a:off x="0" y="5219699"/>
            <a:ext cx="14859000" cy="8876885"/>
          </a:xfrm>
          <a:prstGeom prst="roundRect">
            <a:avLst/>
          </a:prstGeom>
          <a:solidFill>
            <a:srgbClr val="FFFFFF"/>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sz="2800" dirty="0">
              <a:latin typeface="Trebuchet MS"/>
              <a:ea typeface="ＭＳ Ｐゴシック" charset="0"/>
              <a:cs typeface="Trebuchet MS"/>
            </a:endParaRPr>
          </a:p>
        </p:txBody>
      </p:sp>
      <p:sp>
        <p:nvSpPr>
          <p:cNvPr id="226" name="Rounded Rectangle 225"/>
          <p:cNvSpPr/>
          <p:nvPr/>
        </p:nvSpPr>
        <p:spPr bwMode="auto">
          <a:xfrm>
            <a:off x="0" y="5170488"/>
            <a:ext cx="14859000" cy="1408112"/>
          </a:xfrm>
          <a:prstGeom prst="roundRect">
            <a:avLst/>
          </a:prstGeom>
          <a:solidFill>
            <a:srgbClr val="133A87"/>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5400" dirty="0">
                <a:solidFill>
                  <a:schemeClr val="bg1"/>
                </a:solidFill>
                <a:latin typeface="Trebuchet MS"/>
                <a:cs typeface="Trebuchet MS"/>
              </a:rPr>
              <a:t>Introduction</a:t>
            </a:r>
          </a:p>
        </p:txBody>
      </p:sp>
      <p:sp>
        <p:nvSpPr>
          <p:cNvPr id="227" name="Rectangle 3"/>
          <p:cNvSpPr>
            <a:spLocks noChangeArrowheads="1"/>
          </p:cNvSpPr>
          <p:nvPr/>
        </p:nvSpPr>
        <p:spPr bwMode="auto">
          <a:xfrm>
            <a:off x="610584" y="6853498"/>
            <a:ext cx="13563600" cy="7171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wrap="square">
            <a:spAutoFit/>
          </a:bodyPr>
          <a:lstStyle/>
          <a:p>
            <a:r>
              <a:rPr lang="en-US" sz="3200" dirty="0">
                <a:solidFill>
                  <a:schemeClr val="tx1"/>
                </a:solidFill>
                <a:latin typeface="Trebuchet MS" charset="0"/>
              </a:rPr>
              <a:t>	</a:t>
            </a:r>
            <a:r>
              <a:rPr lang="en-US" sz="3600" dirty="0">
                <a:latin typeface="Trebuchet MS" panose="020B0703020202090204" pitchFamily="34" charset="0"/>
              </a:rPr>
              <a:t>The NJ School Report Card for Long Branch High School provides insight into the demographic as well as the performance of students in Long Branch, NJ, during the 2018-2019 calendar year. Notable statistics:</a:t>
            </a:r>
          </a:p>
          <a:p>
            <a:endParaRPr lang="en-US" sz="3600" dirty="0">
              <a:latin typeface="Trebuchet MS" panose="020B0703020202090204" pitchFamily="34" charset="0"/>
            </a:endParaRPr>
          </a:p>
          <a:p>
            <a:pPr marL="571500" indent="-571500">
              <a:buFont typeface="Arial" panose="020B0604020202020204" pitchFamily="34" charset="0"/>
              <a:buChar char="•"/>
            </a:pPr>
            <a:r>
              <a:rPr lang="en-US" sz="3600" dirty="0">
                <a:latin typeface="Trebuchet MS" panose="020B0703020202090204" pitchFamily="34" charset="0"/>
              </a:rPr>
              <a:t>75% of the population are economically disadvantaged </a:t>
            </a:r>
          </a:p>
          <a:p>
            <a:pPr marL="571500" indent="-571500">
              <a:buFont typeface="Arial" panose="020B0604020202020204" pitchFamily="34" charset="0"/>
              <a:buChar char="•"/>
            </a:pPr>
            <a:r>
              <a:rPr lang="en-US" sz="3600" dirty="0">
                <a:latin typeface="Trebuchet MS" panose="020B0703020202090204" pitchFamily="34" charset="0"/>
              </a:rPr>
              <a:t>57.8% of students performed below English Language Arts levels</a:t>
            </a:r>
          </a:p>
          <a:p>
            <a:pPr marL="571500" indent="-571500">
              <a:buFont typeface="Arial" panose="020B0604020202020204" pitchFamily="34" charset="0"/>
              <a:buChar char="•"/>
            </a:pPr>
            <a:r>
              <a:rPr lang="en-US" sz="3600" dirty="0">
                <a:latin typeface="Trebuchet MS" panose="020B0703020202090204" pitchFamily="34" charset="0"/>
              </a:rPr>
              <a:t>44.4% fell below state Math levels. </a:t>
            </a:r>
          </a:p>
          <a:p>
            <a:pPr marL="571500" indent="-571500">
              <a:buFont typeface="Arial" panose="020B0604020202020204" pitchFamily="34" charset="0"/>
              <a:buChar char="•"/>
            </a:pPr>
            <a:r>
              <a:rPr lang="en-US" sz="3600" dirty="0">
                <a:latin typeface="Trebuchet MS" panose="020B0703020202090204" pitchFamily="34" charset="0"/>
              </a:rPr>
              <a:t>Chronic absenteeism is above the state average, approaching 17%. </a:t>
            </a:r>
          </a:p>
          <a:p>
            <a:pPr marL="571500" indent="-571500">
              <a:buFont typeface="Arial" panose="020B0604020202020204" pitchFamily="34" charset="0"/>
              <a:buChar char="•"/>
            </a:pPr>
            <a:r>
              <a:rPr lang="en-US" sz="3600" dirty="0">
                <a:latin typeface="Trebuchet MS" panose="020B0703020202090204" pitchFamily="34" charset="0"/>
              </a:rPr>
              <a:t>51% Hispanic, 25% White, 21% African American, 3% other</a:t>
            </a:r>
            <a:endParaRPr lang="en-US" sz="2800" dirty="0">
              <a:ea typeface="ＭＳ Ｐゴシック" charset="0"/>
              <a:cs typeface="ＭＳ Ｐゴシック" charset="0"/>
            </a:endParaRPr>
          </a:p>
          <a:p>
            <a:pPr marL="914400" lvl="1" indent="-457200">
              <a:buClr>
                <a:srgbClr val="0000FF"/>
              </a:buClr>
              <a:buSzPct val="100000"/>
            </a:pPr>
            <a:endParaRPr lang="en-US" sz="2800" dirty="0">
              <a:latin typeface="Trebuchet MS" charset="0"/>
            </a:endParaRPr>
          </a:p>
        </p:txBody>
      </p:sp>
      <p:sp>
        <p:nvSpPr>
          <p:cNvPr id="228" name="Rounded Rectangle 227"/>
          <p:cNvSpPr/>
          <p:nvPr/>
        </p:nvSpPr>
        <p:spPr bwMode="auto">
          <a:xfrm>
            <a:off x="152400" y="14096584"/>
            <a:ext cx="14706600" cy="8382000"/>
          </a:xfrm>
          <a:prstGeom prst="roundRect">
            <a:avLst/>
          </a:prstGeom>
          <a:solidFill>
            <a:srgbClr val="FFFFFF"/>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sz="2800" dirty="0">
              <a:latin typeface="Trebuchet MS"/>
              <a:ea typeface="ＭＳ Ｐゴシック" charset="0"/>
              <a:cs typeface="Trebuchet MS"/>
            </a:endParaRPr>
          </a:p>
        </p:txBody>
      </p:sp>
      <p:sp>
        <p:nvSpPr>
          <p:cNvPr id="229" name="Rounded Rectangle 228"/>
          <p:cNvSpPr/>
          <p:nvPr/>
        </p:nvSpPr>
        <p:spPr bwMode="auto">
          <a:xfrm>
            <a:off x="0" y="14100244"/>
            <a:ext cx="14782800" cy="1408112"/>
          </a:xfrm>
          <a:prstGeom prst="roundRect">
            <a:avLst/>
          </a:prstGeom>
          <a:solidFill>
            <a:srgbClr val="133A87"/>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5400" dirty="0">
                <a:solidFill>
                  <a:schemeClr val="bg1"/>
                </a:solidFill>
                <a:latin typeface="Trebuchet MS"/>
                <a:cs typeface="Trebuchet MS"/>
              </a:rPr>
              <a:t>Research Question</a:t>
            </a:r>
          </a:p>
        </p:txBody>
      </p:sp>
      <p:sp>
        <p:nvSpPr>
          <p:cNvPr id="230" name="Rectangle 3"/>
          <p:cNvSpPr>
            <a:spLocks noChangeArrowheads="1"/>
          </p:cNvSpPr>
          <p:nvPr/>
        </p:nvSpPr>
        <p:spPr bwMode="auto">
          <a:xfrm>
            <a:off x="457200" y="15749656"/>
            <a:ext cx="14097000" cy="8032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3200" dirty="0">
                <a:latin typeface="Trebuchet MS"/>
                <a:ea typeface="ＭＳ Ｐゴシック" charset="0"/>
              </a:rPr>
              <a:t>	</a:t>
            </a:r>
            <a:r>
              <a:rPr lang="en-US" sz="3600" dirty="0">
                <a:latin typeface="Trebuchet MS" panose="020B0703020202090204" pitchFamily="34" charset="0"/>
              </a:rPr>
              <a:t>Although Spanish-speakers make up a majority of the school population, there is a deficit in meeting the educational needs of this learner group. The challenges ELLs experience include:</a:t>
            </a:r>
          </a:p>
          <a:p>
            <a:endParaRPr lang="en-US" sz="3600" dirty="0">
              <a:latin typeface="Trebuchet MS" panose="020B0703020202090204" pitchFamily="34" charset="0"/>
            </a:endParaRPr>
          </a:p>
          <a:p>
            <a:pPr marL="1028700" lvl="1" indent="-571500">
              <a:buFont typeface="Arial" panose="020B0604020202020204" pitchFamily="34" charset="0"/>
              <a:buChar char="•"/>
            </a:pPr>
            <a:r>
              <a:rPr lang="en-US" sz="3600" dirty="0">
                <a:latin typeface="Trebuchet MS" panose="020B0703020202090204" pitchFamily="34" charset="0"/>
              </a:rPr>
              <a:t>Students who are new English learners </a:t>
            </a:r>
          </a:p>
          <a:p>
            <a:pPr marL="1028700" lvl="1" indent="-571500">
              <a:buFont typeface="Arial" panose="020B0604020202020204" pitchFamily="34" charset="0"/>
              <a:buChar char="•"/>
            </a:pPr>
            <a:r>
              <a:rPr lang="en-US" sz="3600" dirty="0">
                <a:latin typeface="Trebuchet MS" panose="020B0703020202090204" pitchFamily="34" charset="0"/>
              </a:rPr>
              <a:t>Students who have missed years of schooling </a:t>
            </a:r>
          </a:p>
          <a:p>
            <a:pPr marL="1028700" lvl="1" indent="-571500">
              <a:buFont typeface="Arial" panose="020B0604020202020204" pitchFamily="34" charset="0"/>
              <a:buChar char="•"/>
            </a:pPr>
            <a:r>
              <a:rPr lang="en-US" sz="3600" dirty="0">
                <a:latin typeface="Trebuchet MS" panose="020B0703020202090204" pitchFamily="34" charset="0"/>
              </a:rPr>
              <a:t>Students who do not have a great home support system to hold them accountable</a:t>
            </a:r>
          </a:p>
          <a:p>
            <a:pPr lvl="1"/>
            <a:endParaRPr lang="en-US" sz="3600" dirty="0">
              <a:latin typeface="Trebuchet MS" panose="020B0703020202090204" pitchFamily="34" charset="0"/>
            </a:endParaRPr>
          </a:p>
          <a:p>
            <a:pPr lvl="1"/>
            <a:r>
              <a:rPr lang="en-US" sz="3600" dirty="0">
                <a:latin typeface="Trebuchet MS" panose="020B0703020202090204" pitchFamily="34" charset="0"/>
              </a:rPr>
              <a:t>How can we place ELLs in a curriculum that will meet their needs and better serve their learner goals?</a:t>
            </a:r>
          </a:p>
          <a:p>
            <a:pPr lvl="1"/>
            <a:endParaRPr lang="en-US" sz="3600" dirty="0">
              <a:latin typeface="Trebuchet MS" charset="0"/>
            </a:endParaRPr>
          </a:p>
          <a:p>
            <a:pPr marL="457200" indent="-457200">
              <a:buClr>
                <a:srgbClr val="0000FF"/>
              </a:buClr>
              <a:buFont typeface="Wingdings" charset="0"/>
              <a:buChar char=""/>
            </a:pPr>
            <a:endParaRPr lang="en-US" sz="2800" dirty="0">
              <a:latin typeface="Trebuchet MS" charset="0"/>
            </a:endParaRPr>
          </a:p>
          <a:p>
            <a:pPr marL="457200" indent="-457200">
              <a:buClr>
                <a:srgbClr val="0000FF"/>
              </a:buClr>
              <a:buSzPct val="80000"/>
              <a:buFont typeface="Wingdings" charset="0"/>
              <a:buChar char="u"/>
            </a:pPr>
            <a:endParaRPr lang="en-US" sz="2800" dirty="0">
              <a:latin typeface="Trebuchet MS" charset="0"/>
            </a:endParaRPr>
          </a:p>
          <a:p>
            <a:pPr marL="914400" lvl="1" indent="-457200">
              <a:buClr>
                <a:srgbClr val="0000FF"/>
              </a:buClr>
              <a:buSzPct val="100000"/>
            </a:pPr>
            <a:endParaRPr lang="en-US" sz="2800" dirty="0">
              <a:latin typeface="Trebuchet MS" charset="0"/>
            </a:endParaRPr>
          </a:p>
        </p:txBody>
      </p:sp>
      <p:sp>
        <p:nvSpPr>
          <p:cNvPr id="231" name="Rounded Rectangle 230"/>
          <p:cNvSpPr/>
          <p:nvPr/>
        </p:nvSpPr>
        <p:spPr bwMode="auto">
          <a:xfrm>
            <a:off x="152400" y="22261512"/>
            <a:ext cx="14706600" cy="8382000"/>
          </a:xfrm>
          <a:prstGeom prst="roundRect">
            <a:avLst/>
          </a:prstGeom>
          <a:solidFill>
            <a:srgbClr val="FFFFFF"/>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sz="2800" dirty="0">
              <a:latin typeface="Trebuchet MS"/>
              <a:ea typeface="ＭＳ Ｐゴシック" charset="0"/>
              <a:cs typeface="Trebuchet MS"/>
            </a:endParaRPr>
          </a:p>
        </p:txBody>
      </p:sp>
      <p:sp>
        <p:nvSpPr>
          <p:cNvPr id="232" name="Rounded Rectangle 231"/>
          <p:cNvSpPr/>
          <p:nvPr/>
        </p:nvSpPr>
        <p:spPr bwMode="auto">
          <a:xfrm>
            <a:off x="0" y="22212300"/>
            <a:ext cx="14935200" cy="1408112"/>
          </a:xfrm>
          <a:prstGeom prst="roundRect">
            <a:avLst/>
          </a:prstGeom>
          <a:solidFill>
            <a:srgbClr val="133A87"/>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5400">
                <a:solidFill>
                  <a:schemeClr val="bg1"/>
                </a:solidFill>
                <a:latin typeface="Trebuchet MS"/>
                <a:cs typeface="Trebuchet MS"/>
              </a:rPr>
              <a:t>Methodology</a:t>
            </a:r>
            <a:endParaRPr lang="en-US" sz="5400" dirty="0">
              <a:solidFill>
                <a:schemeClr val="bg1"/>
              </a:solidFill>
              <a:latin typeface="Trebuchet MS"/>
              <a:cs typeface="Trebuchet MS"/>
            </a:endParaRPr>
          </a:p>
        </p:txBody>
      </p:sp>
      <p:sp>
        <p:nvSpPr>
          <p:cNvPr id="233" name="Rectangle 3"/>
          <p:cNvSpPr>
            <a:spLocks noChangeArrowheads="1"/>
          </p:cNvSpPr>
          <p:nvPr/>
        </p:nvSpPr>
        <p:spPr bwMode="auto">
          <a:xfrm>
            <a:off x="406400" y="24023633"/>
            <a:ext cx="145542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800" dirty="0">
                <a:latin typeface="Trebuchet MS" panose="020B0603020202020204" pitchFamily="34" charset="0"/>
                <a:ea typeface="ＭＳ Ｐゴシック" charset="0"/>
              </a:rPr>
              <a:t>	</a:t>
            </a:r>
            <a:r>
              <a:rPr lang="en-US" sz="3600" dirty="0">
                <a:latin typeface="Trebuchet MS" panose="020B0603020202020204" pitchFamily="34" charset="0"/>
                <a:ea typeface="ＭＳ Ｐゴシック" charset="0"/>
              </a:rPr>
              <a:t>Research was conducted using </a:t>
            </a:r>
            <a:r>
              <a:rPr lang="en-US" sz="3600" dirty="0">
                <a:latin typeface="Trebuchet MS" panose="020B0703020202090204" pitchFamily="34" charset="0"/>
              </a:rPr>
              <a:t>Riel’s Progressive Problem Solving with Action Research Model. This process has three cycles, with each cycle completing a studying/planning phase, an action phase, a collecting/analyzing phase, and a reflecting phase.</a:t>
            </a:r>
          </a:p>
        </p:txBody>
      </p:sp>
      <p:sp>
        <p:nvSpPr>
          <p:cNvPr id="56" name="Rounded Rectangle 55"/>
          <p:cNvSpPr/>
          <p:nvPr/>
        </p:nvSpPr>
        <p:spPr bwMode="auto">
          <a:xfrm>
            <a:off x="27051000" y="5676900"/>
            <a:ext cx="16687800" cy="7805346"/>
          </a:xfrm>
          <a:prstGeom prst="roundRect">
            <a:avLst/>
          </a:prstGeom>
          <a:solidFill>
            <a:srgbClr val="FFFFFF"/>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sz="2800" dirty="0">
              <a:latin typeface="Trebuchet MS"/>
              <a:ea typeface="ＭＳ Ｐゴシック" charset="0"/>
              <a:cs typeface="Trebuchet MS"/>
            </a:endParaRPr>
          </a:p>
        </p:txBody>
      </p:sp>
      <p:sp>
        <p:nvSpPr>
          <p:cNvPr id="57" name="Rectangle 49"/>
          <p:cNvSpPr>
            <a:spLocks noChangeArrowheads="1"/>
          </p:cNvSpPr>
          <p:nvPr/>
        </p:nvSpPr>
        <p:spPr bwMode="auto">
          <a:xfrm>
            <a:off x="27834768" y="6917233"/>
            <a:ext cx="15523032" cy="618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buClr>
                <a:srgbClr val="0000FF"/>
              </a:buClr>
            </a:pPr>
            <a:r>
              <a:rPr lang="en-US" sz="3200" dirty="0">
                <a:latin typeface="Trebuchet MS" charset="0"/>
              </a:rPr>
              <a:t>	</a:t>
            </a:r>
            <a:r>
              <a:rPr lang="en-US" sz="3600" dirty="0">
                <a:latin typeface="Trebuchet MS" charset="0"/>
              </a:rPr>
              <a:t>At the Undergraduate and Graduate level, prerequisites are required    prior to student admission into courses. This is to ensure students have the capacity to digest the new curriculum. However, at the high school level, students are placed into mainstream classes without the necessary prerequisites to handle the content. </a:t>
            </a:r>
          </a:p>
          <a:p>
            <a:pPr>
              <a:buClr>
                <a:srgbClr val="0000FF"/>
              </a:buClr>
            </a:pPr>
            <a:endParaRPr lang="en-US" sz="3600" dirty="0">
              <a:latin typeface="Trebuchet MS" charset="0"/>
            </a:endParaRPr>
          </a:p>
          <a:p>
            <a:pPr>
              <a:buClr>
                <a:srgbClr val="0000FF"/>
              </a:buClr>
            </a:pPr>
            <a:r>
              <a:rPr lang="en-US" sz="3600" dirty="0">
                <a:latin typeface="Trebuchet MS" charset="0"/>
              </a:rPr>
              <a:t>	At the High School level, Algebra 1 typically is the lowest level math course available, to which many ELL learners have not established a strong enough foundation to be successful in that curriculum. The result is frustration on both the part of the teacher as well as the student.</a:t>
            </a:r>
          </a:p>
          <a:p>
            <a:pPr>
              <a:buClr>
                <a:srgbClr val="0000FF"/>
              </a:buClr>
            </a:pPr>
            <a:r>
              <a:rPr lang="en-US" sz="3600" dirty="0"/>
              <a:t> </a:t>
            </a:r>
            <a:endParaRPr lang="en-US" sz="3600" dirty="0">
              <a:latin typeface="Trebuchet MS" charset="0"/>
            </a:endParaRPr>
          </a:p>
        </p:txBody>
      </p:sp>
      <p:sp>
        <p:nvSpPr>
          <p:cNvPr id="58" name="Rounded Rectangle 57"/>
          <p:cNvSpPr/>
          <p:nvPr/>
        </p:nvSpPr>
        <p:spPr bwMode="auto">
          <a:xfrm>
            <a:off x="26974800" y="5219700"/>
            <a:ext cx="16764000" cy="1447800"/>
          </a:xfrm>
          <a:prstGeom prst="roundRect">
            <a:avLst/>
          </a:prstGeom>
          <a:solidFill>
            <a:srgbClr val="133A87"/>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5400" dirty="0">
                <a:solidFill>
                  <a:schemeClr val="bg1"/>
                </a:solidFill>
                <a:latin typeface="Trebuchet MS"/>
                <a:cs typeface="Trebuchet MS"/>
              </a:rPr>
              <a:t>Findings</a:t>
            </a:r>
          </a:p>
        </p:txBody>
      </p:sp>
      <p:sp>
        <p:nvSpPr>
          <p:cNvPr id="59" name="Rectangle 49"/>
          <p:cNvSpPr>
            <a:spLocks noChangeArrowheads="1"/>
          </p:cNvSpPr>
          <p:nvPr/>
        </p:nvSpPr>
        <p:spPr bwMode="auto">
          <a:xfrm>
            <a:off x="27535540" y="25221548"/>
            <a:ext cx="15466660" cy="5339923"/>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r">
              <a:buClr>
                <a:srgbClr val="0000FF"/>
              </a:buClr>
            </a:pPr>
            <a:endParaRPr lang="en-US" sz="2800" i="1" dirty="0">
              <a:solidFill>
                <a:schemeClr val="tx1"/>
              </a:solidFill>
              <a:latin typeface="Trebuchet MS" charset="0"/>
            </a:endParaRPr>
          </a:p>
          <a:p>
            <a:pPr algn="just">
              <a:defRPr/>
            </a:pPr>
            <a:r>
              <a:rPr lang="en-US" altLang="en-US" sz="3600" dirty="0">
                <a:solidFill>
                  <a:srgbClr val="000066"/>
                </a:solidFill>
                <a:latin typeface="Calibri" panose="020F0502020204030204" pitchFamily="34" charset="0"/>
                <a:ea typeface="Calibri" panose="020F0502020204030204" pitchFamily="34" charset="0"/>
                <a:cs typeface="Calibri" panose="020F0502020204030204" pitchFamily="34" charset="0"/>
              </a:rPr>
              <a:t>References </a:t>
            </a:r>
            <a:r>
              <a:rPr lang="en-US" sz="2800" dirty="0"/>
              <a:t/>
            </a:r>
            <a:br>
              <a:rPr lang="en-US" sz="2800" dirty="0"/>
            </a:br>
            <a:endParaRPr lang="en-US" sz="2800" dirty="0"/>
          </a:p>
          <a:p>
            <a:pPr marL="971550" lvl="1" indent="-514350" algn="just">
              <a:buAutoNum type="arabicPeriod"/>
            </a:pPr>
            <a:r>
              <a:rPr lang="en-US" sz="2800" dirty="0" err="1">
                <a:solidFill>
                  <a:schemeClr val="tx2"/>
                </a:solidFill>
                <a:latin typeface="Calibri" panose="020F0502020204030204" pitchFamily="34" charset="0"/>
                <a:cs typeface="Calibri" panose="020F0502020204030204" pitchFamily="34" charset="0"/>
              </a:rPr>
              <a:t>Lumbrears</a:t>
            </a:r>
            <a:r>
              <a:rPr lang="en-US" sz="2800" dirty="0">
                <a:solidFill>
                  <a:schemeClr val="tx2"/>
                </a:solidFill>
                <a:latin typeface="Calibri" panose="020F0502020204030204" pitchFamily="34" charset="0"/>
                <a:cs typeface="Calibri" panose="020F0502020204030204" pitchFamily="34" charset="0"/>
              </a:rPr>
              <a:t>, </a:t>
            </a:r>
            <a:r>
              <a:rPr lang="en-US" sz="2800" dirty="0" err="1">
                <a:solidFill>
                  <a:schemeClr val="tx2"/>
                </a:solidFill>
                <a:latin typeface="Calibri" panose="020F0502020204030204" pitchFamily="34" charset="0"/>
                <a:cs typeface="Calibri" panose="020F0502020204030204" pitchFamily="34" charset="0"/>
              </a:rPr>
              <a:t>R.,Jr</a:t>
            </a:r>
            <a:r>
              <a:rPr lang="en-US" sz="2800" dirty="0">
                <a:solidFill>
                  <a:schemeClr val="tx2"/>
                </a:solidFill>
                <a:latin typeface="Calibri" panose="020F0502020204030204" pitchFamily="34" charset="0"/>
                <a:cs typeface="Calibri" panose="020F0502020204030204" pitchFamily="34" charset="0"/>
              </a:rPr>
              <a:t>, &amp; </a:t>
            </a:r>
            <a:r>
              <a:rPr lang="en-US" sz="2800" dirty="0" err="1">
                <a:solidFill>
                  <a:schemeClr val="tx2"/>
                </a:solidFill>
                <a:latin typeface="Calibri" panose="020F0502020204030204" pitchFamily="34" charset="0"/>
                <a:cs typeface="Calibri" panose="020F0502020204030204" pitchFamily="34" charset="0"/>
              </a:rPr>
              <a:t>Rupley</a:t>
            </a:r>
            <a:r>
              <a:rPr lang="en-US" sz="2800" dirty="0">
                <a:solidFill>
                  <a:schemeClr val="tx2"/>
                </a:solidFill>
                <a:latin typeface="Calibri" panose="020F0502020204030204" pitchFamily="34" charset="0"/>
                <a:cs typeface="Calibri" panose="020F0502020204030204" pitchFamily="34" charset="0"/>
              </a:rPr>
              <a:t>, W. H. (2019). Educational experiences of ELL educators: Searching for instructional insights to promote ELL students’ learning.</a:t>
            </a:r>
            <a:r>
              <a:rPr lang="en-US" sz="2800" i="1" dirty="0">
                <a:solidFill>
                  <a:schemeClr val="tx2"/>
                </a:solidFill>
                <a:latin typeface="Calibri" panose="020F0502020204030204" pitchFamily="34" charset="0"/>
                <a:cs typeface="Calibri" panose="020F0502020204030204" pitchFamily="34" charset="0"/>
              </a:rPr>
              <a:t> Educational Research for Policy and Practice, 18</a:t>
            </a:r>
            <a:r>
              <a:rPr lang="en-US" sz="2800" dirty="0">
                <a:solidFill>
                  <a:schemeClr val="tx2"/>
                </a:solidFill>
                <a:latin typeface="Calibri" panose="020F0502020204030204" pitchFamily="34" charset="0"/>
                <a:cs typeface="Calibri" panose="020F0502020204030204" pitchFamily="34" charset="0"/>
              </a:rPr>
              <a:t>(1), 17-38. </a:t>
            </a:r>
          </a:p>
          <a:p>
            <a:pPr algn="just">
              <a:spcBef>
                <a:spcPts val="1013"/>
              </a:spcBef>
              <a:defRPr/>
            </a:pPr>
            <a:r>
              <a:rPr lang="en-US" sz="2800" dirty="0">
                <a:solidFill>
                  <a:schemeClr val="tx1"/>
                </a:solidFill>
                <a:latin typeface="Calibri" panose="020F0502020204030204" pitchFamily="34" charset="0"/>
              </a:rPr>
              <a:t>     2.  New Jersey Department of Education (2019). School Performance Reports: Long Branch School 	District </a:t>
            </a:r>
            <a:r>
              <a:rPr lang="en-US" sz="2800" dirty="0">
                <a:solidFill>
                  <a:schemeClr val="tx2"/>
                </a:solidFill>
                <a:latin typeface="Calibri" panose="020F0502020204030204" pitchFamily="34" charset="0"/>
                <a:hlinkClick r:id="rId4">
                  <a:extLst>
                    <a:ext uri="{A12FA001-AC4F-418D-AE19-62706E023703}">
                      <ahyp:hlinkClr xmlns:ahyp="http://schemas.microsoft.com/office/drawing/2018/hyperlinkcolor" xmlns="" val="tx"/>
                    </a:ext>
                  </a:extLst>
                </a:hlinkClick>
              </a:rPr>
              <a:t>https://rc.doe.state.nj.us/SearchForSchool.aspx</a:t>
            </a:r>
            <a:r>
              <a:rPr lang="en-US" sz="2800" dirty="0">
                <a:solidFill>
                  <a:schemeClr val="tx2"/>
                </a:solidFill>
                <a:latin typeface="Calibri" panose="020F0502020204030204" pitchFamily="34" charset="0"/>
              </a:rPr>
              <a:t> </a:t>
            </a:r>
          </a:p>
          <a:p>
            <a:pPr algn="just">
              <a:spcBef>
                <a:spcPts val="1013"/>
              </a:spcBef>
              <a:defRPr/>
            </a:pPr>
            <a:r>
              <a:rPr lang="en-US" sz="2800" dirty="0">
                <a:solidFill>
                  <a:schemeClr val="tx1"/>
                </a:solidFill>
                <a:latin typeface="Calibri" panose="020F0502020204030204" pitchFamily="34" charset="0"/>
              </a:rPr>
              <a:t>     3.  	</a:t>
            </a:r>
            <a:r>
              <a:rPr lang="en-US" sz="2800" dirty="0">
                <a:solidFill>
                  <a:schemeClr val="tx2"/>
                </a:solidFill>
                <a:latin typeface="Calibri" panose="020F0502020204030204" pitchFamily="34" charset="0"/>
                <a:cs typeface="Calibri" panose="020F0502020204030204" pitchFamily="34" charset="0"/>
              </a:rPr>
              <a:t>Verdugo, R. R., &amp; Flores, B. (2007). English-Language Learners: Key Issues. </a:t>
            </a:r>
            <a:r>
              <a:rPr lang="en-US" sz="2800" i="1" dirty="0">
                <a:solidFill>
                  <a:schemeClr val="tx2"/>
                </a:solidFill>
                <a:latin typeface="Calibri" panose="020F0502020204030204" pitchFamily="34" charset="0"/>
                <a:cs typeface="Calibri" panose="020F0502020204030204" pitchFamily="34" charset="0"/>
              </a:rPr>
              <a:t>Education and Urban 	Society</a:t>
            </a:r>
            <a:r>
              <a:rPr lang="en-US" sz="2800" dirty="0">
                <a:solidFill>
                  <a:schemeClr val="tx2"/>
                </a:solidFill>
                <a:latin typeface="Calibri" panose="020F0502020204030204" pitchFamily="34" charset="0"/>
                <a:cs typeface="Calibri" panose="020F0502020204030204" pitchFamily="34" charset="0"/>
              </a:rPr>
              <a:t>, </a:t>
            </a:r>
            <a:r>
              <a:rPr lang="en-US" sz="2800" i="1" dirty="0">
                <a:solidFill>
                  <a:schemeClr val="tx2"/>
                </a:solidFill>
                <a:latin typeface="Calibri" panose="020F0502020204030204" pitchFamily="34" charset="0"/>
                <a:cs typeface="Calibri" panose="020F0502020204030204" pitchFamily="34" charset="0"/>
              </a:rPr>
              <a:t>39</a:t>
            </a:r>
            <a:r>
              <a:rPr lang="en-US" sz="2800" dirty="0">
                <a:solidFill>
                  <a:schemeClr val="tx2"/>
                </a:solidFill>
                <a:latin typeface="Calibri" panose="020F0502020204030204" pitchFamily="34" charset="0"/>
                <a:cs typeface="Calibri" panose="020F0502020204030204" pitchFamily="34" charset="0"/>
              </a:rPr>
              <a:t>(2), 167–193</a:t>
            </a:r>
            <a:r>
              <a:rPr lang="en-US" sz="2800" dirty="0">
                <a:solidFill>
                  <a:schemeClr val="tx2"/>
                </a:solidFill>
              </a:rPr>
              <a:t>.</a:t>
            </a:r>
            <a:r>
              <a:rPr lang="en-US" sz="2800" dirty="0"/>
              <a:t> </a:t>
            </a:r>
            <a:r>
              <a:rPr lang="en-US" sz="2800" dirty="0">
                <a:solidFill>
                  <a:schemeClr val="tx2"/>
                </a:solidFill>
              </a:rPr>
              <a:t>https://</a:t>
            </a:r>
            <a:r>
              <a:rPr lang="en-US" sz="2800" dirty="0" err="1">
                <a:solidFill>
                  <a:schemeClr val="tx2"/>
                </a:solidFill>
              </a:rPr>
              <a:t>doi.org</a:t>
            </a:r>
            <a:r>
              <a:rPr lang="en-US" sz="2800" dirty="0">
                <a:solidFill>
                  <a:schemeClr val="tx2"/>
                </a:solidFill>
              </a:rPr>
              <a:t>/</a:t>
            </a:r>
            <a:r>
              <a:rPr lang="en-US" sz="2800" dirty="0">
                <a:solidFill>
                  <a:schemeClr val="tx2"/>
                </a:solidFill>
                <a:hlinkClick r:id="rId5">
                  <a:extLst>
                    <a:ext uri="{A12FA001-AC4F-418D-AE19-62706E023703}">
                      <ahyp:hlinkClr xmlns:ahyp="http://schemas.microsoft.com/office/drawing/2018/hyperlinkcolor" xmlns="" val="tx"/>
                    </a:ext>
                  </a:extLst>
                </a:hlinkClick>
              </a:rPr>
              <a:t>10.1177/0013124506294852</a:t>
            </a:r>
            <a:endParaRPr lang="en-US" sz="2800" dirty="0">
              <a:solidFill>
                <a:schemeClr val="tx2"/>
              </a:solidFill>
              <a:latin typeface="Calibri" panose="020F0502020204030204" pitchFamily="34" charset="0"/>
            </a:endParaRPr>
          </a:p>
          <a:p>
            <a:pPr marL="434009" indent="-434009" algn="just">
              <a:spcBef>
                <a:spcPts val="1013"/>
              </a:spcBef>
              <a:buFontTx/>
              <a:buAutoNum type="arabicPeriod"/>
              <a:defRPr/>
            </a:pPr>
            <a:endParaRPr lang="en-US" sz="2800" i="1" dirty="0">
              <a:solidFill>
                <a:schemeClr val="tx1"/>
              </a:solidFill>
              <a:latin typeface="Trebuchet MS" charset="0"/>
            </a:endParaRPr>
          </a:p>
        </p:txBody>
      </p:sp>
      <p:sp>
        <p:nvSpPr>
          <p:cNvPr id="3" name="TextBox 2"/>
          <p:cNvSpPr txBox="1"/>
          <p:nvPr/>
        </p:nvSpPr>
        <p:spPr>
          <a:xfrm>
            <a:off x="50984326" y="11067550"/>
            <a:ext cx="184666" cy="461665"/>
          </a:xfrm>
          <a:prstGeom prst="rect">
            <a:avLst/>
          </a:prstGeom>
          <a:noFill/>
        </p:spPr>
        <p:txBody>
          <a:bodyPr wrap="none" rtlCol="0">
            <a:spAutoFit/>
          </a:bodyPr>
          <a:lstStyle/>
          <a:p>
            <a:endParaRPr lang="en-US"/>
          </a:p>
        </p:txBody>
      </p:sp>
      <p:sp>
        <p:nvSpPr>
          <p:cNvPr id="32" name="Rounded Rectangle 31"/>
          <p:cNvSpPr/>
          <p:nvPr/>
        </p:nvSpPr>
        <p:spPr bwMode="auto">
          <a:xfrm>
            <a:off x="27050999" y="14096584"/>
            <a:ext cx="16687800" cy="11124964"/>
          </a:xfrm>
          <a:prstGeom prst="roundRect">
            <a:avLst/>
          </a:prstGeom>
          <a:solidFill>
            <a:srgbClr val="FFFFFF"/>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defRPr/>
            </a:pPr>
            <a:endParaRPr lang="en-US" sz="2800" dirty="0">
              <a:latin typeface="Trebuchet MS"/>
              <a:ea typeface="ＭＳ Ｐゴシック" charset="0"/>
              <a:cs typeface="Trebuchet MS"/>
            </a:endParaRPr>
          </a:p>
        </p:txBody>
      </p:sp>
      <p:sp>
        <p:nvSpPr>
          <p:cNvPr id="33" name="Rounded Rectangle 32"/>
          <p:cNvSpPr/>
          <p:nvPr/>
        </p:nvSpPr>
        <p:spPr bwMode="auto">
          <a:xfrm>
            <a:off x="26974799" y="13482246"/>
            <a:ext cx="16764000" cy="1447800"/>
          </a:xfrm>
          <a:prstGeom prst="roundRect">
            <a:avLst/>
          </a:prstGeom>
          <a:solidFill>
            <a:srgbClr val="133A87"/>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5400" dirty="0">
                <a:solidFill>
                  <a:schemeClr val="bg1"/>
                </a:solidFill>
                <a:latin typeface="Trebuchet MS"/>
                <a:cs typeface="Trebuchet MS"/>
              </a:rPr>
              <a:t>Conclusion</a:t>
            </a:r>
          </a:p>
          <a:p>
            <a:pPr algn="ctr">
              <a:defRPr/>
            </a:pPr>
            <a:endParaRPr lang="en-US" sz="5400" dirty="0">
              <a:solidFill>
                <a:schemeClr val="bg1"/>
              </a:solidFill>
              <a:latin typeface="Trebuchet MS"/>
              <a:cs typeface="Trebuchet MS"/>
            </a:endParaRPr>
          </a:p>
        </p:txBody>
      </p:sp>
      <p:sp>
        <p:nvSpPr>
          <p:cNvPr id="34" name="Rectangle 49"/>
          <p:cNvSpPr>
            <a:spLocks noChangeArrowheads="1"/>
          </p:cNvSpPr>
          <p:nvPr/>
        </p:nvSpPr>
        <p:spPr bwMode="auto">
          <a:xfrm>
            <a:off x="27445669" y="15312852"/>
            <a:ext cx="15822260"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1">
              <a:buClr>
                <a:srgbClr val="0000FF"/>
              </a:buClr>
            </a:pPr>
            <a:r>
              <a:rPr lang="en-US" sz="3600" dirty="0">
                <a:latin typeface="Trebuchet MS" charset="0"/>
              </a:rPr>
              <a:t>	A placement protocol should be established prior to an ELL student being placed in a mainstream classroom.</a:t>
            </a:r>
          </a:p>
          <a:p>
            <a:pPr lvl="1">
              <a:buClr>
                <a:srgbClr val="0000FF"/>
              </a:buClr>
            </a:pPr>
            <a:endParaRPr lang="en-US" sz="3600" dirty="0">
              <a:latin typeface="Trebuchet MS" charset="0"/>
            </a:endParaRPr>
          </a:p>
          <a:p>
            <a:pPr lvl="1">
              <a:buClr>
                <a:srgbClr val="0000FF"/>
              </a:buClr>
            </a:pPr>
            <a:r>
              <a:rPr lang="en-US" sz="3600" dirty="0">
                <a:latin typeface="Trebuchet MS" panose="020B0703020202090204" pitchFamily="34" charset="0"/>
              </a:rPr>
              <a:t>The High School should also offer courses such as Basic Level Math and Basic Level Reading. This will give students the opportunity to be placed in classrooms that better suit their level of understanding. </a:t>
            </a:r>
          </a:p>
          <a:p>
            <a:pPr lvl="1">
              <a:buClr>
                <a:srgbClr val="0000FF"/>
              </a:buClr>
            </a:pPr>
            <a:endParaRPr lang="en-US" sz="3600" dirty="0">
              <a:latin typeface="Trebuchet MS" panose="020B0703020202090204" pitchFamily="34" charset="0"/>
            </a:endParaRPr>
          </a:p>
          <a:p>
            <a:pPr lvl="1">
              <a:buClr>
                <a:srgbClr val="0000FF"/>
              </a:buClr>
            </a:pPr>
            <a:r>
              <a:rPr lang="en-US" sz="3600" dirty="0">
                <a:latin typeface="Trebuchet MS" panose="020B0703020202090204" pitchFamily="34" charset="0"/>
              </a:rPr>
              <a:t>These strategies will allow ELLs to now manage the course material and reach their learner goals. In addition, their foundation in each curriculum would be strengthened, thus propelling them for success in the future.</a:t>
            </a:r>
            <a:r>
              <a:rPr lang="en-US" sz="3600" dirty="0"/>
              <a:t> </a:t>
            </a:r>
            <a:endParaRPr lang="en-US" sz="3600" dirty="0">
              <a:latin typeface="Trebuchet MS" charset="0"/>
            </a:endParaRPr>
          </a:p>
        </p:txBody>
      </p: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030400" y="1665835"/>
            <a:ext cx="2997200" cy="232410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98992" y="1668666"/>
            <a:ext cx="2997200" cy="2324100"/>
          </a:xfrm>
          <a:prstGeom prst="rect">
            <a:avLst/>
          </a:prstGeom>
        </p:spPr>
      </p:pic>
      <p:pic>
        <p:nvPicPr>
          <p:cNvPr id="11" name="Picture 10">
            <a:extLst>
              <a:ext uri="{FF2B5EF4-FFF2-40B4-BE49-F238E27FC236}">
                <a16:creationId xmlns:a16="http://schemas.microsoft.com/office/drawing/2014/main" id="{8A66646E-CD02-A243-A92D-ECA51BD58F3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754042" y="6719690"/>
            <a:ext cx="8325713" cy="5284875"/>
          </a:xfrm>
          <a:prstGeom prst="rect">
            <a:avLst/>
          </a:prstGeom>
        </p:spPr>
      </p:pic>
      <p:pic>
        <p:nvPicPr>
          <p:cNvPr id="15" name="Picture 14">
            <a:extLst>
              <a:ext uri="{FF2B5EF4-FFF2-40B4-BE49-F238E27FC236}">
                <a16:creationId xmlns:a16="http://schemas.microsoft.com/office/drawing/2014/main" id="{4F8B8CF7-40A1-674D-B7BA-86F8E5CC52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91327" y="15431686"/>
            <a:ext cx="10251145" cy="6829826"/>
          </a:xfrm>
          <a:prstGeom prst="rect">
            <a:avLst/>
          </a:prstGeom>
        </p:spPr>
      </p:pic>
      <p:pic>
        <p:nvPicPr>
          <p:cNvPr id="17" name="Picture 16">
            <a:extLst>
              <a:ext uri="{FF2B5EF4-FFF2-40B4-BE49-F238E27FC236}">
                <a16:creationId xmlns:a16="http://schemas.microsoft.com/office/drawing/2014/main" id="{FD4882C3-98B6-FC47-9DCF-55CCDDB2740B}"/>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838880" y="26228097"/>
            <a:ext cx="5105039" cy="4096259"/>
          </a:xfrm>
          <a:prstGeom prst="rect">
            <a:avLst/>
          </a:prstGeom>
        </p:spPr>
      </p:pic>
      <p:pic>
        <p:nvPicPr>
          <p:cNvPr id="19" name="Picture 18">
            <a:extLst>
              <a:ext uri="{FF2B5EF4-FFF2-40B4-BE49-F238E27FC236}">
                <a16:creationId xmlns:a16="http://schemas.microsoft.com/office/drawing/2014/main" id="{4C10B39C-6B56-5E4E-8878-1E5BAE0B8B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743088" y="21671567"/>
            <a:ext cx="13706392" cy="2981925"/>
          </a:xfrm>
          <a:prstGeom prst="rect">
            <a:avLst/>
          </a:prstGeom>
        </p:spPr>
      </p:pic>
      <p:pic>
        <p:nvPicPr>
          <p:cNvPr id="23" name="Picture 22">
            <a:extLst>
              <a:ext uri="{FF2B5EF4-FFF2-40B4-BE49-F238E27FC236}">
                <a16:creationId xmlns:a16="http://schemas.microsoft.com/office/drawing/2014/main" id="{297794CE-9A96-4946-B587-1DDEA6E3D1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669522" y="23068287"/>
            <a:ext cx="8188015" cy="5340010"/>
          </a:xfrm>
          <a:prstGeom prst="rect">
            <a:avLst/>
          </a:prstGeom>
        </p:spPr>
      </p:pic>
      <p:pic>
        <p:nvPicPr>
          <p:cNvPr id="2" name="Online Media 1">
            <a:hlinkClick r:id="" action="ppaction://media"/>
            <a:extLst>
              <a:ext uri="{FF2B5EF4-FFF2-40B4-BE49-F238E27FC236}">
                <a16:creationId xmlns:a16="http://schemas.microsoft.com/office/drawing/2014/main" id="{3E8DA0DE-0905-604F-95F5-BECC663CAC4F}"/>
              </a:ext>
            </a:extLst>
          </p:cNvPr>
          <p:cNvPicPr>
            <a:picLocks noChangeAspect="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p:blipFill>
        <p:spPr>
          <a:xfrm>
            <a:off x="19804772" y="28276226"/>
            <a:ext cx="1917513" cy="1552270"/>
          </a:xfrm>
          <a:prstGeom prst="rect">
            <a:avLst/>
          </a:prstGeom>
        </p:spPr>
      </p:pic>
    </p:spTree>
    <p:extLst>
      <p:ext uri="{BB962C8B-B14F-4D97-AF65-F5344CB8AC3E}">
        <p14:creationId xmlns:p14="http://schemas.microsoft.com/office/powerpoint/2010/main" val="413004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2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4338</TotalTime>
  <Words>547</Words>
  <Application>Microsoft Office PowerPoint</Application>
  <PresentationFormat>Custom</PresentationFormat>
  <Paragraphs>41</Paragraphs>
  <Slides>1</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ＭＳ Ｐゴシック</vt:lpstr>
      <vt:lpstr>ＭＳ Ｐゴシック</vt:lpstr>
      <vt:lpstr>Arial</vt:lpstr>
      <vt:lpstr>Calibri</vt:lpstr>
      <vt:lpstr>Times New Roman</vt:lpstr>
      <vt:lpstr>Trebuchet MS</vt:lpstr>
      <vt:lpstr>Wingdings</vt:lpstr>
      <vt:lpstr>Blank Presentation</vt:lpstr>
      <vt:lpstr>PowerPoint Presentation</vt:lpstr>
    </vt:vector>
  </TitlesOfParts>
  <Manager/>
  <Company>UNSW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Medical Illustration Unit</dc:creator>
  <cp:keywords/>
  <dc:description/>
  <cp:lastModifiedBy>Robert Smith</cp:lastModifiedBy>
  <cp:revision>431</cp:revision>
  <cp:lastPrinted>2020-10-23T01:40:58Z</cp:lastPrinted>
  <dcterms:created xsi:type="dcterms:W3CDTF">1997-10-24T05:44:18Z</dcterms:created>
  <dcterms:modified xsi:type="dcterms:W3CDTF">2020-12-02T14:39:17Z</dcterms:modified>
  <cp:category/>
</cp:coreProperties>
</file>