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09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09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09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09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09" charset="-128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09" charset="-128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09" charset="-128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09" charset="-128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09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99FF"/>
    <a:srgbClr val="FF66CC"/>
    <a:srgbClr val="6699FF"/>
    <a:srgbClr val="990000"/>
    <a:srgbClr val="800000"/>
    <a:srgbClr val="6633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2" autoAdjust="0"/>
    <p:restoredTop sz="93706" autoAdjust="0"/>
  </p:normalViewPr>
  <p:slideViewPr>
    <p:cSldViewPr>
      <p:cViewPr varScale="1">
        <p:scale>
          <a:sx n="24" d="100"/>
          <a:sy n="24" d="100"/>
        </p:scale>
        <p:origin x="2028" y="3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-109" charset="0"/>
                <a:cs typeface="+mn-cs"/>
              </a:defRPr>
            </a:lvl1pPr>
          </a:lstStyle>
          <a:p>
            <a:pPr>
              <a:defRPr/>
            </a:pPr>
            <a:fld id="{8BF880AF-831D-48D5-A3CF-26F5F6CF6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6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ECB3F-4125-4B5D-BCFE-E1FA7C2DC81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109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10226677"/>
            <a:ext cx="3730625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2" y="18653127"/>
            <a:ext cx="30724476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FCDF5-9577-43C5-9E82-A9CF24F51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B4CA-A251-469F-87FF-D51976CB1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165" y="2925765"/>
            <a:ext cx="9326562" cy="26335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476" y="2925765"/>
            <a:ext cx="27827288" cy="26335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8A9A5-D90A-4296-B1A0-2413CA619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91F09-3328-4C11-8930-1ADC55C9C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7838" cy="65373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91C2-E1B5-481D-BD48-AA92CC45D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477" y="9509126"/>
            <a:ext cx="18576926" cy="197516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1" y="9509126"/>
            <a:ext cx="18576926" cy="197516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CF651-48BA-4F53-B2F8-FCD9DF2B0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7" y="1317626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6" y="7369177"/>
            <a:ext cx="19392900" cy="30702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6" y="10439400"/>
            <a:ext cx="19392900" cy="189658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7369177"/>
            <a:ext cx="19400838" cy="30702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0439400"/>
            <a:ext cx="19400838" cy="189658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70E8A-FAC1-42AD-A3EA-576F726F6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2C98D-AD39-4304-B140-35C4DCA4C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B08CB-4B6A-4C2D-B270-944512F82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1311276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6" y="1311276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6" y="6888164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D8973-0EF2-4685-8B7C-4AAD04958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2564"/>
            <a:ext cx="26335038" cy="27209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1638"/>
            <a:ext cx="26335038" cy="19750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3538"/>
            <a:ext cx="26335038" cy="3862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FD09E-F431-4918-9FA1-B16EE65F6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477" y="2925764"/>
            <a:ext cx="373062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4651" tIns="102326" rIns="204651" bIns="1023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477" y="9509126"/>
            <a:ext cx="37306250" cy="1975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4651" tIns="102326" rIns="204651" bIns="102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476" y="29992639"/>
            <a:ext cx="9144000" cy="2193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651" tIns="102326" rIns="204651" bIns="102326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6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7" y="29992639"/>
            <a:ext cx="13900150" cy="2193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651" tIns="102326" rIns="204651" bIns="10232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defRPr sz="6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6" y="29992639"/>
            <a:ext cx="9144000" cy="2193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651" tIns="102326" rIns="204651" bIns="10232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6200">
                <a:latin typeface="Times New Roman" pitchFamily="-109" charset="0"/>
                <a:cs typeface="+mn-cs"/>
              </a:defRPr>
            </a:lvl1pPr>
          </a:lstStyle>
          <a:p>
            <a:pPr>
              <a:defRPr/>
            </a:pPr>
            <a:fld id="{47EABDB5-5082-4428-936E-8A7AC1806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4164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094164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  <a:ea typeface="ＭＳ Ｐゴシック" pitchFamily="-109" charset="-128"/>
          <a:cs typeface="ＭＳ Ｐゴシック" pitchFamily="-109" charset="-128"/>
        </a:defRPr>
      </a:lvl2pPr>
      <a:lvl3pPr algn="ctr" defTabSz="4094164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  <a:ea typeface="ＭＳ Ｐゴシック" pitchFamily="-109" charset="-128"/>
          <a:cs typeface="ＭＳ Ｐゴシック" pitchFamily="-109" charset="-128"/>
        </a:defRPr>
      </a:lvl3pPr>
      <a:lvl4pPr algn="ctr" defTabSz="4094164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  <a:ea typeface="ＭＳ Ｐゴシック" pitchFamily="-109" charset="-128"/>
          <a:cs typeface="ＭＳ Ｐゴシック" pitchFamily="-109" charset="-128"/>
        </a:defRPr>
      </a:lvl4pPr>
      <a:lvl5pPr algn="ctr" defTabSz="4094164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094164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</a:defRPr>
      </a:lvl6pPr>
      <a:lvl7pPr marL="914400" algn="ctr" defTabSz="4094164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</a:defRPr>
      </a:lvl7pPr>
      <a:lvl8pPr marL="1371600" algn="ctr" defTabSz="4094164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</a:defRPr>
      </a:lvl8pPr>
      <a:lvl9pPr marL="1828800" algn="ctr" defTabSz="4094164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</a:defRPr>
      </a:lvl9pPr>
    </p:titleStyle>
    <p:bodyStyle>
      <a:lvl1pPr marL="1535114" indent="-1535114" algn="l" defTabSz="4094164" rtl="0" eaLnBrk="0" fontAlgn="base" hangingPunct="0">
        <a:spcBef>
          <a:spcPct val="20000"/>
        </a:spcBef>
        <a:spcAft>
          <a:spcPct val="0"/>
        </a:spcAft>
        <a:buChar char="•"/>
        <a:defRPr sz="144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3324226" indent="-1277938" algn="l" defTabSz="4094164" rtl="0" eaLnBrk="0" fontAlgn="base" hangingPunct="0">
        <a:spcBef>
          <a:spcPct val="20000"/>
        </a:spcBef>
        <a:spcAft>
          <a:spcPct val="0"/>
        </a:spcAft>
        <a:buChar char="–"/>
        <a:defRPr sz="12600">
          <a:solidFill>
            <a:schemeClr val="tx1"/>
          </a:solidFill>
          <a:latin typeface="+mn-lt"/>
          <a:ea typeface="ＭＳ Ｐゴシック" pitchFamily="-109" charset="-128"/>
        </a:defRPr>
      </a:lvl2pPr>
      <a:lvl3pPr marL="5116514" indent="-1022350" algn="l" defTabSz="4094164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  <a:ea typeface="ＭＳ Ｐゴシック" pitchFamily="-109" charset="-128"/>
        </a:defRPr>
      </a:lvl3pPr>
      <a:lvl4pPr marL="7161214" indent="-1020764" algn="l" defTabSz="4094164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  <a:ea typeface="ＭＳ Ｐゴシック" pitchFamily="-109" charset="-128"/>
        </a:defRPr>
      </a:lvl4pPr>
      <a:lvl5pPr marL="9209088" indent="-1022350" algn="l" defTabSz="4094164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ea typeface="ＭＳ Ｐゴシック" pitchFamily="-109" charset="-128"/>
        </a:defRPr>
      </a:lvl5pPr>
      <a:lvl6pPr marL="9666288" indent="-1022350" algn="l" defTabSz="4094164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6pPr>
      <a:lvl7pPr marL="10123488" indent="-1022350" algn="l" defTabSz="4094164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7pPr>
      <a:lvl8pPr marL="10580688" indent="-1022350" algn="l" defTabSz="4094164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8pPr>
      <a:lvl9pPr marL="11037888" indent="-1022350" algn="l" defTabSz="4094164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9"/>
          <p:cNvSpPr>
            <a:spLocks noChangeArrowheads="1"/>
          </p:cNvSpPr>
          <p:nvPr/>
        </p:nvSpPr>
        <p:spPr bwMode="auto">
          <a:xfrm>
            <a:off x="29628966" y="22420446"/>
            <a:ext cx="13563600" cy="7467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0" tIns="274320" rIns="457200" bIns="274320"/>
          <a:lstStyle/>
          <a:p>
            <a:pPr lvl="1" algn="ctr" eaLnBrk="0" hangingPunct="0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Gill Sans MT" pitchFamily="34" charset="0"/>
              </a:rPr>
              <a:t>Heading Level 1</a:t>
            </a: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r>
              <a:rPr lang="en-US" sz="2800" b="1" dirty="0">
                <a:latin typeface="Gill Sans MT" pitchFamily="34" charset="0"/>
              </a:rPr>
              <a:t>Heading Level 2 </a:t>
            </a: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Gill Sans MT" pitchFamily="34" charset="0"/>
              </a:rPr>
              <a:t>Bulleted Information</a:t>
            </a:r>
          </a:p>
          <a:p>
            <a:pPr defTabSz="852488" eaLnBrk="0" hangingPunct="0">
              <a:spcBef>
                <a:spcPct val="10000"/>
              </a:spcBef>
              <a:spcAft>
                <a:spcPct val="10000"/>
              </a:spcAft>
            </a:pPr>
            <a:endParaRPr lang="en-US" sz="3000" dirty="0">
              <a:latin typeface="Gill Sans MT" pitchFamily="34" charset="0"/>
            </a:endParaRPr>
          </a:p>
          <a:p>
            <a:pPr defTabSz="852488" eaLnBrk="0" hangingPunct="0">
              <a:spcBef>
                <a:spcPct val="10000"/>
              </a:spcBef>
              <a:spcAft>
                <a:spcPct val="10000"/>
              </a:spcAft>
            </a:pPr>
            <a:endParaRPr lang="en-US" sz="2600" u="sng" dirty="0">
              <a:latin typeface="Gill Sans MT" pitchFamily="34" charset="0"/>
            </a:endParaRPr>
          </a:p>
          <a:p>
            <a:pPr defTabSz="852488" eaLnBrk="0" hangingPunct="0">
              <a:spcBef>
                <a:spcPct val="10000"/>
              </a:spcBef>
              <a:spcAft>
                <a:spcPct val="10000"/>
              </a:spcAft>
            </a:pPr>
            <a:endParaRPr lang="en-US" sz="2600" u="sng" dirty="0">
              <a:latin typeface="Gill Sans MT" pitchFamily="34" charset="0"/>
            </a:endParaRPr>
          </a:p>
          <a:p>
            <a:pPr defTabSz="852488" eaLnBrk="0" hangingPunct="0">
              <a:spcBef>
                <a:spcPct val="10000"/>
              </a:spcBef>
              <a:spcAft>
                <a:spcPct val="10000"/>
              </a:spcAft>
            </a:pPr>
            <a:endParaRPr lang="en-US" sz="3000" b="1" dirty="0">
              <a:latin typeface="Gill Sans MT" pitchFamily="34" charset="0"/>
            </a:endParaRPr>
          </a:p>
        </p:txBody>
      </p:sp>
      <p:sp>
        <p:nvSpPr>
          <p:cNvPr id="2051" name="Line 42"/>
          <p:cNvSpPr>
            <a:spLocks noChangeShapeType="1"/>
          </p:cNvSpPr>
          <p:nvPr/>
        </p:nvSpPr>
        <p:spPr bwMode="auto">
          <a:xfrm flipH="1">
            <a:off x="6278431" y="8764772"/>
            <a:ext cx="1241426" cy="601664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1440" tIns="45720" rIns="91440" bIns="45720" anchor="ctr">
            <a:spAutoFit/>
          </a:bodyPr>
          <a:lstStyle/>
          <a:p>
            <a:endParaRPr lang="en-US" sz="4000">
              <a:latin typeface="Gill Sans MT" pitchFamily="34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762453" y="4361046"/>
            <a:ext cx="13606462" cy="1760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0" tIns="274320" rIns="457200" bIns="274320"/>
          <a:lstStyle/>
          <a:p>
            <a:pPr lvl="1" algn="ctr" eaLnBrk="0" hangingPunct="0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Gill Sans MT" pitchFamily="34" charset="0"/>
              </a:rPr>
              <a:t>Heading Level 1</a:t>
            </a: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r>
              <a:rPr lang="en-US" sz="2800" b="1" dirty="0">
                <a:latin typeface="Gill Sans MT" pitchFamily="34" charset="0"/>
              </a:rPr>
              <a:t>Heading Level 2 </a:t>
            </a: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Gill Sans MT" pitchFamily="34" charset="0"/>
              </a:rPr>
              <a:t>Bulleted Information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16622" y="22420446"/>
            <a:ext cx="13652292" cy="1005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0" tIns="274320" rIns="457200" bIns="274320"/>
          <a:lstStyle/>
          <a:p>
            <a:pPr lvl="1" algn="ctr" eaLnBrk="0" hangingPunct="0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Gill Sans MT" pitchFamily="34" charset="0"/>
              </a:rPr>
              <a:t>Heading Level 1</a:t>
            </a: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r>
              <a:rPr lang="en-US" sz="2800" b="1" dirty="0">
                <a:latin typeface="Gill Sans MT" pitchFamily="34" charset="0"/>
              </a:rPr>
              <a:t>Heading Level 2 </a:t>
            </a: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Gill Sans MT" pitchFamily="34" charset="0"/>
              </a:rPr>
              <a:t>Bulleted Information</a:t>
            </a:r>
          </a:p>
        </p:txBody>
      </p:sp>
      <p:sp>
        <p:nvSpPr>
          <p:cNvPr id="2055" name="Rectangle 60"/>
          <p:cNvSpPr>
            <a:spLocks noChangeArrowheads="1"/>
          </p:cNvSpPr>
          <p:nvPr/>
        </p:nvSpPr>
        <p:spPr bwMode="auto">
          <a:xfrm>
            <a:off x="29628966" y="30403801"/>
            <a:ext cx="13563600" cy="20750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0" tIns="274320" rIns="457200" bIns="274320"/>
          <a:lstStyle/>
          <a:p>
            <a:pPr eaLnBrk="0" hangingPunct="0">
              <a:spcBef>
                <a:spcPct val="10000"/>
              </a:spcBef>
              <a:spcAft>
                <a:spcPct val="10000"/>
              </a:spcAft>
            </a:pPr>
            <a:r>
              <a:rPr lang="en-US" sz="2800" dirty="0">
                <a:latin typeface="Gill Sans MT" pitchFamily="34" charset="0"/>
              </a:rPr>
              <a:t>Presented at: ??Conference, ??Location, ??Date</a:t>
            </a:r>
          </a:p>
          <a:p>
            <a:pPr eaLnBrk="0" hangingPunct="0">
              <a:spcBef>
                <a:spcPct val="10000"/>
              </a:spcBef>
              <a:spcAft>
                <a:spcPct val="10000"/>
              </a:spcAft>
            </a:pPr>
            <a:endParaRPr lang="en-US" sz="2800" b="1" dirty="0">
              <a:latin typeface="Gill Sans MT" pitchFamily="34" charset="0"/>
            </a:endParaRPr>
          </a:p>
          <a:p>
            <a:pPr eaLnBrk="0" hangingPunct="0">
              <a:spcBef>
                <a:spcPct val="10000"/>
              </a:spcBef>
              <a:spcAft>
                <a:spcPct val="10000"/>
              </a:spcAft>
            </a:pPr>
            <a:r>
              <a:rPr lang="en-US" sz="2800" dirty="0">
                <a:latin typeface="Gill Sans MT" pitchFamily="34" charset="0"/>
              </a:rPr>
              <a:t>Please direct all feedback to:  ??First Author, Monmouth University; ??Email</a:t>
            </a:r>
            <a:endParaRPr lang="en-US" sz="2800" dirty="0">
              <a:solidFill>
                <a:srgbClr val="FF0000"/>
              </a:solidFill>
              <a:latin typeface="Gill Sans MT" pitchFamily="34" charset="0"/>
            </a:endParaRPr>
          </a:p>
          <a:p>
            <a:pPr eaLnBrk="0" hangingPunct="0">
              <a:spcBef>
                <a:spcPct val="10000"/>
              </a:spcBef>
              <a:spcAft>
                <a:spcPct val="10000"/>
              </a:spcAft>
            </a:pPr>
            <a:endParaRPr lang="en-US" sz="2600" u="sng" dirty="0">
              <a:solidFill>
                <a:schemeClr val="accent2"/>
              </a:solidFill>
              <a:latin typeface="Gill Sans MT" pitchFamily="34" charset="0"/>
            </a:endParaRPr>
          </a:p>
        </p:txBody>
      </p:sp>
      <p:sp>
        <p:nvSpPr>
          <p:cNvPr id="2056" name="Rectangle 2"/>
          <p:cNvSpPr>
            <a:spLocks noChangeArrowheads="1"/>
          </p:cNvSpPr>
          <p:nvPr/>
        </p:nvSpPr>
        <p:spPr bwMode="auto">
          <a:xfrm>
            <a:off x="14922366" y="22433147"/>
            <a:ext cx="14173200" cy="10052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0" tIns="274320" rIns="457200" bIns="274320"/>
          <a:lstStyle/>
          <a:p>
            <a:pPr lvl="1" algn="ctr" eaLnBrk="0" hangingPunct="0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Gill Sans MT" pitchFamily="34" charset="0"/>
              </a:rPr>
              <a:t>Results</a:t>
            </a: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r>
              <a:rPr lang="en-US" sz="2800" b="1" dirty="0">
                <a:latin typeface="Gill Sans MT" pitchFamily="34" charset="0"/>
              </a:rPr>
              <a:t>Hypothesis 1</a:t>
            </a: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  <a:buSzPct val="76000"/>
              <a:defRPr/>
            </a:pPr>
            <a:endParaRPr lang="en-US" sz="2800" dirty="0">
              <a:latin typeface="Gill Sans MT" pitchFamily="34" charset="0"/>
            </a:endParaRPr>
          </a:p>
          <a:p>
            <a:pPr>
              <a:spcBef>
                <a:spcPts val="600"/>
              </a:spcBef>
              <a:buSzPct val="76000"/>
              <a:defRPr/>
            </a:pPr>
            <a:endParaRPr lang="en-US" sz="2800" dirty="0">
              <a:latin typeface="Gill Sans MT" pitchFamily="34" charset="0"/>
            </a:endParaRPr>
          </a:p>
          <a:p>
            <a:pPr>
              <a:spcBef>
                <a:spcPts val="600"/>
              </a:spcBef>
              <a:buSzPct val="76000"/>
              <a:defRPr/>
            </a:pPr>
            <a:endParaRPr lang="en-US" sz="2800" dirty="0">
              <a:latin typeface="Gill Sans MT" pitchFamily="34" charset="0"/>
            </a:endParaRPr>
          </a:p>
          <a:p>
            <a:pPr algn="ctr">
              <a:spcBef>
                <a:spcPts val="600"/>
              </a:spcBef>
              <a:buSzPct val="76000"/>
              <a:defRPr/>
            </a:pPr>
            <a:r>
              <a:rPr lang="en-US" sz="2800" dirty="0">
                <a:latin typeface="Gill Sans MT" pitchFamily="34" charset="0"/>
              </a:rPr>
              <a:t>%chart/figure%</a:t>
            </a: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Gill Sans MT" pitchFamily="34" charset="0"/>
              </a:rPr>
              <a:t>Bulleted Information</a:t>
            </a:r>
          </a:p>
        </p:txBody>
      </p:sp>
      <p:sp>
        <p:nvSpPr>
          <p:cNvPr id="2059" name="Rectangle 2"/>
          <p:cNvSpPr>
            <a:spLocks noChangeArrowheads="1"/>
          </p:cNvSpPr>
          <p:nvPr/>
        </p:nvSpPr>
        <p:spPr bwMode="auto">
          <a:xfrm>
            <a:off x="29628966" y="4361047"/>
            <a:ext cx="13563600" cy="91805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0" tIns="274320" rIns="457200" bIns="274320"/>
          <a:lstStyle/>
          <a:p>
            <a:pPr lvl="1" algn="ctr" eaLnBrk="0" hangingPunct="0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Gill Sans MT" pitchFamily="34" charset="0"/>
              </a:rPr>
              <a:t>Results</a:t>
            </a: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r>
              <a:rPr lang="en-US" sz="2800" b="1" dirty="0">
                <a:latin typeface="Gill Sans MT" pitchFamily="34" charset="0"/>
              </a:rPr>
              <a:t>Hypothesis 2</a:t>
            </a: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Gill Sans MT" pitchFamily="34" charset="0"/>
              </a:rPr>
              <a:t>Bulleted Information</a:t>
            </a:r>
          </a:p>
          <a:p>
            <a:pPr>
              <a:spcBef>
                <a:spcPts val="600"/>
              </a:spcBef>
              <a:buSzPct val="76000"/>
              <a:defRPr/>
            </a:pPr>
            <a:endParaRPr lang="en-US" sz="2800" dirty="0">
              <a:latin typeface="Gill Sans MT" pitchFamily="34" charset="0"/>
              <a:cs typeface="+mn-cs"/>
            </a:endParaRPr>
          </a:p>
          <a:p>
            <a:pPr>
              <a:spcBef>
                <a:spcPts val="600"/>
              </a:spcBef>
              <a:buSzPct val="76000"/>
              <a:defRPr/>
            </a:pPr>
            <a:endParaRPr lang="en-US" sz="2800" dirty="0">
              <a:latin typeface="Gill Sans MT" pitchFamily="34" charset="0"/>
              <a:cs typeface="+mn-cs"/>
            </a:endParaRPr>
          </a:p>
          <a:p>
            <a:pPr>
              <a:spcBef>
                <a:spcPts val="600"/>
              </a:spcBef>
              <a:buSzPct val="76000"/>
              <a:defRPr/>
            </a:pPr>
            <a:endParaRPr lang="en-US" sz="2800" dirty="0">
              <a:latin typeface="Gill Sans MT" pitchFamily="34" charset="0"/>
              <a:cs typeface="+mn-cs"/>
            </a:endParaRPr>
          </a:p>
          <a:p>
            <a:pPr algn="ctr">
              <a:spcBef>
                <a:spcPts val="600"/>
              </a:spcBef>
              <a:buSzPct val="76000"/>
              <a:defRPr/>
            </a:pPr>
            <a:r>
              <a:rPr lang="en-US" sz="2800" dirty="0">
                <a:latin typeface="Gill Sans MT" pitchFamily="34" charset="0"/>
                <a:cs typeface="+mn-cs"/>
              </a:rPr>
              <a:t>%chart/figure%</a:t>
            </a:r>
          </a:p>
          <a:p>
            <a:pPr eaLnBrk="0" hangingPunct="0">
              <a:spcBef>
                <a:spcPct val="10000"/>
              </a:spcBef>
              <a:spcAft>
                <a:spcPct val="10000"/>
              </a:spcAft>
              <a:defRPr/>
            </a:pPr>
            <a:endParaRPr lang="en-US" sz="2600" dirty="0">
              <a:latin typeface="Gill Sans MT" pitchFamily="34" charset="0"/>
              <a:cs typeface="+mn-cs"/>
            </a:endParaRPr>
          </a:p>
        </p:txBody>
      </p:sp>
      <p:sp>
        <p:nvSpPr>
          <p:cNvPr id="2058" name="Rectangle 2"/>
          <p:cNvSpPr>
            <a:spLocks noChangeArrowheads="1"/>
          </p:cNvSpPr>
          <p:nvPr/>
        </p:nvSpPr>
        <p:spPr bwMode="auto">
          <a:xfrm>
            <a:off x="29628966" y="14038446"/>
            <a:ext cx="13563600" cy="792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0" tIns="274320" rIns="457200" bIns="274320"/>
          <a:lstStyle/>
          <a:p>
            <a:pPr algn="ctr" eaLnBrk="0" hangingPunct="0"/>
            <a:r>
              <a:rPr lang="en-US" sz="3200" b="1" dirty="0">
                <a:latin typeface="Gill Sans MT" pitchFamily="34" charset="0"/>
              </a:rPr>
              <a:t>Results: Hypothesis 3</a:t>
            </a:r>
            <a:endParaRPr lang="en-US" sz="2400" dirty="0">
              <a:latin typeface="Gill Sans MT" pitchFamily="34" charset="0"/>
            </a:endParaRPr>
          </a:p>
          <a:p>
            <a:pPr eaLnBrk="0" hangingPunct="0"/>
            <a:endParaRPr lang="en-US" sz="3200" i="1" dirty="0">
              <a:latin typeface="Gill Sans MT" pitchFamily="34" charset="0"/>
              <a:cs typeface="Times New Roman" pitchFamily="-109" charset="0"/>
            </a:endParaRPr>
          </a:p>
          <a:p>
            <a:pPr eaLnBrk="0" hangingPunct="0"/>
            <a:endParaRPr lang="en-US" sz="3200" i="1" dirty="0">
              <a:latin typeface="Gill Sans MT" pitchFamily="34" charset="0"/>
              <a:cs typeface="Times New Roman" pitchFamily="-109" charset="0"/>
            </a:endParaRPr>
          </a:p>
          <a:p>
            <a:pPr eaLnBrk="0" hangingPunct="0"/>
            <a:endParaRPr lang="en-US" sz="3200" i="1" dirty="0">
              <a:latin typeface="Gill Sans MT" pitchFamily="34" charset="0"/>
              <a:cs typeface="Times New Roman" pitchFamily="-109" charset="0"/>
            </a:endParaRPr>
          </a:p>
          <a:p>
            <a:pPr algn="ctr">
              <a:spcBef>
                <a:spcPts val="600"/>
              </a:spcBef>
              <a:buSzPct val="76000"/>
              <a:defRPr/>
            </a:pPr>
            <a:r>
              <a:rPr lang="en-US" sz="2800" dirty="0">
                <a:latin typeface="Gill Sans MT" pitchFamily="34" charset="0"/>
              </a:rPr>
              <a:t>%Table%</a:t>
            </a: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  <a:latin typeface="Gill Sans MT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Gill Sans MT" pitchFamily="34" charset="0"/>
              </a:rPr>
              <a:t>Bulleted Information</a:t>
            </a:r>
          </a:p>
        </p:txBody>
      </p:sp>
      <p:sp>
        <p:nvSpPr>
          <p:cNvPr id="2061" name="Rectangle 6"/>
          <p:cNvSpPr>
            <a:spLocks noChangeArrowheads="1"/>
          </p:cNvSpPr>
          <p:nvPr/>
        </p:nvSpPr>
        <p:spPr bwMode="auto">
          <a:xfrm>
            <a:off x="14922366" y="4361046"/>
            <a:ext cx="14173200" cy="1760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0" tIns="274320" rIns="457200" bIns="274320"/>
          <a:lstStyle/>
          <a:p>
            <a:pPr lvl="1" algn="ctr" eaLnBrk="0" hangingPunct="0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Gill Sans MT" pitchFamily="34" charset="0"/>
                <a:cs typeface="+mn-cs"/>
              </a:rPr>
              <a:t>Heading Level 1</a:t>
            </a:r>
            <a:endParaRPr lang="en-US" sz="2800" b="1" dirty="0">
              <a:solidFill>
                <a:srgbClr val="000000"/>
              </a:solidFill>
              <a:latin typeface="Gill Sans MT" pitchFamily="34" charset="0"/>
              <a:cs typeface="+mn-cs"/>
            </a:endParaRPr>
          </a:p>
          <a:p>
            <a:pPr>
              <a:defRPr/>
            </a:pPr>
            <a:r>
              <a:rPr lang="en-US" sz="2800" b="1" dirty="0">
                <a:latin typeface="Gill Sans MT" pitchFamily="34" charset="0"/>
              </a:rPr>
              <a:t>Heading Level 2 </a:t>
            </a:r>
            <a:endParaRPr lang="en-US" sz="2800" b="1" dirty="0">
              <a:solidFill>
                <a:srgbClr val="000000"/>
              </a:solidFill>
              <a:latin typeface="Gill Sans MT" pitchFamily="34" charset="0"/>
              <a:cs typeface="+mn-cs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Gill Sans MT" pitchFamily="34" charset="0"/>
                <a:cs typeface="+mn-cs"/>
              </a:rPr>
              <a:t>Bulleted Information</a:t>
            </a:r>
          </a:p>
          <a:p>
            <a:pPr lvl="1">
              <a:defRPr/>
            </a:pPr>
            <a:endParaRPr lang="en-US" sz="2800" dirty="0">
              <a:latin typeface="Gill Sans MT" pitchFamily="34" charset="0"/>
              <a:cs typeface="+mn-cs"/>
            </a:endParaRPr>
          </a:p>
          <a:p>
            <a:pPr marL="914400" lvl="1" indent="-457200">
              <a:buFont typeface="Arial" charset="0"/>
              <a:buChar char="•"/>
              <a:defRPr/>
            </a:pPr>
            <a:endParaRPr lang="en-US" sz="2800" dirty="0">
              <a:latin typeface="Gill Sans MT" pitchFamily="34" charset="0"/>
              <a:cs typeface="+mn-cs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749166" y="474847"/>
            <a:ext cx="42443400" cy="3524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0" tIns="274320" rIns="457200" bIns="274320" anchor="ctr"/>
          <a:lstStyle/>
          <a:p>
            <a:pPr algn="ctr" defTabSz="852488" eaLnBrk="0" hangingPunct="0">
              <a:spcBef>
                <a:spcPct val="10000"/>
              </a:spcBef>
              <a:spcAft>
                <a:spcPct val="10000"/>
              </a:spcAft>
            </a:pPr>
            <a:r>
              <a:rPr lang="en-US" sz="6000" b="1" dirty="0">
                <a:latin typeface="Gill Sans MT" pitchFamily="34" charset="0"/>
              </a:rPr>
              <a:t>Title</a:t>
            </a:r>
          </a:p>
          <a:p>
            <a:pPr algn="ctr" defTabSz="852488" eaLnBrk="0" hangingPunct="0">
              <a:spcBef>
                <a:spcPct val="10000"/>
              </a:spcBef>
              <a:spcAft>
                <a:spcPct val="10000"/>
              </a:spcAft>
            </a:pPr>
            <a:r>
              <a:rPr lang="en-US" sz="4400" b="1" dirty="0">
                <a:latin typeface="Gill Sans MT" pitchFamily="34" charset="0"/>
              </a:rPr>
              <a:t>Authors</a:t>
            </a:r>
          </a:p>
          <a:p>
            <a:pPr algn="ctr" defTabSz="852488" eaLnBrk="0" hangingPunct="0">
              <a:spcBef>
                <a:spcPct val="10000"/>
              </a:spcBef>
              <a:spcAft>
                <a:spcPct val="10000"/>
              </a:spcAft>
            </a:pPr>
            <a:r>
              <a:rPr lang="en-US" sz="4400" b="1" dirty="0">
                <a:latin typeface="Gill Sans MT" pitchFamily="34" charset="0"/>
              </a:rPr>
              <a:t>Monmouth University,  West Long Branch, NJ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257B4E-E1CF-4C7F-8099-CF67860FC7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10220694" cy="12954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8438</TotalTime>
  <Words>98</Words>
  <Application>Microsoft Office PowerPoint</Application>
  <PresentationFormat>Custom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Gill Sans MT</vt:lpstr>
      <vt:lpstr>Times New Roman</vt:lpstr>
      <vt:lpstr>Wingdings</vt:lpstr>
      <vt:lpstr>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Dylan Selterman</dc:creator>
  <cp:lastModifiedBy>Wagner, Kurt</cp:lastModifiedBy>
  <cp:revision>279</cp:revision>
  <dcterms:created xsi:type="dcterms:W3CDTF">2010-02-25T03:24:22Z</dcterms:created>
  <dcterms:modified xsi:type="dcterms:W3CDTF">2024-01-25T16:09:36Z</dcterms:modified>
</cp:coreProperties>
</file>