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61" r:id="rId5"/>
    <p:sldMasterId id="2147483657" r:id="rId6"/>
    <p:sldMasterId id="2147483653" r:id="rId7"/>
    <p:sldMasterId id="2147483663" r:id="rId8"/>
    <p:sldMasterId id="2147483676" r:id="rId9"/>
  </p:sldMasterIdLst>
  <p:notesMasterIdLst>
    <p:notesMasterId r:id="rId11"/>
  </p:notesMasterIdLst>
  <p:sldIdLst>
    <p:sldId id="256" r:id="rId10"/>
  </p:sldIdLst>
  <p:sldSz cx="51206400" cy="32918400"/>
  <p:notesSz cx="6858000" cy="9144000"/>
  <p:defaultTextStyle>
    <a:defPPr>
      <a:defRPr lang="en-US"/>
    </a:defPPr>
    <a:lvl1pPr algn="l" defTabSz="5014913" rtl="0" fontAlgn="base">
      <a:spcBef>
        <a:spcPct val="0"/>
      </a:spcBef>
      <a:spcAft>
        <a:spcPct val="0"/>
      </a:spcAft>
      <a:defRPr sz="9800" kern="1200">
        <a:solidFill>
          <a:schemeClr val="tx1"/>
        </a:solidFill>
        <a:latin typeface="Calibri" pitchFamily="34" charset="0"/>
        <a:ea typeface="+mn-ea"/>
        <a:cs typeface="Arial" charset="0"/>
      </a:defRPr>
    </a:lvl1pPr>
    <a:lvl2pPr marL="2506663" indent="-2049463" algn="l" defTabSz="5014913" rtl="0" fontAlgn="base">
      <a:spcBef>
        <a:spcPct val="0"/>
      </a:spcBef>
      <a:spcAft>
        <a:spcPct val="0"/>
      </a:spcAft>
      <a:defRPr sz="9800" kern="1200">
        <a:solidFill>
          <a:schemeClr val="tx1"/>
        </a:solidFill>
        <a:latin typeface="Calibri" pitchFamily="34" charset="0"/>
        <a:ea typeface="+mn-ea"/>
        <a:cs typeface="Arial" charset="0"/>
      </a:defRPr>
    </a:lvl2pPr>
    <a:lvl3pPr marL="5014913" indent="-4100513" algn="l" defTabSz="5014913" rtl="0" fontAlgn="base">
      <a:spcBef>
        <a:spcPct val="0"/>
      </a:spcBef>
      <a:spcAft>
        <a:spcPct val="0"/>
      </a:spcAft>
      <a:defRPr sz="9800" kern="1200">
        <a:solidFill>
          <a:schemeClr val="tx1"/>
        </a:solidFill>
        <a:latin typeface="Calibri" pitchFamily="34" charset="0"/>
        <a:ea typeface="+mn-ea"/>
        <a:cs typeface="Arial" charset="0"/>
      </a:defRPr>
    </a:lvl3pPr>
    <a:lvl4pPr marL="7523163" indent="-6151563" algn="l" defTabSz="5014913" rtl="0" fontAlgn="base">
      <a:spcBef>
        <a:spcPct val="0"/>
      </a:spcBef>
      <a:spcAft>
        <a:spcPct val="0"/>
      </a:spcAft>
      <a:defRPr sz="9800" kern="1200">
        <a:solidFill>
          <a:schemeClr val="tx1"/>
        </a:solidFill>
        <a:latin typeface="Calibri" pitchFamily="34" charset="0"/>
        <a:ea typeface="+mn-ea"/>
        <a:cs typeface="Arial" charset="0"/>
      </a:defRPr>
    </a:lvl4pPr>
    <a:lvl5pPr marL="10031413" indent="-8202613" algn="l" defTabSz="5014913" rtl="0" fontAlgn="base">
      <a:spcBef>
        <a:spcPct val="0"/>
      </a:spcBef>
      <a:spcAft>
        <a:spcPct val="0"/>
      </a:spcAft>
      <a:defRPr sz="9800" kern="1200">
        <a:solidFill>
          <a:schemeClr val="tx1"/>
        </a:solidFill>
        <a:latin typeface="Calibri" pitchFamily="34" charset="0"/>
        <a:ea typeface="+mn-ea"/>
        <a:cs typeface="Arial" charset="0"/>
      </a:defRPr>
    </a:lvl5pPr>
    <a:lvl6pPr marL="2286000" algn="l" defTabSz="914400" rtl="0" eaLnBrk="1" latinLnBrk="0" hangingPunct="1">
      <a:defRPr sz="9800" kern="1200">
        <a:solidFill>
          <a:schemeClr val="tx1"/>
        </a:solidFill>
        <a:latin typeface="Calibri" pitchFamily="34" charset="0"/>
        <a:ea typeface="+mn-ea"/>
        <a:cs typeface="Arial" charset="0"/>
      </a:defRPr>
    </a:lvl6pPr>
    <a:lvl7pPr marL="2743200" algn="l" defTabSz="914400" rtl="0" eaLnBrk="1" latinLnBrk="0" hangingPunct="1">
      <a:defRPr sz="9800" kern="1200">
        <a:solidFill>
          <a:schemeClr val="tx1"/>
        </a:solidFill>
        <a:latin typeface="Calibri" pitchFamily="34" charset="0"/>
        <a:ea typeface="+mn-ea"/>
        <a:cs typeface="Arial" charset="0"/>
      </a:defRPr>
    </a:lvl7pPr>
    <a:lvl8pPr marL="3200400" algn="l" defTabSz="914400" rtl="0" eaLnBrk="1" latinLnBrk="0" hangingPunct="1">
      <a:defRPr sz="9800" kern="1200">
        <a:solidFill>
          <a:schemeClr val="tx1"/>
        </a:solidFill>
        <a:latin typeface="Calibri" pitchFamily="34" charset="0"/>
        <a:ea typeface="+mn-ea"/>
        <a:cs typeface="Arial" charset="0"/>
      </a:defRPr>
    </a:lvl8pPr>
    <a:lvl9pPr marL="3657600" algn="l" defTabSz="914400" rtl="0" eaLnBrk="1" latinLnBrk="0" hangingPunct="1">
      <a:defRPr sz="98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422">
          <p15:clr>
            <a:srgbClr val="A4A3A4"/>
          </p15:clr>
        </p15:guide>
        <p15:guide id="2" orient="horz" pos="288">
          <p15:clr>
            <a:srgbClr val="A4A3A4"/>
          </p15:clr>
        </p15:guide>
        <p15:guide id="3" orient="horz" pos="20160">
          <p15:clr>
            <a:srgbClr val="A4A3A4"/>
          </p15:clr>
        </p15:guide>
        <p15:guide id="4" orient="horz">
          <p15:clr>
            <a:srgbClr val="A4A3A4"/>
          </p15:clr>
        </p15:guide>
        <p15:guide id="5" pos="678">
          <p15:clr>
            <a:srgbClr val="A4A3A4"/>
          </p15:clr>
        </p15:guide>
        <p15:guide id="6" pos="315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C36446-CE41-4A7E-9934-A16C6E4DA934}" v="29" dt="2021-04-08T03:59:27.481"/>
    <p1510:client id="{B19BB916-E135-41C8-A3D2-B34BE2C0C85A}" v="3" dt="2021-04-08T04:11:37.5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21" autoAdjust="0"/>
    <p:restoredTop sz="94249" autoAdjust="0"/>
  </p:normalViewPr>
  <p:slideViewPr>
    <p:cSldViewPr snapToGrid="0" snapToObjects="1" showGuides="1">
      <p:cViewPr>
        <p:scale>
          <a:sx n="20" d="100"/>
          <a:sy n="20" d="100"/>
        </p:scale>
        <p:origin x="420" y="-408"/>
      </p:cViewPr>
      <p:guideLst>
        <p:guide orient="horz" pos="3422"/>
        <p:guide orient="horz" pos="288"/>
        <p:guide orient="horz" pos="20160"/>
        <p:guide orient="horz"/>
        <p:guide pos="678"/>
        <p:guide pos="315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userId="0228f5b741bbfa28" providerId="LiveId" clId="{46C36446-CE41-4A7E-9934-A16C6E4DA934}"/>
    <pc:docChg chg="undo custSel modSld addMainMaster delMainMaster">
      <pc:chgData name="Patrick" userId="0228f5b741bbfa28" providerId="LiveId" clId="{46C36446-CE41-4A7E-9934-A16C6E4DA934}" dt="2021-04-08T04:05:01.158" v="1668" actId="20577"/>
      <pc:docMkLst>
        <pc:docMk/>
      </pc:docMkLst>
      <pc:sldChg chg="addSp delSp modSp mod modClrScheme chgLayout">
        <pc:chgData name="Patrick" userId="0228f5b741bbfa28" providerId="LiveId" clId="{46C36446-CE41-4A7E-9934-A16C6E4DA934}" dt="2021-04-08T04:05:01.158" v="1668" actId="20577"/>
        <pc:sldMkLst>
          <pc:docMk/>
          <pc:sldMk cId="859916239" sldId="256"/>
        </pc:sldMkLst>
        <pc:spChg chg="mod ord">
          <ac:chgData name="Patrick" userId="0228f5b741bbfa28" providerId="LiveId" clId="{46C36446-CE41-4A7E-9934-A16C6E4DA934}" dt="2021-04-08T03:57:42.852" v="1653" actId="20577"/>
          <ac:spMkLst>
            <pc:docMk/>
            <pc:sldMk cId="859916239" sldId="256"/>
            <ac:spMk id="2" creationId="{00000000-0000-0000-0000-000000000000}"/>
          </ac:spMkLst>
        </pc:spChg>
        <pc:spChg chg="add del mod ord">
          <ac:chgData name="Patrick" userId="0228f5b741bbfa28" providerId="LiveId" clId="{46C36446-CE41-4A7E-9934-A16C6E4DA934}" dt="2021-04-08T04:05:01.158" v="1668" actId="20577"/>
          <ac:spMkLst>
            <pc:docMk/>
            <pc:sldMk cId="859916239" sldId="256"/>
            <ac:spMk id="3" creationId="{00000000-0000-0000-0000-000000000000}"/>
          </ac:spMkLst>
        </pc:spChg>
        <pc:spChg chg="add del mod ord">
          <ac:chgData name="Patrick" userId="0228f5b741bbfa28" providerId="LiveId" clId="{46C36446-CE41-4A7E-9934-A16C6E4DA934}" dt="2021-04-08T03:49:28.443" v="1587" actId="1076"/>
          <ac:spMkLst>
            <pc:docMk/>
            <pc:sldMk cId="859916239" sldId="256"/>
            <ac:spMk id="4" creationId="{00000000-0000-0000-0000-000000000000}"/>
          </ac:spMkLst>
        </pc:spChg>
        <pc:spChg chg="mod ord">
          <ac:chgData name="Patrick" userId="0228f5b741bbfa28" providerId="LiveId" clId="{46C36446-CE41-4A7E-9934-A16C6E4DA934}" dt="2021-04-08T03:49:52.299" v="1590" actId="14100"/>
          <ac:spMkLst>
            <pc:docMk/>
            <pc:sldMk cId="859916239" sldId="256"/>
            <ac:spMk id="5" creationId="{00000000-0000-0000-0000-000000000000}"/>
          </ac:spMkLst>
        </pc:spChg>
        <pc:spChg chg="mod ord">
          <ac:chgData name="Patrick" userId="0228f5b741bbfa28" providerId="LiveId" clId="{46C36446-CE41-4A7E-9934-A16C6E4DA934}" dt="2021-04-08T03:47:11.937" v="1577" actId="255"/>
          <ac:spMkLst>
            <pc:docMk/>
            <pc:sldMk cId="859916239" sldId="256"/>
            <ac:spMk id="6" creationId="{00000000-0000-0000-0000-000000000000}"/>
          </ac:spMkLst>
        </pc:spChg>
        <pc:spChg chg="mod ord">
          <ac:chgData name="Patrick" userId="0228f5b741bbfa28" providerId="LiveId" clId="{46C36446-CE41-4A7E-9934-A16C6E4DA934}" dt="2021-04-08T03:47:31.538" v="1580" actId="1076"/>
          <ac:spMkLst>
            <pc:docMk/>
            <pc:sldMk cId="859916239" sldId="256"/>
            <ac:spMk id="7" creationId="{00000000-0000-0000-0000-000000000000}"/>
          </ac:spMkLst>
        </pc:spChg>
        <pc:spChg chg="mod ord">
          <ac:chgData name="Patrick" userId="0228f5b741bbfa28" providerId="LiveId" clId="{46C36446-CE41-4A7E-9934-A16C6E4DA934}" dt="2021-04-08T01:47:34.251" v="32" actId="1076"/>
          <ac:spMkLst>
            <pc:docMk/>
            <pc:sldMk cId="859916239" sldId="256"/>
            <ac:spMk id="8" creationId="{00000000-0000-0000-0000-000000000000}"/>
          </ac:spMkLst>
        </pc:spChg>
        <pc:spChg chg="mod ord">
          <ac:chgData name="Patrick" userId="0228f5b741bbfa28" providerId="LiveId" clId="{46C36446-CE41-4A7E-9934-A16C6E4DA934}" dt="2021-04-08T03:49:14.279" v="1585" actId="1076"/>
          <ac:spMkLst>
            <pc:docMk/>
            <pc:sldMk cId="859916239" sldId="256"/>
            <ac:spMk id="9" creationId="{00000000-0000-0000-0000-000000000000}"/>
          </ac:spMkLst>
        </pc:spChg>
        <pc:spChg chg="mod ord">
          <ac:chgData name="Patrick" userId="0228f5b741bbfa28" providerId="LiveId" clId="{46C36446-CE41-4A7E-9934-A16C6E4DA934}" dt="2021-04-08T03:44:19.771" v="1552" actId="207"/>
          <ac:spMkLst>
            <pc:docMk/>
            <pc:sldMk cId="859916239" sldId="256"/>
            <ac:spMk id="10" creationId="{00000000-0000-0000-0000-000000000000}"/>
          </ac:spMkLst>
        </pc:spChg>
        <pc:spChg chg="mod ord">
          <ac:chgData name="Patrick" userId="0228f5b741bbfa28" providerId="LiveId" clId="{46C36446-CE41-4A7E-9934-A16C6E4DA934}" dt="2021-04-08T03:44:44.342" v="1553" actId="255"/>
          <ac:spMkLst>
            <pc:docMk/>
            <pc:sldMk cId="859916239" sldId="256"/>
            <ac:spMk id="11" creationId="{00000000-0000-0000-0000-000000000000}"/>
          </ac:spMkLst>
        </pc:spChg>
        <pc:spChg chg="mod ord">
          <ac:chgData name="Patrick" userId="0228f5b741bbfa28" providerId="LiveId" clId="{46C36446-CE41-4A7E-9934-A16C6E4DA934}" dt="2021-04-08T03:43:30.874" v="1550" actId="14100"/>
          <ac:spMkLst>
            <pc:docMk/>
            <pc:sldMk cId="859916239" sldId="256"/>
            <ac:spMk id="12" creationId="{00000000-0000-0000-0000-000000000000}"/>
          </ac:spMkLst>
        </pc:spChg>
        <pc:spChg chg="add del mod">
          <ac:chgData name="Patrick" userId="0228f5b741bbfa28" providerId="LiveId" clId="{46C36446-CE41-4A7E-9934-A16C6E4DA934}" dt="2021-04-08T03:50:01.111" v="1591" actId="1076"/>
          <ac:spMkLst>
            <pc:docMk/>
            <pc:sldMk cId="859916239" sldId="256"/>
            <ac:spMk id="13" creationId="{00000000-0000-0000-0000-000000000000}"/>
          </ac:spMkLst>
        </pc:spChg>
        <pc:spChg chg="add del mod">
          <ac:chgData name="Patrick" userId="0228f5b741bbfa28" providerId="LiveId" clId="{46C36446-CE41-4A7E-9934-A16C6E4DA934}" dt="2021-04-08T03:48:44.105" v="1582" actId="207"/>
          <ac:spMkLst>
            <pc:docMk/>
            <pc:sldMk cId="859916239" sldId="256"/>
            <ac:spMk id="14" creationId="{00000000-0000-0000-0000-000000000000}"/>
          </ac:spMkLst>
        </pc:spChg>
        <pc:spChg chg="mod ord">
          <ac:chgData name="Patrick" userId="0228f5b741bbfa28" providerId="LiveId" clId="{46C36446-CE41-4A7E-9934-A16C6E4DA934}" dt="2021-04-08T03:45:21.511" v="1556" actId="1076"/>
          <ac:spMkLst>
            <pc:docMk/>
            <pc:sldMk cId="859916239" sldId="256"/>
            <ac:spMk id="15" creationId="{00000000-0000-0000-0000-000000000000}"/>
          </ac:spMkLst>
        </pc:spChg>
        <pc:spChg chg="mod ord">
          <ac:chgData name="Patrick" userId="0228f5b741bbfa28" providerId="LiveId" clId="{46C36446-CE41-4A7E-9934-A16C6E4DA934}" dt="2021-04-08T03:51:39.569" v="1593" actId="20577"/>
          <ac:spMkLst>
            <pc:docMk/>
            <pc:sldMk cId="859916239" sldId="256"/>
            <ac:spMk id="16" creationId="{00000000-0000-0000-0000-000000000000}"/>
          </ac:spMkLst>
        </pc:spChg>
        <pc:spChg chg="mod ord">
          <ac:chgData name="Patrick" userId="0228f5b741bbfa28" providerId="LiveId" clId="{46C36446-CE41-4A7E-9934-A16C6E4DA934}" dt="2021-04-08T01:46:01.922" v="18"/>
          <ac:spMkLst>
            <pc:docMk/>
            <pc:sldMk cId="859916239" sldId="256"/>
            <ac:spMk id="17" creationId="{00000000-0000-0000-0000-000000000000}"/>
          </ac:spMkLst>
        </pc:spChg>
        <pc:spChg chg="mod ord">
          <ac:chgData name="Patrick" userId="0228f5b741bbfa28" providerId="LiveId" clId="{46C36446-CE41-4A7E-9934-A16C6E4DA934}" dt="2021-04-08T03:44:54.401" v="1554" actId="255"/>
          <ac:spMkLst>
            <pc:docMk/>
            <pc:sldMk cId="859916239" sldId="256"/>
            <ac:spMk id="18" creationId="{00000000-0000-0000-0000-000000000000}"/>
          </ac:spMkLst>
        </pc:spChg>
        <pc:spChg chg="add del mod ord">
          <ac:chgData name="Patrick" userId="0228f5b741bbfa28" providerId="LiveId" clId="{46C36446-CE41-4A7E-9934-A16C6E4DA934}" dt="2021-04-08T01:38:33.974" v="9" actId="700"/>
          <ac:spMkLst>
            <pc:docMk/>
            <pc:sldMk cId="859916239" sldId="256"/>
            <ac:spMk id="19" creationId="{8C07D902-5A23-44A6-8C5C-BDC3436781A9}"/>
          </ac:spMkLst>
        </pc:spChg>
        <pc:spChg chg="add del mod">
          <ac:chgData name="Patrick" userId="0228f5b741bbfa28" providerId="LiveId" clId="{46C36446-CE41-4A7E-9934-A16C6E4DA934}" dt="2021-04-08T01:39:23.817" v="17" actId="6264"/>
          <ac:spMkLst>
            <pc:docMk/>
            <pc:sldMk cId="859916239" sldId="256"/>
            <ac:spMk id="20" creationId="{039034A3-4728-499D-8C74-C1FB2921A924}"/>
          </ac:spMkLst>
        </pc:spChg>
        <pc:spChg chg="add del mod">
          <ac:chgData name="Patrick" userId="0228f5b741bbfa28" providerId="LiveId" clId="{46C36446-CE41-4A7E-9934-A16C6E4DA934}" dt="2021-04-08T01:39:23.817" v="17" actId="6264"/>
          <ac:spMkLst>
            <pc:docMk/>
            <pc:sldMk cId="859916239" sldId="256"/>
            <ac:spMk id="21" creationId="{A025CA8C-5594-4E8D-9B6F-A5122BB59709}"/>
          </ac:spMkLst>
        </pc:spChg>
        <pc:spChg chg="add del mod">
          <ac:chgData name="Patrick" userId="0228f5b741bbfa28" providerId="LiveId" clId="{46C36446-CE41-4A7E-9934-A16C6E4DA934}" dt="2021-04-08T01:39:23.817" v="17" actId="6264"/>
          <ac:spMkLst>
            <pc:docMk/>
            <pc:sldMk cId="859916239" sldId="256"/>
            <ac:spMk id="22" creationId="{072C50C7-4446-4D4E-BBCD-BA11BB22FCA3}"/>
          </ac:spMkLst>
        </pc:spChg>
        <pc:spChg chg="add del mod">
          <ac:chgData name="Patrick" userId="0228f5b741bbfa28" providerId="LiveId" clId="{46C36446-CE41-4A7E-9934-A16C6E4DA934}" dt="2021-04-08T01:39:23.817" v="17" actId="6264"/>
          <ac:spMkLst>
            <pc:docMk/>
            <pc:sldMk cId="859916239" sldId="256"/>
            <ac:spMk id="23" creationId="{00BC7DD2-CC38-457D-9FFD-F1A880E9C706}"/>
          </ac:spMkLst>
        </pc:spChg>
        <pc:spChg chg="add del mod">
          <ac:chgData name="Patrick" userId="0228f5b741bbfa28" providerId="LiveId" clId="{46C36446-CE41-4A7E-9934-A16C6E4DA934}" dt="2021-04-08T01:39:23.817" v="17" actId="6264"/>
          <ac:spMkLst>
            <pc:docMk/>
            <pc:sldMk cId="859916239" sldId="256"/>
            <ac:spMk id="24" creationId="{1774704E-8B90-49A7-A26B-477C2F6E6EE1}"/>
          </ac:spMkLst>
        </pc:spChg>
        <pc:spChg chg="add del mod">
          <ac:chgData name="Patrick" userId="0228f5b741bbfa28" providerId="LiveId" clId="{46C36446-CE41-4A7E-9934-A16C6E4DA934}" dt="2021-04-08T01:39:23.817" v="17" actId="6264"/>
          <ac:spMkLst>
            <pc:docMk/>
            <pc:sldMk cId="859916239" sldId="256"/>
            <ac:spMk id="25" creationId="{9BCE446D-8E12-4C6C-88B1-939642EAB3C9}"/>
          </ac:spMkLst>
        </pc:spChg>
        <pc:spChg chg="add del mod">
          <ac:chgData name="Patrick" userId="0228f5b741bbfa28" providerId="LiveId" clId="{46C36446-CE41-4A7E-9934-A16C6E4DA934}" dt="2021-04-08T01:39:23.817" v="17" actId="6264"/>
          <ac:spMkLst>
            <pc:docMk/>
            <pc:sldMk cId="859916239" sldId="256"/>
            <ac:spMk id="26" creationId="{2AC99107-9FF2-4B0C-A9B3-D8F9C6C2CF72}"/>
          </ac:spMkLst>
        </pc:spChg>
        <pc:spChg chg="add del mod">
          <ac:chgData name="Patrick" userId="0228f5b741bbfa28" providerId="LiveId" clId="{46C36446-CE41-4A7E-9934-A16C6E4DA934}" dt="2021-04-08T01:39:23.817" v="17" actId="6264"/>
          <ac:spMkLst>
            <pc:docMk/>
            <pc:sldMk cId="859916239" sldId="256"/>
            <ac:spMk id="27" creationId="{AE752CA7-A862-4597-995D-83F6A6D6F2A4}"/>
          </ac:spMkLst>
        </pc:spChg>
        <pc:spChg chg="add del mod">
          <ac:chgData name="Patrick" userId="0228f5b741bbfa28" providerId="LiveId" clId="{46C36446-CE41-4A7E-9934-A16C6E4DA934}" dt="2021-04-08T01:39:23.817" v="17" actId="6264"/>
          <ac:spMkLst>
            <pc:docMk/>
            <pc:sldMk cId="859916239" sldId="256"/>
            <ac:spMk id="28" creationId="{6553B01F-81DF-46B6-901E-DA8B2E8245AB}"/>
          </ac:spMkLst>
        </pc:spChg>
        <pc:spChg chg="add del mod">
          <ac:chgData name="Patrick" userId="0228f5b741bbfa28" providerId="LiveId" clId="{46C36446-CE41-4A7E-9934-A16C6E4DA934}" dt="2021-04-08T01:39:23.817" v="17" actId="6264"/>
          <ac:spMkLst>
            <pc:docMk/>
            <pc:sldMk cId="859916239" sldId="256"/>
            <ac:spMk id="29" creationId="{3A8E42F9-79FD-4747-81F8-A6D2093498FF}"/>
          </ac:spMkLst>
        </pc:spChg>
        <pc:spChg chg="add del mod">
          <ac:chgData name="Patrick" userId="0228f5b741bbfa28" providerId="LiveId" clId="{46C36446-CE41-4A7E-9934-A16C6E4DA934}" dt="2021-04-08T01:39:23.817" v="17" actId="6264"/>
          <ac:spMkLst>
            <pc:docMk/>
            <pc:sldMk cId="859916239" sldId="256"/>
            <ac:spMk id="30" creationId="{355AA350-68CB-429C-AE63-1D8A2B8A435F}"/>
          </ac:spMkLst>
        </pc:spChg>
        <pc:spChg chg="add del mod">
          <ac:chgData name="Patrick" userId="0228f5b741bbfa28" providerId="LiveId" clId="{46C36446-CE41-4A7E-9934-A16C6E4DA934}" dt="2021-04-08T01:39:23.817" v="17" actId="6264"/>
          <ac:spMkLst>
            <pc:docMk/>
            <pc:sldMk cId="859916239" sldId="256"/>
            <ac:spMk id="31" creationId="{64E138B4-70EC-42B9-9120-C7DE503260A9}"/>
          </ac:spMkLst>
        </pc:spChg>
        <pc:spChg chg="add del mod">
          <ac:chgData name="Patrick" userId="0228f5b741bbfa28" providerId="LiveId" clId="{46C36446-CE41-4A7E-9934-A16C6E4DA934}" dt="2021-04-08T01:39:23.817" v="17" actId="6264"/>
          <ac:spMkLst>
            <pc:docMk/>
            <pc:sldMk cId="859916239" sldId="256"/>
            <ac:spMk id="32" creationId="{B91707FE-4741-4A62-BF2E-59FC4BD04413}"/>
          </ac:spMkLst>
        </pc:spChg>
        <pc:spChg chg="add del mod ord">
          <ac:chgData name="Patrick" userId="0228f5b741bbfa28" providerId="LiveId" clId="{46C36446-CE41-4A7E-9934-A16C6E4DA934}" dt="2021-04-08T01:39:23.817" v="17" actId="6264"/>
          <ac:spMkLst>
            <pc:docMk/>
            <pc:sldMk cId="859916239" sldId="256"/>
            <ac:spMk id="33" creationId="{B4C0939C-A6D3-475A-8037-C852FBED69FD}"/>
          </ac:spMkLst>
        </pc:spChg>
        <pc:spChg chg="add del mod ord">
          <ac:chgData name="Patrick" userId="0228f5b741bbfa28" providerId="LiveId" clId="{46C36446-CE41-4A7E-9934-A16C6E4DA934}" dt="2021-04-08T01:39:23.817" v="17" actId="6264"/>
          <ac:spMkLst>
            <pc:docMk/>
            <pc:sldMk cId="859916239" sldId="256"/>
            <ac:spMk id="34" creationId="{5692FA28-DD03-4E1A-8975-5B5CC6A05EAA}"/>
          </ac:spMkLst>
        </pc:spChg>
        <pc:spChg chg="add del mod ord">
          <ac:chgData name="Patrick" userId="0228f5b741bbfa28" providerId="LiveId" clId="{46C36446-CE41-4A7E-9934-A16C6E4DA934}" dt="2021-04-08T01:39:23.817" v="17" actId="6264"/>
          <ac:spMkLst>
            <pc:docMk/>
            <pc:sldMk cId="859916239" sldId="256"/>
            <ac:spMk id="35" creationId="{65965A81-D025-426E-B73B-283B9B29AF29}"/>
          </ac:spMkLst>
        </pc:spChg>
        <pc:spChg chg="add del mod ord">
          <ac:chgData name="Patrick" userId="0228f5b741bbfa28" providerId="LiveId" clId="{46C36446-CE41-4A7E-9934-A16C6E4DA934}" dt="2021-04-08T01:39:23.817" v="17" actId="6264"/>
          <ac:spMkLst>
            <pc:docMk/>
            <pc:sldMk cId="859916239" sldId="256"/>
            <ac:spMk id="36" creationId="{2AB1060D-5AA6-44F3-8DE3-37A6C544C9BD}"/>
          </ac:spMkLst>
        </pc:spChg>
        <pc:picChg chg="mod">
          <ac:chgData name="Patrick" userId="0228f5b741bbfa28" providerId="LiveId" clId="{46C36446-CE41-4A7E-9934-A16C6E4DA934}" dt="2021-04-08T01:47:49.391" v="40" actId="1076"/>
          <ac:picMkLst>
            <pc:docMk/>
            <pc:sldMk cId="859916239" sldId="256"/>
            <ac:picMk id="1026" creationId="{4635AF88-2411-4872-8EB3-B23D88CD8F07}"/>
          </ac:picMkLst>
        </pc:picChg>
        <pc:picChg chg="mod">
          <ac:chgData name="Patrick" userId="0228f5b741bbfa28" providerId="LiveId" clId="{46C36446-CE41-4A7E-9934-A16C6E4DA934}" dt="2021-04-08T01:54:37.486" v="71" actId="14100"/>
          <ac:picMkLst>
            <pc:docMk/>
            <pc:sldMk cId="859916239" sldId="256"/>
            <ac:picMk id="1028" creationId="{A024910C-9450-40DB-84A5-70BB0647F58E}"/>
          </ac:picMkLst>
        </pc:picChg>
        <pc:picChg chg="mod">
          <ac:chgData name="Patrick" userId="0228f5b741bbfa28" providerId="LiveId" clId="{46C36446-CE41-4A7E-9934-A16C6E4DA934}" dt="2021-04-08T03:59:27.481" v="1654" actId="1076"/>
          <ac:picMkLst>
            <pc:docMk/>
            <pc:sldMk cId="859916239" sldId="256"/>
            <ac:picMk id="1030" creationId="{7A466D61-B252-42BB-AB47-21ED28C44165}"/>
          </ac:picMkLst>
        </pc:picChg>
        <pc:picChg chg="mod">
          <ac:chgData name="Patrick" userId="0228f5b741bbfa28" providerId="LiveId" clId="{46C36446-CE41-4A7E-9934-A16C6E4DA934}" dt="2021-04-08T03:05:47.015" v="1082" actId="1076"/>
          <ac:picMkLst>
            <pc:docMk/>
            <pc:sldMk cId="859916239" sldId="256"/>
            <ac:picMk id="1032" creationId="{25250715-1786-4133-BF94-C35E2D07F1AC}"/>
          </ac:picMkLst>
        </pc:picChg>
      </pc:sldChg>
      <pc:sldMasterChg chg="add del addSldLayout delSldLayout">
        <pc:chgData name="Patrick" userId="0228f5b741bbfa28" providerId="LiveId" clId="{46C36446-CE41-4A7E-9934-A16C6E4DA934}" dt="2021-04-08T01:39:13.647" v="15" actId="700"/>
        <pc:sldMasterMkLst>
          <pc:docMk/>
          <pc:sldMasterMk cId="1293211896" sldId="2147483661"/>
        </pc:sldMasterMkLst>
        <pc:sldLayoutChg chg="add del">
          <pc:chgData name="Patrick" userId="0228f5b741bbfa28" providerId="LiveId" clId="{46C36446-CE41-4A7E-9934-A16C6E4DA934}" dt="2021-04-08T01:39:13.647" v="15" actId="700"/>
          <pc:sldLayoutMkLst>
            <pc:docMk/>
            <pc:sldMasterMk cId="1293211896" sldId="2147483661"/>
            <pc:sldLayoutMk cId="4282438495" sldId="2147483662"/>
          </pc:sldLayoutMkLst>
        </pc:sldLayoutChg>
      </pc:sldMasterChg>
    </pc:docChg>
  </pc:docChgLst>
  <pc:docChgLst>
    <pc:chgData name="Patrick J. Anderson" userId="S::s1221777@monmouth.edu::2ac5bdf7-8f2b-495e-bec1-3624c6942f57" providerId="AD" clId="Web-{B19BB916-E135-41C8-A3D2-B34BE2C0C85A}"/>
    <pc:docChg chg="modSld">
      <pc:chgData name="Patrick J. Anderson" userId="S::s1221777@monmouth.edu::2ac5bdf7-8f2b-495e-bec1-3624c6942f57" providerId="AD" clId="Web-{B19BB916-E135-41C8-A3D2-B34BE2C0C85A}" dt="2021-04-08T04:11:36.085" v="0" actId="20577"/>
      <pc:docMkLst>
        <pc:docMk/>
      </pc:docMkLst>
      <pc:sldChg chg="modSp">
        <pc:chgData name="Patrick J. Anderson" userId="S::s1221777@monmouth.edu::2ac5bdf7-8f2b-495e-bec1-3624c6942f57" providerId="AD" clId="Web-{B19BB916-E135-41C8-A3D2-B34BE2C0C85A}" dt="2021-04-08T04:11:36.085" v="0" actId="20577"/>
        <pc:sldMkLst>
          <pc:docMk/>
          <pc:sldMk cId="859916239" sldId="256"/>
        </pc:sldMkLst>
        <pc:spChg chg="mod">
          <ac:chgData name="Patrick J. Anderson" userId="S::s1221777@monmouth.edu::2ac5bdf7-8f2b-495e-bec1-3624c6942f57" providerId="AD" clId="Web-{B19BB916-E135-41C8-A3D2-B34BE2C0C85A}" dt="2021-04-08T04:11:36.085" v="0" actId="20577"/>
          <ac:spMkLst>
            <pc:docMk/>
            <pc:sldMk cId="859916239" sldId="256"/>
            <ac:spMk id="1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015886"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015886" fontAlgn="auto">
              <a:spcBef>
                <a:spcPts val="0"/>
              </a:spcBef>
              <a:spcAft>
                <a:spcPts val="0"/>
              </a:spcAft>
              <a:defRPr sz="1200">
                <a:latin typeface="+mn-lt"/>
                <a:cs typeface="+mn-cs"/>
              </a:defRPr>
            </a:lvl1pPr>
          </a:lstStyle>
          <a:p>
            <a:pPr>
              <a:defRPr/>
            </a:pPr>
            <a:fld id="{B64766A8-2453-4D11-B0DC-C50DB852D1DA}" type="datetimeFigureOut">
              <a:rPr lang="en-US"/>
              <a:pPr>
                <a:defRPr/>
              </a:pPr>
              <a:t>4/7/2021</a:t>
            </a:fld>
            <a:endParaRPr lang="en-US" dirty="0"/>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015886"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015886" fontAlgn="auto">
              <a:spcBef>
                <a:spcPts val="0"/>
              </a:spcBef>
              <a:spcAft>
                <a:spcPts val="0"/>
              </a:spcAft>
              <a:defRPr sz="1200">
                <a:latin typeface="+mn-lt"/>
                <a:cs typeface="+mn-cs"/>
              </a:defRPr>
            </a:lvl1pPr>
          </a:lstStyle>
          <a:p>
            <a:pPr>
              <a:defRPr/>
            </a:pPr>
            <a:fld id="{C864C5C9-8908-41AA-A679-DA3363EBEEDA}" type="slidenum">
              <a:rPr lang="en-US"/>
              <a:pPr>
                <a:defRPr/>
              </a:pPr>
              <a:t>‹#›</a:t>
            </a:fld>
            <a:endParaRPr lang="en-US" dirty="0"/>
          </a:p>
        </p:txBody>
      </p:sp>
    </p:spTree>
    <p:extLst>
      <p:ext uri="{BB962C8B-B14F-4D97-AF65-F5344CB8AC3E}">
        <p14:creationId xmlns:p14="http://schemas.microsoft.com/office/powerpoint/2010/main" val="2506986161"/>
      </p:ext>
    </p:extLst>
  </p:cSld>
  <p:clrMap bg1="lt1" tx1="dk1" bg2="lt2" tx2="dk2" accent1="accent1" accent2="accent2" accent3="accent3" accent4="accent4" accent5="accent5" accent6="accent6" hlink="hlink" folHlink="folHlink"/>
  <p:notesStyle>
    <a:lvl1pPr algn="l" defTabSz="5014913" rtl="0" eaLnBrk="0" fontAlgn="base" hangingPunct="0">
      <a:spcBef>
        <a:spcPct val="30000"/>
      </a:spcBef>
      <a:spcAft>
        <a:spcPct val="0"/>
      </a:spcAft>
      <a:defRPr sz="6600" kern="1200">
        <a:solidFill>
          <a:schemeClr val="tx1"/>
        </a:solidFill>
        <a:latin typeface="+mn-lt"/>
        <a:ea typeface="+mn-ea"/>
        <a:cs typeface="+mn-cs"/>
      </a:defRPr>
    </a:lvl1pPr>
    <a:lvl2pPr marL="2506663" algn="l" defTabSz="5014913" rtl="0" eaLnBrk="0" fontAlgn="base" hangingPunct="0">
      <a:spcBef>
        <a:spcPct val="30000"/>
      </a:spcBef>
      <a:spcAft>
        <a:spcPct val="0"/>
      </a:spcAft>
      <a:defRPr sz="6600" kern="1200">
        <a:solidFill>
          <a:schemeClr val="tx1"/>
        </a:solidFill>
        <a:latin typeface="+mn-lt"/>
        <a:ea typeface="+mn-ea"/>
        <a:cs typeface="+mn-cs"/>
      </a:defRPr>
    </a:lvl2pPr>
    <a:lvl3pPr marL="5014913" algn="l" defTabSz="5014913" rtl="0" eaLnBrk="0" fontAlgn="base" hangingPunct="0">
      <a:spcBef>
        <a:spcPct val="30000"/>
      </a:spcBef>
      <a:spcAft>
        <a:spcPct val="0"/>
      </a:spcAft>
      <a:defRPr sz="6600" kern="1200">
        <a:solidFill>
          <a:schemeClr val="tx1"/>
        </a:solidFill>
        <a:latin typeface="+mn-lt"/>
        <a:ea typeface="+mn-ea"/>
        <a:cs typeface="+mn-cs"/>
      </a:defRPr>
    </a:lvl3pPr>
    <a:lvl4pPr marL="7523163" algn="l" defTabSz="5014913" rtl="0" eaLnBrk="0" fontAlgn="base" hangingPunct="0">
      <a:spcBef>
        <a:spcPct val="30000"/>
      </a:spcBef>
      <a:spcAft>
        <a:spcPct val="0"/>
      </a:spcAft>
      <a:defRPr sz="6600" kern="1200">
        <a:solidFill>
          <a:schemeClr val="tx1"/>
        </a:solidFill>
        <a:latin typeface="+mn-lt"/>
        <a:ea typeface="+mn-ea"/>
        <a:cs typeface="+mn-cs"/>
      </a:defRPr>
    </a:lvl4pPr>
    <a:lvl5pPr marL="10031413" algn="l" defTabSz="5014913" rtl="0" eaLnBrk="0" fontAlgn="base" hangingPunct="0">
      <a:spcBef>
        <a:spcPct val="30000"/>
      </a:spcBef>
      <a:spcAft>
        <a:spcPct val="0"/>
      </a:spcAft>
      <a:defRPr sz="6600" kern="1200">
        <a:solidFill>
          <a:schemeClr val="tx1"/>
        </a:solidFill>
        <a:latin typeface="+mn-lt"/>
        <a:ea typeface="+mn-ea"/>
        <a:cs typeface="+mn-cs"/>
      </a:defRPr>
    </a:lvl5pPr>
    <a:lvl6pPr marL="12539716" algn="l" defTabSz="5015886" rtl="0" eaLnBrk="1" latinLnBrk="0" hangingPunct="1">
      <a:defRPr sz="6600" kern="1200">
        <a:solidFill>
          <a:schemeClr val="tx1"/>
        </a:solidFill>
        <a:latin typeface="+mn-lt"/>
        <a:ea typeface="+mn-ea"/>
        <a:cs typeface="+mn-cs"/>
      </a:defRPr>
    </a:lvl6pPr>
    <a:lvl7pPr marL="15047660" algn="l" defTabSz="5015886" rtl="0" eaLnBrk="1" latinLnBrk="0" hangingPunct="1">
      <a:defRPr sz="6600" kern="1200">
        <a:solidFill>
          <a:schemeClr val="tx1"/>
        </a:solidFill>
        <a:latin typeface="+mn-lt"/>
        <a:ea typeface="+mn-ea"/>
        <a:cs typeface="+mn-cs"/>
      </a:defRPr>
    </a:lvl7pPr>
    <a:lvl8pPr marL="17555602" algn="l" defTabSz="5015886" rtl="0" eaLnBrk="1" latinLnBrk="0" hangingPunct="1">
      <a:defRPr sz="6600" kern="1200">
        <a:solidFill>
          <a:schemeClr val="tx1"/>
        </a:solidFill>
        <a:latin typeface="+mn-lt"/>
        <a:ea typeface="+mn-ea"/>
        <a:cs typeface="+mn-cs"/>
      </a:defRPr>
    </a:lvl8pPr>
    <a:lvl9pPr marL="20063546" algn="l" defTabSz="5015886" rtl="0" eaLnBrk="1" latinLnBrk="0" hangingPunct="1">
      <a:defRPr sz="6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64C5C9-8908-41AA-A679-DA3363EBEEDA}" type="slidenum">
              <a:rPr lang="en-US" smtClean="0"/>
              <a:pPr>
                <a:defRPr/>
              </a:pPr>
              <a:t>1</a:t>
            </a:fld>
            <a:endParaRPr lang="en-US" dirty="0"/>
          </a:p>
        </p:txBody>
      </p:sp>
    </p:spTree>
    <p:extLst>
      <p:ext uri="{BB962C8B-B14F-4D97-AF65-F5344CB8AC3E}">
        <p14:creationId xmlns:p14="http://schemas.microsoft.com/office/powerpoint/2010/main" val="3334758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420045"/>
            <a:ext cx="11732948"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0" name="Text Placeholder 5"/>
          <p:cNvSpPr>
            <a:spLocks noGrp="1"/>
          </p:cNvSpPr>
          <p:nvPr>
            <p:ph type="body" sz="quarter" idx="20"/>
          </p:nvPr>
        </p:nvSpPr>
        <p:spPr>
          <a:xfrm>
            <a:off x="1076062" y="14461896"/>
            <a:ext cx="1172554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18359" y="6412107"/>
            <a:ext cx="11723686"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25968063" y="6420045"/>
            <a:ext cx="11723686"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25958800" y="5507184"/>
            <a:ext cx="11734800"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14201" y="55071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14201" y="6420045"/>
            <a:ext cx="11721520"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14201" y="14522120"/>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11265" y="15427043"/>
            <a:ext cx="11727392"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14201" y="259287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11265" y="26833707"/>
            <a:ext cx="11727392"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3"/>
          <p:cNvSpPr>
            <a:spLocks noGrp="1"/>
          </p:cNvSpPr>
          <p:nvPr>
            <p:ph type="body" sz="quarter" idx="96"/>
          </p:nvPr>
        </p:nvSpPr>
        <p:spPr>
          <a:xfrm>
            <a:off x="1096448" y="15367193"/>
            <a:ext cx="11732948"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76"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8"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348474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760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98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9336" y="2194560"/>
            <a:ext cx="16517620"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21771613" y="4739642"/>
            <a:ext cx="2592324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529336" y="9875520"/>
            <a:ext cx="16517620"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Tree>
    <p:extLst>
      <p:ext uri="{BB962C8B-B14F-4D97-AF65-F5344CB8AC3E}">
        <p14:creationId xmlns:p14="http://schemas.microsoft.com/office/powerpoint/2010/main" val="4277501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9336" y="2194560"/>
            <a:ext cx="16517620" cy="7680960"/>
          </a:xfrm>
        </p:spPr>
        <p:txBody>
          <a:bodyPr anchor="b"/>
          <a:lstStyle>
            <a:lvl1pPr>
              <a:defRPr sz="15360"/>
            </a:lvl1pPr>
          </a:lstStyle>
          <a:p>
            <a:r>
              <a:rPr lang="en-US"/>
              <a:t>Click to edit Master title style</a:t>
            </a:r>
          </a:p>
        </p:txBody>
      </p:sp>
      <p:sp>
        <p:nvSpPr>
          <p:cNvPr id="3" name="Picture Placeholder 2"/>
          <p:cNvSpPr>
            <a:spLocks noGrp="1"/>
          </p:cNvSpPr>
          <p:nvPr>
            <p:ph type="pic" idx="1"/>
          </p:nvPr>
        </p:nvSpPr>
        <p:spPr>
          <a:xfrm>
            <a:off x="21771613" y="4739642"/>
            <a:ext cx="25923240" cy="23393400"/>
          </a:xfrm>
        </p:spPr>
        <p:txBody>
          <a:bodyPr/>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529336" y="9875520"/>
            <a:ext cx="16517620"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Tree>
    <p:extLst>
      <p:ext uri="{BB962C8B-B14F-4D97-AF65-F5344CB8AC3E}">
        <p14:creationId xmlns:p14="http://schemas.microsoft.com/office/powerpoint/2010/main" val="1769659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6918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1752600"/>
            <a:ext cx="11041380" cy="263044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20443" y="1752600"/>
            <a:ext cx="32270700" cy="263044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697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5" y="6420045"/>
            <a:ext cx="15856490"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1" y="5515122"/>
            <a:ext cx="15835314"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76061" y="18319649"/>
            <a:ext cx="15858342"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99092" y="17492356"/>
            <a:ext cx="1583531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7679990" y="21674253"/>
            <a:ext cx="15833456"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7679990" y="20822790"/>
            <a:ext cx="15833456"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7689252" y="6420045"/>
            <a:ext cx="15833456"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7679989" y="5515122"/>
            <a:ext cx="1584272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4295031" y="5515122"/>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4295031" y="6420045"/>
            <a:ext cx="15838700"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4295031" y="17460248"/>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4292096" y="18406735"/>
            <a:ext cx="15844570"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4295031" y="25928784"/>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4292096" y="26833707"/>
            <a:ext cx="15844570"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1"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3"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066363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5387342"/>
            <a:ext cx="3840480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6400800" y="17289782"/>
            <a:ext cx="384048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Tree>
    <p:extLst>
      <p:ext uri="{BB962C8B-B14F-4D97-AF65-F5344CB8AC3E}">
        <p14:creationId xmlns:p14="http://schemas.microsoft.com/office/powerpoint/2010/main" val="2884624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3933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3" y="8206745"/>
            <a:ext cx="4416552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3493773" y="22029425"/>
            <a:ext cx="44165520" cy="6249845"/>
          </a:xfrm>
        </p:spPr>
        <p:txBody>
          <a:bodyPr/>
          <a:lstStyle>
            <a:lvl1pPr marL="0" indent="0">
              <a:buNone/>
              <a:defRPr sz="11520">
                <a:solidFill>
                  <a:schemeClr val="tx1">
                    <a:tint val="75000"/>
                  </a:schemeClr>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2490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420045"/>
            <a:ext cx="11732948"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0" name="Text Placeholder 5"/>
          <p:cNvSpPr>
            <a:spLocks noGrp="1"/>
          </p:cNvSpPr>
          <p:nvPr>
            <p:ph type="body" sz="quarter" idx="20"/>
          </p:nvPr>
        </p:nvSpPr>
        <p:spPr>
          <a:xfrm>
            <a:off x="1076062" y="14461896"/>
            <a:ext cx="1172554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18359" y="6412107"/>
            <a:ext cx="11723686"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507184"/>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25968063" y="6420045"/>
            <a:ext cx="11723686"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25958800" y="5507184"/>
            <a:ext cx="11734800"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14201" y="55071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14201" y="6420045"/>
            <a:ext cx="11721520"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14201" y="14522120"/>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11265" y="15427043"/>
            <a:ext cx="11727392"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14201" y="25928784"/>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11265" y="26833707"/>
            <a:ext cx="11727392"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3"/>
          <p:cNvSpPr>
            <a:spLocks noGrp="1"/>
          </p:cNvSpPr>
          <p:nvPr>
            <p:ph type="body" sz="quarter" idx="96"/>
          </p:nvPr>
        </p:nvSpPr>
        <p:spPr>
          <a:xfrm>
            <a:off x="1096448" y="15367193"/>
            <a:ext cx="11732948"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76"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8"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282438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20440" y="8763000"/>
            <a:ext cx="21656040" cy="19460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029920" y="8763000"/>
            <a:ext cx="21656040" cy="19460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1626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9333" y="1752603"/>
            <a:ext cx="44165520" cy="6362702"/>
          </a:xfrm>
        </p:spPr>
        <p:txBody>
          <a:bodyPr/>
          <a:lstStyle/>
          <a:p>
            <a:r>
              <a:rPr lang="en-US"/>
              <a:t>Click to edit Master title style</a:t>
            </a:r>
          </a:p>
        </p:txBody>
      </p:sp>
      <p:sp>
        <p:nvSpPr>
          <p:cNvPr id="3" name="Text Placeholder 2"/>
          <p:cNvSpPr>
            <a:spLocks noGrp="1"/>
          </p:cNvSpPr>
          <p:nvPr>
            <p:ph type="body" idx="1"/>
          </p:nvPr>
        </p:nvSpPr>
        <p:spPr>
          <a:xfrm>
            <a:off x="3529336" y="8069582"/>
            <a:ext cx="2166492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529336" y="12024360"/>
            <a:ext cx="21664927" cy="16143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923240" y="8069582"/>
            <a:ext cx="21771613"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5923240" y="12024360"/>
            <a:ext cx="21771613" cy="16143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5080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3638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85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9336" y="2194560"/>
            <a:ext cx="16517620"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21771613" y="4739642"/>
            <a:ext cx="2592324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529336" y="9875520"/>
            <a:ext cx="16517620"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Tree>
    <p:extLst>
      <p:ext uri="{BB962C8B-B14F-4D97-AF65-F5344CB8AC3E}">
        <p14:creationId xmlns:p14="http://schemas.microsoft.com/office/powerpoint/2010/main" val="2715109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9336" y="2194560"/>
            <a:ext cx="16517620" cy="7680960"/>
          </a:xfrm>
        </p:spPr>
        <p:txBody>
          <a:bodyPr anchor="b"/>
          <a:lstStyle>
            <a:lvl1pPr>
              <a:defRPr sz="15360"/>
            </a:lvl1pPr>
          </a:lstStyle>
          <a:p>
            <a:r>
              <a:rPr lang="en-US"/>
              <a:t>Click to edit Master title style</a:t>
            </a:r>
          </a:p>
        </p:txBody>
      </p:sp>
      <p:sp>
        <p:nvSpPr>
          <p:cNvPr id="3" name="Picture Placeholder 2"/>
          <p:cNvSpPr>
            <a:spLocks noGrp="1"/>
          </p:cNvSpPr>
          <p:nvPr>
            <p:ph type="pic" idx="1"/>
          </p:nvPr>
        </p:nvSpPr>
        <p:spPr>
          <a:xfrm>
            <a:off x="21771613" y="4739642"/>
            <a:ext cx="25923240" cy="23393400"/>
          </a:xfrm>
        </p:spPr>
        <p:txBody>
          <a:bodyPr/>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529336" y="9875520"/>
            <a:ext cx="16517620"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Tree>
    <p:extLst>
      <p:ext uri="{BB962C8B-B14F-4D97-AF65-F5344CB8AC3E}">
        <p14:creationId xmlns:p14="http://schemas.microsoft.com/office/powerpoint/2010/main" val="3537287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8917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1752600"/>
            <a:ext cx="11041380" cy="2641555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20443" y="1752600"/>
            <a:ext cx="32270700" cy="264155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1579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5" y="6420045"/>
            <a:ext cx="15856490"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1" y="5515122"/>
            <a:ext cx="15835314"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76061" y="18319649"/>
            <a:ext cx="15858342"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99092" y="17492356"/>
            <a:ext cx="1583531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7679990" y="21674253"/>
            <a:ext cx="15833456"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7679990" y="20822790"/>
            <a:ext cx="15833456"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7689252" y="6420045"/>
            <a:ext cx="15833456"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7679989" y="5515122"/>
            <a:ext cx="1584272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4295031" y="5515122"/>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4295031" y="6420045"/>
            <a:ext cx="15838700"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4295031" y="17460248"/>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4292096" y="18406735"/>
            <a:ext cx="15844570"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4295031" y="25928784"/>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4292096" y="26833707"/>
            <a:ext cx="15844570"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1"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3"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38246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5" y="6420045"/>
            <a:ext cx="15856490"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1" y="5515122"/>
            <a:ext cx="15835314"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76061" y="18319649"/>
            <a:ext cx="15858342"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99092" y="17492356"/>
            <a:ext cx="1583531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7679990" y="21674253"/>
            <a:ext cx="15833456"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7679990" y="20822790"/>
            <a:ext cx="15833456"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7689252" y="6420045"/>
            <a:ext cx="15833456"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7679989" y="5515122"/>
            <a:ext cx="1584272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4295031" y="5515122"/>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4295031" y="6420045"/>
            <a:ext cx="15838700"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4295031" y="17460248"/>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4292096" y="18406735"/>
            <a:ext cx="15844570"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4295031" y="25928784"/>
            <a:ext cx="1583870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4292096" y="26833707"/>
            <a:ext cx="15844570"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1"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3"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62225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332959"/>
            <a:ext cx="11732948"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430015"/>
            <a:ext cx="11723688" cy="857368"/>
          </a:xfrm>
          <a:prstGeom prst="rect">
            <a:avLst/>
          </a:prstGeom>
          <a:noFill/>
        </p:spPr>
        <p:txBody>
          <a:bodyPr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53032" y="15332732"/>
            <a:ext cx="11734800"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76062" y="14420332"/>
            <a:ext cx="1172554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59921" y="6325021"/>
            <a:ext cx="24173390"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430015"/>
            <a:ext cx="24173392" cy="857368"/>
          </a:xfrm>
          <a:prstGeom prst="rect">
            <a:avLst/>
          </a:prstGeom>
          <a:noFill/>
        </p:spPr>
        <p:txBody>
          <a:bodyPr wrap="square" lIns="104498" tIns="104498" rIns="104498" bIns="104498" anchor="ctr" anchorCtr="0">
            <a:spAutoFit/>
          </a:bodyPr>
          <a:lstStyle>
            <a:lvl1pPr marL="0" indent="0" algn="ctr">
              <a:buNone/>
              <a:tabLst/>
              <a:defRPr sz="4200" b="1" u="sng" baseline="0">
                <a:solidFill>
                  <a:schemeClr val="accent5">
                    <a:lumMod val="50000"/>
                  </a:schemeClr>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3518358" y="22141965"/>
            <a:ext cx="24173392"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3518356" y="21282564"/>
            <a:ext cx="24173392"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54424" y="5430015"/>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54424" y="6332959"/>
            <a:ext cx="11721520"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54424" y="14480556"/>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51488" y="15339957"/>
            <a:ext cx="11727392"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54424" y="25887220"/>
            <a:ext cx="11721520" cy="857368"/>
          </a:xfrm>
          <a:prstGeom prst="rect">
            <a:avLst/>
          </a:prstGeom>
          <a:noFill/>
        </p:spPr>
        <p:txBody>
          <a:bodyPr wrap="square" lIns="104498" tIns="104498" rIns="104498" bIns="104498" anchor="ctr" anchorCtr="0">
            <a:spAutoFit/>
          </a:bodyPr>
          <a:lstStyle>
            <a:lvl1pPr marL="0" indent="0" algn="ctr">
              <a:buNone/>
              <a:defRPr sz="4200" b="1" u="sng" baseline="0">
                <a:solidFill>
                  <a:schemeClr val="accent5">
                    <a:lumMod val="50000"/>
                  </a:schemeClr>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51488" y="26790164"/>
            <a:ext cx="11727392" cy="912311"/>
          </a:xfrm>
          <a:prstGeom prst="rect">
            <a:avLst/>
          </a:prstGeom>
        </p:spPr>
        <p:txBody>
          <a:bodyPr wrap="square" lIns="261244" tIns="261244" rIns="261244" bIns="261244">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58" name="Text Placeholder 76"/>
          <p:cNvSpPr>
            <a:spLocks noGrp="1"/>
          </p:cNvSpPr>
          <p:nvPr>
            <p:ph type="body" sz="quarter" idx="150" hasCustomPrompt="1"/>
          </p:nvPr>
        </p:nvSpPr>
        <p:spPr>
          <a:xfrm>
            <a:off x="6733309" y="3318347"/>
            <a:ext cx="37739782"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51" hasCustomPrompt="1"/>
          </p:nvPr>
        </p:nvSpPr>
        <p:spPr>
          <a:xfrm>
            <a:off x="6733309" y="2038187"/>
            <a:ext cx="37739782"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0" name="Text Placeholder 76"/>
          <p:cNvSpPr>
            <a:spLocks noGrp="1"/>
          </p:cNvSpPr>
          <p:nvPr>
            <p:ph type="body" sz="quarter" idx="153" hasCustomPrompt="1"/>
          </p:nvPr>
        </p:nvSpPr>
        <p:spPr>
          <a:xfrm>
            <a:off x="6733309" y="400213"/>
            <a:ext cx="37739782"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2818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5387342"/>
            <a:ext cx="3840480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6400800" y="17289782"/>
            <a:ext cx="384048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Tree>
    <p:extLst>
      <p:ext uri="{BB962C8B-B14F-4D97-AF65-F5344CB8AC3E}">
        <p14:creationId xmlns:p14="http://schemas.microsoft.com/office/powerpoint/2010/main" val="334526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23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3" y="8206745"/>
            <a:ext cx="4416552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3493773" y="22029425"/>
            <a:ext cx="44165520" cy="6249845"/>
          </a:xfrm>
        </p:spPr>
        <p:txBody>
          <a:bodyPr/>
          <a:lstStyle>
            <a:lvl1pPr marL="0" indent="0">
              <a:buNone/>
              <a:defRPr sz="11520">
                <a:solidFill>
                  <a:schemeClr val="tx1">
                    <a:tint val="75000"/>
                  </a:schemeClr>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11150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20440" y="8763000"/>
            <a:ext cx="21656040" cy="19294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029920" y="8763000"/>
            <a:ext cx="21656040" cy="19294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377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9333" y="1752603"/>
            <a:ext cx="44165520" cy="6362702"/>
          </a:xfrm>
        </p:spPr>
        <p:txBody>
          <a:bodyPr/>
          <a:lstStyle/>
          <a:p>
            <a:r>
              <a:rPr lang="en-US"/>
              <a:t>Click to edit Master title style</a:t>
            </a:r>
          </a:p>
        </p:txBody>
      </p:sp>
      <p:sp>
        <p:nvSpPr>
          <p:cNvPr id="3" name="Text Placeholder 2"/>
          <p:cNvSpPr>
            <a:spLocks noGrp="1"/>
          </p:cNvSpPr>
          <p:nvPr>
            <p:ph type="body" idx="1"/>
          </p:nvPr>
        </p:nvSpPr>
        <p:spPr>
          <a:xfrm>
            <a:off x="3529336" y="8069582"/>
            <a:ext cx="2166492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529336" y="12024360"/>
            <a:ext cx="21664927" cy="16199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923240" y="8069582"/>
            <a:ext cx="21771613"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5923240" y="12024360"/>
            <a:ext cx="21771613" cy="16199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355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5.xml"/><Relationship Id="rId18" Type="http://schemas.openxmlformats.org/officeDocument/2006/relationships/image" Target="../media/image4.png"/><Relationship Id="rId3" Type="http://schemas.openxmlformats.org/officeDocument/2006/relationships/slideLayout" Target="../slideLayouts/slideLayout7.xml"/><Relationship Id="rId21" Type="http://schemas.openxmlformats.org/officeDocument/2006/relationships/image" Target="../media/image6.pn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3.png"/><Relationship Id="rId2" Type="http://schemas.openxmlformats.org/officeDocument/2006/relationships/slideLayout" Target="../slideLayouts/slideLayout6.xml"/><Relationship Id="rId16" Type="http://schemas.openxmlformats.org/officeDocument/2006/relationships/image" Target="../media/image2.png"/><Relationship Id="rId20"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1.png"/><Relationship Id="rId23" Type="http://schemas.openxmlformats.org/officeDocument/2006/relationships/image" Target="../media/image8.png"/><Relationship Id="rId10" Type="http://schemas.openxmlformats.org/officeDocument/2006/relationships/slideLayout" Target="../slideLayouts/slideLayout14.xml"/><Relationship Id="rId19" Type="http://schemas.openxmlformats.org/officeDocument/2006/relationships/hyperlink" Target="https://www.posterpresentations.com/how-to-change-the-research-poster-template-colors.html" TargetMode="Externa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9.emf"/><Relationship Id="rId22"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6.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9.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29" name="Text Box 14"/>
          <p:cNvSpPr txBox="1">
            <a:spLocks noChangeArrowheads="1"/>
          </p:cNvSpPr>
          <p:nvPr/>
        </p:nvSpPr>
        <p:spPr bwMode="auto">
          <a:xfrm>
            <a:off x="1263030" y="32145421"/>
            <a:ext cx="2933700" cy="39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700" b="1" dirty="0">
                <a:solidFill>
                  <a:srgbClr val="BFBFBF"/>
                </a:solidFill>
                <a:latin typeface="Arial" charset="0"/>
              </a:rPr>
              <a:t>RESEARCH POSTER PRESENTATION DESIGN © 2019</a:t>
            </a:r>
          </a:p>
          <a:p>
            <a:pPr eaLnBrk="0" hangingPunct="0">
              <a:lnSpc>
                <a:spcPct val="65000"/>
              </a:lnSpc>
              <a:spcBef>
                <a:spcPct val="50000"/>
              </a:spcBef>
              <a:defRPr/>
            </a:pPr>
            <a:r>
              <a:rPr lang="en-US" sz="1200" b="1" dirty="0">
                <a:solidFill>
                  <a:srgbClr val="BFBFBF"/>
                </a:solidFill>
                <a:latin typeface="Arial" charset="0"/>
              </a:rPr>
              <a:t>www.PosterPresentations.com</a:t>
            </a:r>
          </a:p>
        </p:txBody>
      </p:sp>
      <p:sp>
        <p:nvSpPr>
          <p:cNvPr id="41" name="Rounded Rectangle 40"/>
          <p:cNvSpPr/>
          <p:nvPr userDrawn="1"/>
        </p:nvSpPr>
        <p:spPr>
          <a:xfrm>
            <a:off x="0" y="0"/>
            <a:ext cx="512064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0" y="4800600"/>
            <a:ext cx="512064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3" name="Rounded Rectangle 62"/>
          <p:cNvSpPr/>
          <p:nvPr userDrawn="1"/>
        </p:nvSpPr>
        <p:spPr>
          <a:xfrm>
            <a:off x="922337" y="5388059"/>
            <a:ext cx="11952227"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13385470" y="5388059"/>
            <a:ext cx="11952227"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userDrawn="1"/>
        </p:nvSpPr>
        <p:spPr>
          <a:xfrm>
            <a:off x="25848603" y="5388059"/>
            <a:ext cx="11952227"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38311736" y="5388059"/>
            <a:ext cx="11952227"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9" name="Table 58">
            <a:extLst>
              <a:ext uri="{FF2B5EF4-FFF2-40B4-BE49-F238E27FC236}">
                <a16:creationId xmlns:a16="http://schemas.microsoft.com/office/drawing/2014/main" id="{D0EBC7C6-46CC-8C40-BA3C-AC0E70848F69}"/>
              </a:ext>
            </a:extLst>
          </p:cNvPr>
          <p:cNvGraphicFramePr>
            <a:graphicFrameLocks noGrp="1"/>
          </p:cNvGraphicFramePr>
          <p:nvPr userDrawn="1">
            <p:extLst>
              <p:ext uri="{D42A27DB-BD31-4B8C-83A1-F6EECF244321}">
                <p14:modId xmlns:p14="http://schemas.microsoft.com/office/powerpoint/2010/main" val="4185887590"/>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6E1BE792-AFA5-4CCE-B7B6-76829FB4DB46}"/>
              </a:ext>
            </a:extLst>
          </p:cNvPr>
          <p:cNvGraphicFramePr>
            <a:graphicFrameLocks noGrp="1"/>
          </p:cNvGraphicFramePr>
          <p:nvPr userDrawn="1">
            <p:extLst>
              <p:ext uri="{D42A27DB-BD31-4B8C-83A1-F6EECF244321}">
                <p14:modId xmlns:p14="http://schemas.microsoft.com/office/powerpoint/2010/main" val="3304619375"/>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29" name="Text Box 14"/>
          <p:cNvSpPr txBox="1">
            <a:spLocks noChangeArrowheads="1"/>
          </p:cNvSpPr>
          <p:nvPr/>
        </p:nvSpPr>
        <p:spPr bwMode="auto">
          <a:xfrm>
            <a:off x="1263030" y="32145421"/>
            <a:ext cx="2933700" cy="39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700" b="1" dirty="0">
                <a:solidFill>
                  <a:srgbClr val="BFBFBF"/>
                </a:solidFill>
                <a:latin typeface="Arial" charset="0"/>
              </a:rPr>
              <a:t>RESEARCH POSTER PRESENTATION DESIGN © 2019</a:t>
            </a:r>
          </a:p>
          <a:p>
            <a:pPr eaLnBrk="0" hangingPunct="0">
              <a:lnSpc>
                <a:spcPct val="65000"/>
              </a:lnSpc>
              <a:spcBef>
                <a:spcPct val="50000"/>
              </a:spcBef>
              <a:defRPr/>
            </a:pPr>
            <a:r>
              <a:rPr lang="en-US" sz="1200" b="1" dirty="0">
                <a:solidFill>
                  <a:srgbClr val="BFBFBF"/>
                </a:solidFill>
                <a:latin typeface="Arial" charset="0"/>
              </a:rPr>
              <a:t>www.PosterPresentations.com</a:t>
            </a:r>
          </a:p>
        </p:txBody>
      </p:sp>
      <p:sp>
        <p:nvSpPr>
          <p:cNvPr id="41" name="Rounded Rectangle 40"/>
          <p:cNvSpPr/>
          <p:nvPr userDrawn="1"/>
        </p:nvSpPr>
        <p:spPr>
          <a:xfrm>
            <a:off x="0" y="0"/>
            <a:ext cx="512064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0" y="4800600"/>
            <a:ext cx="512064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63" name="Rounded Rectangle 62"/>
          <p:cNvSpPr/>
          <p:nvPr userDrawn="1"/>
        </p:nvSpPr>
        <p:spPr>
          <a:xfrm>
            <a:off x="922337" y="5388059"/>
            <a:ext cx="11952227"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13385470" y="5388059"/>
            <a:ext cx="11952227"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userDrawn="1"/>
        </p:nvSpPr>
        <p:spPr>
          <a:xfrm>
            <a:off x="25848603" y="5388059"/>
            <a:ext cx="11952227"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38311736" y="5388059"/>
            <a:ext cx="11952227"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211896"/>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8" name="Rounded Rectangle 37"/>
          <p:cNvSpPr/>
          <p:nvPr userDrawn="1"/>
        </p:nvSpPr>
        <p:spPr>
          <a:xfrm>
            <a:off x="0" y="0"/>
            <a:ext cx="512064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userDrawn="1"/>
        </p:nvCxnSpPr>
        <p:spPr>
          <a:xfrm>
            <a:off x="0" y="4800600"/>
            <a:ext cx="512064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a:xfrm>
            <a:off x="1105307" y="5500302"/>
            <a:ext cx="15830989"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userDrawn="1"/>
        </p:nvSpPr>
        <p:spPr>
          <a:xfrm>
            <a:off x="17717942" y="5500302"/>
            <a:ext cx="15830989"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userDrawn="1"/>
        </p:nvSpPr>
        <p:spPr>
          <a:xfrm>
            <a:off x="34330576" y="5500302"/>
            <a:ext cx="15830989"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4"/>
          <p:cNvSpPr txBox="1">
            <a:spLocks noChangeArrowheads="1"/>
          </p:cNvSpPr>
          <p:nvPr userDrawn="1"/>
        </p:nvSpPr>
        <p:spPr bwMode="auto">
          <a:xfrm>
            <a:off x="1263030" y="32145421"/>
            <a:ext cx="2933700" cy="39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700" b="1" dirty="0">
                <a:solidFill>
                  <a:srgbClr val="BFBFBF"/>
                </a:solidFill>
                <a:latin typeface="Arial" charset="0"/>
              </a:rPr>
              <a:t>RESEARCH POSTER PRESENTATION DESIGN © 2019</a:t>
            </a:r>
          </a:p>
          <a:p>
            <a:pPr eaLnBrk="0" hangingPunct="0">
              <a:lnSpc>
                <a:spcPct val="65000"/>
              </a:lnSpc>
              <a:spcBef>
                <a:spcPct val="50000"/>
              </a:spcBef>
              <a:defRPr/>
            </a:pPr>
            <a:r>
              <a:rPr lang="en-US" sz="1200" b="1" dirty="0">
                <a:solidFill>
                  <a:srgbClr val="BFBFBF"/>
                </a:solidFill>
                <a:latin typeface="Arial" charset="0"/>
              </a:rPr>
              <a:t>www.PosterPresentations.com</a:t>
            </a:r>
          </a:p>
        </p:txBody>
      </p:sp>
      <p:graphicFrame>
        <p:nvGraphicFramePr>
          <p:cNvPr id="51" name="Table 50">
            <a:extLst>
              <a:ext uri="{FF2B5EF4-FFF2-40B4-BE49-F238E27FC236}">
                <a16:creationId xmlns:a16="http://schemas.microsoft.com/office/drawing/2014/main" id="{EEC5C5BF-65DD-084F-ACD6-A4D11B3615DD}"/>
              </a:ext>
            </a:extLst>
          </p:cNvPr>
          <p:cNvGraphicFramePr>
            <a:graphicFrameLocks noGrp="1"/>
          </p:cNvGraphicFramePr>
          <p:nvPr userDrawn="1">
            <p:extLst>
              <p:ext uri="{D42A27DB-BD31-4B8C-83A1-F6EECF244321}">
                <p14:modId xmlns:p14="http://schemas.microsoft.com/office/powerpoint/2010/main" val="4185887590"/>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0" name="Table 9">
            <a:extLst>
              <a:ext uri="{FF2B5EF4-FFF2-40B4-BE49-F238E27FC236}">
                <a16:creationId xmlns:a16="http://schemas.microsoft.com/office/drawing/2014/main" id="{AD370143-3B88-4E0D-815A-CEF084BA24D7}"/>
              </a:ext>
            </a:extLst>
          </p:cNvPr>
          <p:cNvGraphicFramePr>
            <a:graphicFrameLocks noGrp="1"/>
          </p:cNvGraphicFramePr>
          <p:nvPr userDrawn="1">
            <p:extLst>
              <p:ext uri="{D42A27DB-BD31-4B8C-83A1-F6EECF244321}">
                <p14:modId xmlns:p14="http://schemas.microsoft.com/office/powerpoint/2010/main" val="3304619375"/>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37" name="Rounded Rectangle 36"/>
          <p:cNvSpPr/>
          <p:nvPr userDrawn="1"/>
        </p:nvSpPr>
        <p:spPr>
          <a:xfrm>
            <a:off x="0" y="0"/>
            <a:ext cx="512064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userDrawn="1"/>
        </p:nvCxnSpPr>
        <p:spPr>
          <a:xfrm>
            <a:off x="0" y="4800600"/>
            <a:ext cx="512064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4" name="Rounded Rectangle 43"/>
          <p:cNvSpPr/>
          <p:nvPr userDrawn="1"/>
        </p:nvSpPr>
        <p:spPr>
          <a:xfrm>
            <a:off x="1069907" y="5383212"/>
            <a:ext cx="11731694" cy="26736676"/>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38395275" y="5383212"/>
            <a:ext cx="11731694" cy="26736676"/>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userDrawn="1"/>
        </p:nvSpPr>
        <p:spPr>
          <a:xfrm>
            <a:off x="13444598" y="5383212"/>
            <a:ext cx="24242652" cy="26736676"/>
          </a:xfrm>
          <a:prstGeom prst="roundRect">
            <a:avLst>
              <a:gd name="adj" fmla="val 969"/>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4"/>
          <p:cNvSpPr txBox="1">
            <a:spLocks noChangeArrowheads="1"/>
          </p:cNvSpPr>
          <p:nvPr userDrawn="1"/>
        </p:nvSpPr>
        <p:spPr bwMode="auto">
          <a:xfrm>
            <a:off x="1263030" y="32145421"/>
            <a:ext cx="2933700" cy="39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700" b="1" dirty="0">
                <a:solidFill>
                  <a:srgbClr val="BFBFBF"/>
                </a:solidFill>
                <a:latin typeface="Arial" charset="0"/>
              </a:rPr>
              <a:t>RESEARCH POSTER PRESENTATION DESIGN © 2019</a:t>
            </a:r>
          </a:p>
          <a:p>
            <a:pPr eaLnBrk="0" hangingPunct="0">
              <a:lnSpc>
                <a:spcPct val="65000"/>
              </a:lnSpc>
              <a:spcBef>
                <a:spcPct val="50000"/>
              </a:spcBef>
              <a:defRPr/>
            </a:pPr>
            <a:r>
              <a:rPr lang="en-US" sz="1200" b="1" dirty="0">
                <a:solidFill>
                  <a:srgbClr val="BFBFBF"/>
                </a:solidFill>
                <a:latin typeface="Arial" charset="0"/>
              </a:rPr>
              <a:t>www.PosterPresentations.com</a:t>
            </a:r>
          </a:p>
        </p:txBody>
      </p:sp>
      <p:graphicFrame>
        <p:nvGraphicFramePr>
          <p:cNvPr id="68" name="Table 67">
            <a:extLst>
              <a:ext uri="{FF2B5EF4-FFF2-40B4-BE49-F238E27FC236}">
                <a16:creationId xmlns:a16="http://schemas.microsoft.com/office/drawing/2014/main" id="{EFE7450A-F44F-D24F-9451-49AC473306E7}"/>
              </a:ext>
            </a:extLst>
          </p:cNvPr>
          <p:cNvGraphicFramePr>
            <a:graphicFrameLocks noGrp="1"/>
          </p:cNvGraphicFramePr>
          <p:nvPr userDrawn="1">
            <p:extLst>
              <p:ext uri="{D42A27DB-BD31-4B8C-83A1-F6EECF244321}">
                <p14:modId xmlns:p14="http://schemas.microsoft.com/office/powerpoint/2010/main" val="4185887590"/>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0" name="Table 9">
            <a:extLst>
              <a:ext uri="{FF2B5EF4-FFF2-40B4-BE49-F238E27FC236}">
                <a16:creationId xmlns:a16="http://schemas.microsoft.com/office/drawing/2014/main" id="{7F17B5BB-9D61-4CDC-853D-15E3E9CB1071}"/>
              </a:ext>
            </a:extLst>
          </p:cNvPr>
          <p:cNvGraphicFramePr>
            <a:graphicFrameLocks noGrp="1"/>
          </p:cNvGraphicFramePr>
          <p:nvPr userDrawn="1">
            <p:extLst>
              <p:ext uri="{D42A27DB-BD31-4B8C-83A1-F6EECF244321}">
                <p14:modId xmlns:p14="http://schemas.microsoft.com/office/powerpoint/2010/main" val="3304619375"/>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52603"/>
            <a:ext cx="4416552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8929678"/>
            <a:ext cx="44165520" cy="188495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28827305"/>
            <a:ext cx="51206400" cy="4091093"/>
          </a:xfrm>
          <a:prstGeom prst="rect">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040"/>
          </a:p>
        </p:txBody>
      </p:sp>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79660" y="29859386"/>
            <a:ext cx="10279377" cy="2026920"/>
          </a:xfrm>
          <a:prstGeom prst="rect">
            <a:avLst/>
          </a:prstGeom>
        </p:spPr>
      </p:pic>
      <p:sp>
        <p:nvSpPr>
          <p:cNvPr id="6" name="Rounded Rectangle 37">
            <a:extLst>
              <a:ext uri="{FF2B5EF4-FFF2-40B4-BE49-F238E27FC236}">
                <a16:creationId xmlns:a16="http://schemas.microsoft.com/office/drawing/2014/main" id="{F8D47BFA-A043-441F-92F9-481A5492C11C}"/>
              </a:ext>
            </a:extLst>
          </p:cNvPr>
          <p:cNvSpPr/>
          <p:nvPr userDrawn="1"/>
        </p:nvSpPr>
        <p:spPr>
          <a:xfrm>
            <a:off x="0" y="0"/>
            <a:ext cx="51206400" cy="480060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231036C1-0E07-400C-AAF7-23ECF44E378C}"/>
              </a:ext>
            </a:extLst>
          </p:cNvPr>
          <p:cNvCxnSpPr/>
          <p:nvPr userDrawn="1"/>
        </p:nvCxnSpPr>
        <p:spPr>
          <a:xfrm>
            <a:off x="0" y="4800600"/>
            <a:ext cx="51206400" cy="0"/>
          </a:xfrm>
          <a:prstGeom prst="line">
            <a:avLst/>
          </a:prstGeom>
          <a:ln w="174625"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Rounded Rectangle 47">
            <a:extLst>
              <a:ext uri="{FF2B5EF4-FFF2-40B4-BE49-F238E27FC236}">
                <a16:creationId xmlns:a16="http://schemas.microsoft.com/office/drawing/2014/main" id="{DDFAB5A9-87B2-4AA6-AFCB-33B8DE8D1A78}"/>
              </a:ext>
            </a:extLst>
          </p:cNvPr>
          <p:cNvSpPr/>
          <p:nvPr userDrawn="1"/>
        </p:nvSpPr>
        <p:spPr>
          <a:xfrm>
            <a:off x="1105307" y="5500302"/>
            <a:ext cx="15830989"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48">
            <a:extLst>
              <a:ext uri="{FF2B5EF4-FFF2-40B4-BE49-F238E27FC236}">
                <a16:creationId xmlns:a16="http://schemas.microsoft.com/office/drawing/2014/main" id="{D07B6EE0-53F6-4A49-A8EC-3D222D242E0B}"/>
              </a:ext>
            </a:extLst>
          </p:cNvPr>
          <p:cNvSpPr/>
          <p:nvPr userDrawn="1"/>
        </p:nvSpPr>
        <p:spPr>
          <a:xfrm>
            <a:off x="17717942" y="5500302"/>
            <a:ext cx="15830989"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49">
            <a:extLst>
              <a:ext uri="{FF2B5EF4-FFF2-40B4-BE49-F238E27FC236}">
                <a16:creationId xmlns:a16="http://schemas.microsoft.com/office/drawing/2014/main" id="{4B9D65D9-9601-46ED-A450-DBDA0165F6BB}"/>
              </a:ext>
            </a:extLst>
          </p:cNvPr>
          <p:cNvSpPr/>
          <p:nvPr userDrawn="1"/>
        </p:nvSpPr>
        <p:spPr>
          <a:xfrm>
            <a:off x="34330576" y="5500302"/>
            <a:ext cx="15830989" cy="26736675"/>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4">
            <a:extLst>
              <a:ext uri="{FF2B5EF4-FFF2-40B4-BE49-F238E27FC236}">
                <a16:creationId xmlns:a16="http://schemas.microsoft.com/office/drawing/2014/main" id="{7122D1A1-A26F-4165-8EFD-38273C84F3C6}"/>
              </a:ext>
            </a:extLst>
          </p:cNvPr>
          <p:cNvSpPr txBox="1">
            <a:spLocks noChangeArrowheads="1"/>
          </p:cNvSpPr>
          <p:nvPr userDrawn="1"/>
        </p:nvSpPr>
        <p:spPr bwMode="auto">
          <a:xfrm>
            <a:off x="1263030" y="32145421"/>
            <a:ext cx="2933700" cy="39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300" tIns="52140" rIns="104300" bIns="52140">
            <a:spAutoFit/>
          </a:bodyPr>
          <a:lstStyle>
            <a:lvl1pPr>
              <a:defRPr sz="9800">
                <a:solidFill>
                  <a:schemeClr val="tx1"/>
                </a:solidFill>
                <a:latin typeface="Calibri" pitchFamily="34" charset="0"/>
              </a:defRPr>
            </a:lvl1pPr>
            <a:lvl2pPr marL="742950" indent="-285750">
              <a:defRPr sz="9800">
                <a:solidFill>
                  <a:schemeClr val="tx1"/>
                </a:solidFill>
                <a:latin typeface="Calibri" pitchFamily="34" charset="0"/>
              </a:defRPr>
            </a:lvl2pPr>
            <a:lvl3pPr marL="1143000" indent="-228600">
              <a:defRPr sz="9800">
                <a:solidFill>
                  <a:schemeClr val="tx1"/>
                </a:solidFill>
                <a:latin typeface="Calibri" pitchFamily="34" charset="0"/>
              </a:defRPr>
            </a:lvl3pPr>
            <a:lvl4pPr marL="1600200" indent="-228600">
              <a:defRPr sz="9800">
                <a:solidFill>
                  <a:schemeClr val="tx1"/>
                </a:solidFill>
                <a:latin typeface="Calibri" pitchFamily="34" charset="0"/>
              </a:defRPr>
            </a:lvl4pPr>
            <a:lvl5pPr marL="2057400" indent="-228600">
              <a:defRPr sz="9800">
                <a:solidFill>
                  <a:schemeClr val="tx1"/>
                </a:solidFill>
                <a:latin typeface="Calibri" pitchFamily="34" charset="0"/>
              </a:defRPr>
            </a:lvl5pPr>
            <a:lvl6pPr marL="2514600" indent="-228600" defTabSz="5014913" fontAlgn="base">
              <a:spcBef>
                <a:spcPct val="0"/>
              </a:spcBef>
              <a:spcAft>
                <a:spcPct val="0"/>
              </a:spcAft>
              <a:defRPr sz="9800">
                <a:solidFill>
                  <a:schemeClr val="tx1"/>
                </a:solidFill>
                <a:latin typeface="Calibri" pitchFamily="34" charset="0"/>
              </a:defRPr>
            </a:lvl6pPr>
            <a:lvl7pPr marL="2971800" indent="-228600" defTabSz="5014913" fontAlgn="base">
              <a:spcBef>
                <a:spcPct val="0"/>
              </a:spcBef>
              <a:spcAft>
                <a:spcPct val="0"/>
              </a:spcAft>
              <a:defRPr sz="9800">
                <a:solidFill>
                  <a:schemeClr val="tx1"/>
                </a:solidFill>
                <a:latin typeface="Calibri" pitchFamily="34" charset="0"/>
              </a:defRPr>
            </a:lvl7pPr>
            <a:lvl8pPr marL="3429000" indent="-228600" defTabSz="5014913" fontAlgn="base">
              <a:spcBef>
                <a:spcPct val="0"/>
              </a:spcBef>
              <a:spcAft>
                <a:spcPct val="0"/>
              </a:spcAft>
              <a:defRPr sz="9800">
                <a:solidFill>
                  <a:schemeClr val="tx1"/>
                </a:solidFill>
                <a:latin typeface="Calibri" pitchFamily="34" charset="0"/>
              </a:defRPr>
            </a:lvl8pPr>
            <a:lvl9pPr marL="3886200" indent="-228600" defTabSz="5014913" fontAlgn="base">
              <a:spcBef>
                <a:spcPct val="0"/>
              </a:spcBef>
              <a:spcAft>
                <a:spcPct val="0"/>
              </a:spcAft>
              <a:defRPr sz="9800">
                <a:solidFill>
                  <a:schemeClr val="tx1"/>
                </a:solidFill>
                <a:latin typeface="Calibri" pitchFamily="34" charset="0"/>
              </a:defRPr>
            </a:lvl9pPr>
          </a:lstStyle>
          <a:p>
            <a:pPr eaLnBrk="0" hangingPunct="0">
              <a:lnSpc>
                <a:spcPct val="65000"/>
              </a:lnSpc>
              <a:spcBef>
                <a:spcPct val="50000"/>
              </a:spcBef>
              <a:defRPr/>
            </a:pPr>
            <a:r>
              <a:rPr lang="en-US" sz="700" b="1" dirty="0">
                <a:solidFill>
                  <a:srgbClr val="BFBFBF"/>
                </a:solidFill>
                <a:latin typeface="Arial" charset="0"/>
              </a:rPr>
              <a:t>RESEARCH POSTER PRESENTATION DESIGN © 2019</a:t>
            </a:r>
          </a:p>
          <a:p>
            <a:pPr eaLnBrk="0" hangingPunct="0">
              <a:lnSpc>
                <a:spcPct val="65000"/>
              </a:lnSpc>
              <a:spcBef>
                <a:spcPct val="50000"/>
              </a:spcBef>
              <a:defRPr/>
            </a:pPr>
            <a:r>
              <a:rPr lang="en-US" sz="1200" b="1" dirty="0">
                <a:solidFill>
                  <a:srgbClr val="BFBFBF"/>
                </a:solidFill>
                <a:latin typeface="Arial" charset="0"/>
              </a:rPr>
              <a:t>www.PosterPresentations.com</a:t>
            </a:r>
          </a:p>
        </p:txBody>
      </p:sp>
      <p:graphicFrame>
        <p:nvGraphicFramePr>
          <p:cNvPr id="14" name="Table 13">
            <a:extLst>
              <a:ext uri="{FF2B5EF4-FFF2-40B4-BE49-F238E27FC236}">
                <a16:creationId xmlns:a16="http://schemas.microsoft.com/office/drawing/2014/main" id="{4666B4B8-53EC-4C86-B3B9-C00BA20C7653}"/>
              </a:ext>
            </a:extLst>
          </p:cNvPr>
          <p:cNvGraphicFramePr>
            <a:graphicFrameLocks noGrp="1"/>
          </p:cNvGraphicFramePr>
          <p:nvPr userDrawn="1">
            <p:extLst>
              <p:ext uri="{D42A27DB-BD31-4B8C-83A1-F6EECF244321}">
                <p14:modId xmlns:p14="http://schemas.microsoft.com/office/powerpoint/2010/main" val="4185887590"/>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15"/>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16"/>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17"/>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18"/>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B22B280B-1B4C-4F70-A239-952785ABA70F}"/>
              </a:ext>
            </a:extLst>
          </p:cNvPr>
          <p:cNvGraphicFramePr>
            <a:graphicFrameLocks noGrp="1"/>
          </p:cNvGraphicFramePr>
          <p:nvPr userDrawn="1">
            <p:extLst>
              <p:ext uri="{D42A27DB-BD31-4B8C-83A1-F6EECF244321}">
                <p14:modId xmlns:p14="http://schemas.microsoft.com/office/powerpoint/2010/main" val="3304619375"/>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19">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20"/>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21"/>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2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23">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8514339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52603"/>
            <a:ext cx="4416552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520440" y="8763002"/>
            <a:ext cx="44165520" cy="189051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28827305"/>
            <a:ext cx="51206400" cy="4091093"/>
          </a:xfrm>
          <a:prstGeom prst="rect">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7040"/>
          </a:p>
        </p:txBody>
      </p:sp>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920507" y="29859386"/>
            <a:ext cx="10279377" cy="2026920"/>
          </a:xfrm>
          <a:prstGeom prst="rect">
            <a:avLst/>
          </a:prstGeom>
        </p:spPr>
      </p:pic>
    </p:spTree>
    <p:extLst>
      <p:ext uri="{BB962C8B-B14F-4D97-AF65-F5344CB8AC3E}">
        <p14:creationId xmlns:p14="http://schemas.microsoft.com/office/powerpoint/2010/main" val="104279208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764" y="4456111"/>
            <a:ext cx="17775671" cy="9046846"/>
          </a:xfrm>
        </p:spPr>
        <p:txBody>
          <a:bodyPr/>
          <a:lstStyle/>
          <a:p>
            <a:pPr lvl="3" indent="0" algn="ctr" fontAlgn="base">
              <a:spcBef>
                <a:spcPts val="0"/>
              </a:spcBef>
              <a:buNone/>
            </a:pPr>
            <a:r>
              <a:rPr lang="en-US" sz="4000" b="1" i="0" u="none" strike="noStrike" dirty="0">
                <a:solidFill>
                  <a:schemeClr val="accent5">
                    <a:lumMod val="50000"/>
                  </a:schemeClr>
                </a:solidFill>
                <a:effectLst/>
                <a:latin typeface="Calibri" panose="020F0502020204030204" pitchFamily="34" charset="0"/>
                <a:cs typeface="Calibri" panose="020F0502020204030204" pitchFamily="34" charset="0"/>
              </a:rPr>
              <a:t>Classification of Product Costs</a:t>
            </a:r>
          </a:p>
          <a:p>
            <a:pPr marL="571500" indent="-571500" rtl="0" fontAlgn="base">
              <a:spcBef>
                <a:spcPts val="0"/>
              </a:spcBef>
              <a:spcAft>
                <a:spcPts val="0"/>
              </a:spcAft>
              <a:buFont typeface="Wingdings" panose="05000000000000000000" pitchFamily="2" charset="2"/>
              <a:buChar char="v"/>
            </a:pPr>
            <a:r>
              <a:rPr lang="en-US" sz="4400" b="0" i="0" u="none" strike="noStrike" dirty="0">
                <a:effectLst/>
                <a:latin typeface="Calibri" panose="020F0502020204030204" pitchFamily="34" charset="0"/>
                <a:cs typeface="Calibri" panose="020F0502020204030204" pitchFamily="34" charset="0"/>
              </a:rPr>
              <a:t>Payroll for employees - Product Cost- direct labor</a:t>
            </a:r>
          </a:p>
          <a:p>
            <a:pPr marL="571500" indent="-571500" rtl="0" fontAlgn="base">
              <a:spcBef>
                <a:spcPts val="0"/>
              </a:spcBef>
              <a:spcAft>
                <a:spcPts val="0"/>
              </a:spcAft>
              <a:buFont typeface="Wingdings" panose="05000000000000000000" pitchFamily="2" charset="2"/>
              <a:buChar char="v"/>
            </a:pPr>
            <a:r>
              <a:rPr lang="en-US" sz="4400" b="0" i="0" u="none" strike="noStrike" dirty="0">
                <a:effectLst/>
                <a:latin typeface="Calibri" panose="020F0502020204030204" pitchFamily="34" charset="0"/>
                <a:cs typeface="Calibri" panose="020F0502020204030204" pitchFamily="34" charset="0"/>
              </a:rPr>
              <a:t>Licensing - Period Cost</a:t>
            </a:r>
          </a:p>
          <a:p>
            <a:pPr marL="571500" indent="-571500" rtl="0" fontAlgn="base">
              <a:spcBef>
                <a:spcPts val="0"/>
              </a:spcBef>
              <a:spcAft>
                <a:spcPts val="0"/>
              </a:spcAft>
              <a:buFont typeface="Wingdings" panose="05000000000000000000" pitchFamily="2" charset="2"/>
              <a:buChar char="v"/>
            </a:pPr>
            <a:r>
              <a:rPr lang="en-US" sz="4400" b="0" i="0" u="none" strike="noStrike" dirty="0">
                <a:effectLst/>
                <a:latin typeface="Calibri" panose="020F0502020204030204" pitchFamily="34" charset="0"/>
                <a:cs typeface="Calibri" panose="020F0502020204030204" pitchFamily="34" charset="0"/>
              </a:rPr>
              <a:t>Warehousing space - Period Cost</a:t>
            </a:r>
          </a:p>
          <a:p>
            <a:pPr marL="571500" indent="-571500" rtl="0" fontAlgn="base">
              <a:spcBef>
                <a:spcPts val="0"/>
              </a:spcBef>
              <a:spcAft>
                <a:spcPts val="0"/>
              </a:spcAft>
              <a:buFont typeface="Wingdings" panose="05000000000000000000" pitchFamily="2" charset="2"/>
              <a:buChar char="v"/>
            </a:pPr>
            <a:r>
              <a:rPr lang="en-US" sz="4400" b="0" i="0" u="none" strike="noStrike" dirty="0">
                <a:effectLst/>
                <a:latin typeface="Calibri" panose="020F0502020204030204" pitchFamily="34" charset="0"/>
                <a:cs typeface="Calibri" panose="020F0502020204030204" pitchFamily="34" charset="0"/>
              </a:rPr>
              <a:t>Delivery Costs - Product Cost-direct materials</a:t>
            </a:r>
          </a:p>
          <a:p>
            <a:pPr marL="571500" indent="-571500" rtl="0" fontAlgn="base">
              <a:spcBef>
                <a:spcPts val="0"/>
              </a:spcBef>
              <a:spcAft>
                <a:spcPts val="0"/>
              </a:spcAft>
              <a:buFont typeface="Wingdings" panose="05000000000000000000" pitchFamily="2" charset="2"/>
              <a:buChar char="v"/>
            </a:pPr>
            <a:r>
              <a:rPr lang="en-US" sz="4400" b="0" i="0" u="none" strike="noStrike" dirty="0">
                <a:effectLst/>
                <a:latin typeface="Calibri" panose="020F0502020204030204" pitchFamily="34" charset="0"/>
                <a:cs typeface="Calibri" panose="020F0502020204030204" pitchFamily="34" charset="0"/>
              </a:rPr>
              <a:t>Utilities - Product Cost-manufacturing costs</a:t>
            </a:r>
          </a:p>
          <a:p>
            <a:pPr marL="571500" indent="-571500" rtl="0" fontAlgn="base">
              <a:spcBef>
                <a:spcPts val="0"/>
              </a:spcBef>
              <a:spcAft>
                <a:spcPts val="0"/>
              </a:spcAft>
              <a:buFont typeface="Wingdings" panose="05000000000000000000" pitchFamily="2" charset="2"/>
              <a:buChar char="v"/>
            </a:pPr>
            <a:r>
              <a:rPr lang="en-US" sz="4400" b="0" i="0" u="none" strike="noStrike" dirty="0">
                <a:effectLst/>
                <a:latin typeface="Calibri" panose="020F0502020204030204" pitchFamily="34" charset="0"/>
                <a:cs typeface="Calibri" panose="020F0502020204030204" pitchFamily="34" charset="0"/>
              </a:rPr>
              <a:t>Advertising - Period Cost</a:t>
            </a:r>
          </a:p>
          <a:p>
            <a:pPr marL="571500" indent="-571500" rtl="0" fontAlgn="base">
              <a:spcBef>
                <a:spcPts val="0"/>
              </a:spcBef>
              <a:spcAft>
                <a:spcPts val="0"/>
              </a:spcAft>
              <a:buFont typeface="Wingdings" panose="05000000000000000000" pitchFamily="2" charset="2"/>
              <a:buChar char="v"/>
            </a:pPr>
            <a:r>
              <a:rPr lang="en-US" sz="4400" b="0" i="0" u="none" strike="noStrike" dirty="0">
                <a:effectLst/>
                <a:latin typeface="Calibri" panose="020F0502020204030204" pitchFamily="34" charset="0"/>
                <a:cs typeface="Calibri" panose="020F0502020204030204" pitchFamily="34" charset="0"/>
              </a:rPr>
              <a:t>Packaging Costs - Product Cost-direct materials</a:t>
            </a:r>
          </a:p>
          <a:p>
            <a:pPr marL="571500" indent="-571500" rtl="0" fontAlgn="base">
              <a:spcBef>
                <a:spcPts val="0"/>
              </a:spcBef>
              <a:spcAft>
                <a:spcPts val="0"/>
              </a:spcAft>
              <a:buFont typeface="Wingdings" panose="05000000000000000000" pitchFamily="2" charset="2"/>
              <a:buChar char="v"/>
            </a:pPr>
            <a:r>
              <a:rPr lang="en-US" sz="4400" b="0" i="0" u="none" strike="noStrike" dirty="0">
                <a:effectLst/>
                <a:latin typeface="Calibri" panose="020F0502020204030204" pitchFamily="34" charset="0"/>
                <a:cs typeface="Calibri" panose="020F0502020204030204" pitchFamily="34" charset="0"/>
              </a:rPr>
              <a:t>Label Printing Costs - Product Cost-direct materials</a:t>
            </a:r>
          </a:p>
          <a:p>
            <a:pPr marL="571500" indent="-571500" rtl="0" fontAlgn="base">
              <a:spcBef>
                <a:spcPts val="0"/>
              </a:spcBef>
              <a:spcAft>
                <a:spcPts val="0"/>
              </a:spcAft>
              <a:buFont typeface="Wingdings" panose="05000000000000000000" pitchFamily="2" charset="2"/>
              <a:buChar char="v"/>
            </a:pPr>
            <a:r>
              <a:rPr lang="en-US" sz="4400" dirty="0">
                <a:latin typeface="Calibri" panose="020F0502020204030204" pitchFamily="34" charset="0"/>
                <a:cs typeface="Calibri" panose="020F0502020204030204" pitchFamily="34" charset="0"/>
              </a:rPr>
              <a:t>E</a:t>
            </a:r>
            <a:r>
              <a:rPr lang="en-US" sz="4400" b="0" i="0" u="none" strike="noStrike" dirty="0">
                <a:effectLst/>
                <a:latin typeface="Calibri" panose="020F0502020204030204" pitchFamily="34" charset="0"/>
                <a:cs typeface="Calibri" panose="020F0502020204030204" pitchFamily="34" charset="0"/>
              </a:rPr>
              <a:t>quipment used for transporting goods - Product Cost-manufacturing overhead</a:t>
            </a:r>
          </a:p>
          <a:p>
            <a:pPr marL="571500" indent="-571500" rtl="0" fontAlgn="base">
              <a:spcBef>
                <a:spcPts val="0"/>
              </a:spcBef>
              <a:spcAft>
                <a:spcPts val="1200"/>
              </a:spcAft>
              <a:buFont typeface="Wingdings" panose="05000000000000000000" pitchFamily="2" charset="2"/>
              <a:buChar char="v"/>
            </a:pPr>
            <a:r>
              <a:rPr lang="en-US" sz="4400" b="0" i="0" u="none" strike="noStrike" dirty="0">
                <a:effectLst/>
                <a:latin typeface="Calibri" panose="020F0502020204030204" pitchFamily="34" charset="0"/>
                <a:cs typeface="Calibri" panose="020F0502020204030204" pitchFamily="34" charset="0"/>
              </a:rPr>
              <a:t>Human Resources Costs - Product Cost-manufacturing overhead </a:t>
            </a:r>
          </a:p>
          <a:p>
            <a:pPr rtl="0">
              <a:spcBef>
                <a:spcPts val="0"/>
              </a:spcBef>
              <a:spcAft>
                <a:spcPts val="1200"/>
              </a:spcAft>
            </a:pPr>
            <a:r>
              <a:rPr lang="en-US" sz="4000" b="0" i="0" u="none" strike="noStrike" dirty="0">
                <a:solidFill>
                  <a:schemeClr val="tx1"/>
                </a:solidFill>
                <a:effectLst/>
                <a:latin typeface="+mn-lt"/>
              </a:rPr>
              <a:t>Product Costs: The costs assigned to a product for a specific purpose</a:t>
            </a:r>
            <a:br>
              <a:rPr lang="en-US" sz="4000" dirty="0">
                <a:solidFill>
                  <a:schemeClr val="tx1"/>
                </a:solidFill>
                <a:latin typeface="+mn-lt"/>
              </a:rPr>
            </a:br>
            <a:r>
              <a:rPr lang="en-US" sz="4000" dirty="0">
                <a:solidFill>
                  <a:schemeClr val="tx1"/>
                </a:solidFill>
                <a:latin typeface="+mn-lt"/>
              </a:rPr>
              <a:t>Period Costs: The costs that are not directly tied to the production process</a:t>
            </a:r>
            <a:endParaRPr lang="en-US" sz="3600" dirty="0">
              <a:solidFill>
                <a:schemeClr val="tx1"/>
              </a:solidFill>
              <a:latin typeface="+mn-lt"/>
              <a:cs typeface="Times New Roman" panose="02020603050405020304" pitchFamily="18" charset="0"/>
            </a:endParaRPr>
          </a:p>
        </p:txBody>
      </p:sp>
      <p:sp>
        <p:nvSpPr>
          <p:cNvPr id="18" name="Text Placeholder 1"/>
          <p:cNvSpPr>
            <a:spLocks noGrp="1"/>
          </p:cNvSpPr>
          <p:nvPr>
            <p:ph type="body" sz="quarter" idx="11"/>
          </p:nvPr>
        </p:nvSpPr>
        <p:spPr>
          <a:xfrm>
            <a:off x="34657448" y="3683202"/>
            <a:ext cx="15856490" cy="958934"/>
          </a:xfrm>
        </p:spPr>
        <p:txBody>
          <a:bodyPr/>
          <a:lstStyle/>
          <a:p>
            <a:r>
              <a:rPr lang="en-US" sz="5400" dirty="0">
                <a:latin typeface="Times New Roman" panose="02020603050405020304" pitchFamily="18" charset="0"/>
                <a:cs typeface="Times New Roman" panose="02020603050405020304" pitchFamily="18" charset="0"/>
              </a:rPr>
              <a:t>Fixed, Mixed, and Variable Costs</a:t>
            </a:r>
          </a:p>
        </p:txBody>
      </p:sp>
      <p:sp>
        <p:nvSpPr>
          <p:cNvPr id="3" name="Text Placeholder 2"/>
          <p:cNvSpPr>
            <a:spLocks noGrp="1"/>
          </p:cNvSpPr>
          <p:nvPr>
            <p:ph type="body" sz="quarter" idx="19"/>
          </p:nvPr>
        </p:nvSpPr>
        <p:spPr>
          <a:xfrm>
            <a:off x="0" y="13768607"/>
            <a:ext cx="17667017" cy="9976331"/>
          </a:xfrm>
        </p:spPr>
        <p:txBody>
          <a:bodyPr/>
          <a:lstStyle/>
          <a:p>
            <a:pPr marL="1028700" indent="-571500" rtl="0" fontAlgn="base">
              <a:spcBef>
                <a:spcPts val="0"/>
              </a:spcBef>
              <a:spcAft>
                <a:spcPts val="0"/>
              </a:spcAft>
              <a:buFont typeface="Wingdings" panose="05000000000000000000" pitchFamily="2" charset="2"/>
              <a:buChar char="Ø"/>
            </a:pPr>
            <a:r>
              <a:rPr lang="en-US" sz="4400" b="0" i="0" u="none" strike="noStrike" dirty="0">
                <a:effectLst/>
                <a:latin typeface="Calibri" panose="020F0502020204030204" pitchFamily="34" charset="0"/>
                <a:cs typeface="Calibri" panose="020F0502020204030204" pitchFamily="34" charset="0"/>
              </a:rPr>
              <a:t>Determine if the cost changes due to changes in activity or volume of sales</a:t>
            </a:r>
          </a:p>
          <a:p>
            <a:pPr marL="1028700" indent="-571500" rtl="0" fontAlgn="base">
              <a:spcBef>
                <a:spcPts val="0"/>
              </a:spcBef>
              <a:spcAft>
                <a:spcPts val="0"/>
              </a:spcAft>
              <a:buFont typeface="Wingdings" panose="05000000000000000000" pitchFamily="2" charset="2"/>
              <a:buChar char="Ø"/>
            </a:pPr>
            <a:r>
              <a:rPr lang="en-US" sz="4400" b="0" i="0" u="none" strike="noStrike" dirty="0">
                <a:effectLst/>
                <a:latin typeface="Calibri" panose="020F0502020204030204" pitchFamily="34" charset="0"/>
                <a:cs typeface="Calibri" panose="020F0502020204030204" pitchFamily="34" charset="0"/>
              </a:rPr>
              <a:t>Determine if the cost has a correlation with changes in activity or volume of sales</a:t>
            </a:r>
          </a:p>
          <a:p>
            <a:pPr marL="1028700" indent="-571500" rtl="0" fontAlgn="base">
              <a:spcBef>
                <a:spcPts val="0"/>
              </a:spcBef>
              <a:spcAft>
                <a:spcPts val="1200"/>
              </a:spcAft>
              <a:buFont typeface="Wingdings" panose="05000000000000000000" pitchFamily="2" charset="2"/>
              <a:buChar char="Ø"/>
            </a:pPr>
            <a:r>
              <a:rPr lang="en-US" sz="4400" b="0" i="0" u="none" strike="noStrike" dirty="0">
                <a:effectLst/>
                <a:latin typeface="Calibri" panose="020F0502020204030204" pitchFamily="34" charset="0"/>
                <a:cs typeface="Calibri" panose="020F0502020204030204" pitchFamily="34" charset="0"/>
              </a:rPr>
              <a:t>For possible mixed costs, determine if the cost has a part that remain unaffected and another that changes because of the volume of sales</a:t>
            </a:r>
          </a:p>
          <a:p>
            <a:pPr marL="1028700" indent="-571500" rtl="0" fontAlgn="base">
              <a:spcBef>
                <a:spcPts val="0"/>
              </a:spcBef>
              <a:spcAft>
                <a:spcPts val="0"/>
              </a:spcAft>
              <a:buFont typeface="Wingdings" panose="05000000000000000000" pitchFamily="2" charset="2"/>
              <a:buChar char="q"/>
            </a:pPr>
            <a:r>
              <a:rPr lang="en-US" sz="4400" b="0" i="0" u="none" strike="noStrike" dirty="0">
                <a:effectLst/>
                <a:latin typeface="Calibri" panose="020F0502020204030204" pitchFamily="34" charset="0"/>
                <a:cs typeface="Calibri" panose="020F0502020204030204" pitchFamily="34" charset="0"/>
              </a:rPr>
              <a:t>Payroll costs will vary depending if the employees are in administration or are hourly earners. The administration costs are fixed but the hourly workers pay is variable.</a:t>
            </a:r>
          </a:p>
          <a:p>
            <a:pPr marL="1028700" indent="-571500" rtl="0" fontAlgn="base">
              <a:spcBef>
                <a:spcPts val="0"/>
              </a:spcBef>
              <a:spcAft>
                <a:spcPts val="1200"/>
              </a:spcAft>
              <a:buFont typeface="Wingdings" panose="05000000000000000000" pitchFamily="2" charset="2"/>
              <a:buChar char="q"/>
            </a:pPr>
            <a:r>
              <a:rPr lang="en-US" sz="4400" b="0" i="0" u="none" strike="noStrike" dirty="0">
                <a:effectLst/>
                <a:latin typeface="Calibri" panose="020F0502020204030204" pitchFamily="34" charset="0"/>
                <a:cs typeface="Calibri" panose="020F0502020204030204" pitchFamily="34" charset="0"/>
              </a:rPr>
              <a:t>Utilities may be difficult </a:t>
            </a:r>
            <a:r>
              <a:rPr lang="en-US" sz="4400" b="0" i="0" u="none" strike="noStrike">
                <a:effectLst/>
                <a:latin typeface="Calibri" panose="020F0502020204030204" pitchFamily="34" charset="0"/>
                <a:cs typeface="Calibri" panose="020F0502020204030204" pitchFamily="34" charset="0"/>
              </a:rPr>
              <a:t>to categorize because </a:t>
            </a:r>
            <a:r>
              <a:rPr lang="en-US" sz="4400" b="0" i="0" u="none" strike="noStrike" dirty="0">
                <a:effectLst/>
                <a:latin typeface="Calibri" panose="020F0502020204030204" pitchFamily="34" charset="0"/>
                <a:cs typeface="Calibri" panose="020F0502020204030204" pitchFamily="34" charset="0"/>
              </a:rPr>
              <a:t>it’s a fixed cost regardless of the output, but the cost may vary if the company is heavily dependent on their utilities for operations.</a:t>
            </a:r>
          </a:p>
          <a:p>
            <a:pPr marL="1028700" indent="-571500" rtl="0" fontAlgn="base">
              <a:spcBef>
                <a:spcPts val="0"/>
              </a:spcBef>
              <a:spcAft>
                <a:spcPts val="0"/>
              </a:spcAft>
              <a:buFont typeface="Wingdings" panose="05000000000000000000" pitchFamily="2" charset="2"/>
              <a:buChar char="q"/>
            </a:pPr>
            <a:r>
              <a:rPr lang="en-US" sz="4400" b="0" i="0" u="none" strike="noStrike" dirty="0">
                <a:effectLst/>
                <a:latin typeface="Calibri" panose="020F0502020204030204" pitchFamily="34" charset="0"/>
                <a:cs typeface="Calibri" panose="020F0502020204030204" pitchFamily="34" charset="0"/>
              </a:rPr>
              <a:t>Equipment seems like a fixed cost because it will not change as volume changes. Amazon may need more equipment to transport products which moves equipment into the mixed category.</a:t>
            </a:r>
          </a:p>
        </p:txBody>
      </p:sp>
      <p:sp>
        <p:nvSpPr>
          <p:cNvPr id="4" name="Text Placeholder 3"/>
          <p:cNvSpPr>
            <a:spLocks noGrp="1"/>
          </p:cNvSpPr>
          <p:nvPr>
            <p:ph type="body" sz="quarter" idx="20"/>
          </p:nvPr>
        </p:nvSpPr>
        <p:spPr>
          <a:xfrm>
            <a:off x="520241" y="13142944"/>
            <a:ext cx="15835312" cy="958934"/>
          </a:xfrm>
        </p:spPr>
        <p:txBody>
          <a:bodyPr/>
          <a:lstStyle/>
          <a:p>
            <a:r>
              <a:rPr lang="en-US" sz="5400" dirty="0"/>
              <a:t>Determinants of Cost Drivers</a:t>
            </a:r>
          </a:p>
        </p:txBody>
      </p:sp>
      <p:sp>
        <p:nvSpPr>
          <p:cNvPr id="5" name="Text Placeholder 4"/>
          <p:cNvSpPr>
            <a:spLocks noGrp="1"/>
          </p:cNvSpPr>
          <p:nvPr>
            <p:ph type="body" sz="quarter" idx="21"/>
          </p:nvPr>
        </p:nvSpPr>
        <p:spPr>
          <a:xfrm>
            <a:off x="17858300" y="17464840"/>
            <a:ext cx="15833456" cy="6440377"/>
          </a:xfrm>
        </p:spPr>
        <p:txBody>
          <a:bodyPr/>
          <a:lstStyle/>
          <a:p>
            <a:pPr marL="571500" indent="-571500" rtl="0" fontAlgn="base">
              <a:spcBef>
                <a:spcPts val="0"/>
              </a:spcBef>
              <a:spcAft>
                <a:spcPts val="0"/>
              </a:spcAft>
              <a:buFont typeface="Wingdings" panose="05000000000000000000" pitchFamily="2" charset="2"/>
              <a:buChar char="v"/>
            </a:pPr>
            <a:r>
              <a:rPr lang="en-US" sz="4400" b="0" i="0" u="none" strike="noStrike" dirty="0">
                <a:effectLst/>
                <a:latin typeface="Calibri" panose="020F0502020204030204" pitchFamily="34" charset="0"/>
                <a:cs typeface="Calibri" panose="020F0502020204030204" pitchFamily="34" charset="0"/>
              </a:rPr>
              <a:t>Payroll for employees </a:t>
            </a:r>
          </a:p>
          <a:p>
            <a:pPr marL="571500" indent="-571500" rtl="0" fontAlgn="base">
              <a:spcBef>
                <a:spcPts val="0"/>
              </a:spcBef>
              <a:spcAft>
                <a:spcPts val="0"/>
              </a:spcAft>
              <a:buFont typeface="Wingdings" panose="05000000000000000000" pitchFamily="2" charset="2"/>
              <a:buChar char="v"/>
            </a:pPr>
            <a:r>
              <a:rPr lang="en-US" sz="4400" b="0" i="0" u="none" strike="noStrike" dirty="0">
                <a:effectLst/>
                <a:latin typeface="Calibri" panose="020F0502020204030204" pitchFamily="34" charset="0"/>
                <a:cs typeface="Calibri" panose="020F0502020204030204" pitchFamily="34" charset="0"/>
              </a:rPr>
              <a:t>Licensing</a:t>
            </a:r>
          </a:p>
          <a:p>
            <a:pPr marL="571500" indent="-571500" rtl="0" fontAlgn="base">
              <a:spcBef>
                <a:spcPts val="0"/>
              </a:spcBef>
              <a:spcAft>
                <a:spcPts val="0"/>
              </a:spcAft>
              <a:buFont typeface="Wingdings" panose="05000000000000000000" pitchFamily="2" charset="2"/>
              <a:buChar char="v"/>
            </a:pPr>
            <a:r>
              <a:rPr lang="en-US" sz="4400" b="0" i="0" u="none" strike="noStrike" dirty="0">
                <a:effectLst/>
                <a:latin typeface="Calibri" panose="020F0502020204030204" pitchFamily="34" charset="0"/>
                <a:cs typeface="Calibri" panose="020F0502020204030204" pitchFamily="34" charset="0"/>
              </a:rPr>
              <a:t>Warehousing space</a:t>
            </a:r>
          </a:p>
          <a:p>
            <a:pPr marL="571500" indent="-571500" rtl="0" fontAlgn="base">
              <a:spcBef>
                <a:spcPts val="0"/>
              </a:spcBef>
              <a:spcAft>
                <a:spcPts val="0"/>
              </a:spcAft>
              <a:buFont typeface="Wingdings" panose="05000000000000000000" pitchFamily="2" charset="2"/>
              <a:buChar char="v"/>
            </a:pPr>
            <a:r>
              <a:rPr lang="en-US" sz="4400" b="0" i="0" u="none" strike="noStrike" dirty="0">
                <a:effectLst/>
                <a:latin typeface="Calibri" panose="020F0502020204030204" pitchFamily="34" charset="0"/>
                <a:cs typeface="Calibri" panose="020F0502020204030204" pitchFamily="34" charset="0"/>
              </a:rPr>
              <a:t>Delivery Costs</a:t>
            </a:r>
          </a:p>
          <a:p>
            <a:pPr marL="571500" indent="-571500" rtl="0" fontAlgn="base">
              <a:spcBef>
                <a:spcPts val="0"/>
              </a:spcBef>
              <a:spcAft>
                <a:spcPts val="0"/>
              </a:spcAft>
              <a:buFont typeface="Wingdings" panose="05000000000000000000" pitchFamily="2" charset="2"/>
              <a:buChar char="v"/>
            </a:pPr>
            <a:r>
              <a:rPr lang="en-US" sz="4400" b="0" i="0" u="none" strike="noStrike" dirty="0">
                <a:effectLst/>
                <a:latin typeface="Calibri" panose="020F0502020204030204" pitchFamily="34" charset="0"/>
                <a:cs typeface="Calibri" panose="020F0502020204030204" pitchFamily="34" charset="0"/>
              </a:rPr>
              <a:t>Utilities</a:t>
            </a:r>
          </a:p>
          <a:p>
            <a:pPr marL="571500" indent="-571500" rtl="0" fontAlgn="base">
              <a:spcBef>
                <a:spcPts val="0"/>
              </a:spcBef>
              <a:spcAft>
                <a:spcPts val="0"/>
              </a:spcAft>
              <a:buFont typeface="Wingdings" panose="05000000000000000000" pitchFamily="2" charset="2"/>
              <a:buChar char="v"/>
            </a:pPr>
            <a:r>
              <a:rPr lang="en-US" sz="4400" b="0" i="0" u="none" strike="noStrike" dirty="0">
                <a:effectLst/>
                <a:latin typeface="Calibri" panose="020F0502020204030204" pitchFamily="34" charset="0"/>
                <a:cs typeface="Calibri" panose="020F0502020204030204" pitchFamily="34" charset="0"/>
              </a:rPr>
              <a:t>Advertising</a:t>
            </a:r>
          </a:p>
          <a:p>
            <a:pPr marL="571500" indent="-571500" rtl="0" fontAlgn="base">
              <a:spcBef>
                <a:spcPts val="0"/>
              </a:spcBef>
              <a:spcAft>
                <a:spcPts val="0"/>
              </a:spcAft>
              <a:buFont typeface="Wingdings" panose="05000000000000000000" pitchFamily="2" charset="2"/>
              <a:buChar char="v"/>
            </a:pPr>
            <a:r>
              <a:rPr lang="en-US" sz="4400" b="0" i="0" u="none" strike="noStrike" dirty="0">
                <a:effectLst/>
                <a:latin typeface="Calibri" panose="020F0502020204030204" pitchFamily="34" charset="0"/>
                <a:cs typeface="Calibri" panose="020F0502020204030204" pitchFamily="34" charset="0"/>
              </a:rPr>
              <a:t>Packaging Costs </a:t>
            </a:r>
          </a:p>
          <a:p>
            <a:pPr marL="571500" indent="-571500" rtl="0" fontAlgn="base">
              <a:spcBef>
                <a:spcPts val="0"/>
              </a:spcBef>
              <a:spcAft>
                <a:spcPts val="0"/>
              </a:spcAft>
              <a:buFont typeface="Wingdings" panose="05000000000000000000" pitchFamily="2" charset="2"/>
              <a:buChar char="v"/>
            </a:pPr>
            <a:r>
              <a:rPr lang="en-US" sz="4400" b="0" i="0" u="none" strike="noStrike" dirty="0">
                <a:effectLst/>
                <a:latin typeface="Calibri" panose="020F0502020204030204" pitchFamily="34" charset="0"/>
                <a:cs typeface="Calibri" panose="020F0502020204030204" pitchFamily="34" charset="0"/>
              </a:rPr>
              <a:t>Label Printing Costs</a:t>
            </a:r>
          </a:p>
          <a:p>
            <a:pPr marL="571500" indent="-571500" rtl="0" fontAlgn="base">
              <a:spcBef>
                <a:spcPts val="0"/>
              </a:spcBef>
              <a:spcAft>
                <a:spcPts val="1200"/>
              </a:spcAft>
              <a:buFont typeface="Wingdings" panose="05000000000000000000" pitchFamily="2" charset="2"/>
              <a:buChar char="v"/>
            </a:pPr>
            <a:r>
              <a:rPr lang="en-US" sz="4400" dirty="0">
                <a:latin typeface="Calibri" panose="020F0502020204030204" pitchFamily="34" charset="0"/>
                <a:cs typeface="Calibri" panose="020F0502020204030204" pitchFamily="34" charset="0"/>
              </a:rPr>
              <a:t>E</a:t>
            </a:r>
            <a:r>
              <a:rPr lang="en-US" sz="4400" b="0" i="0" u="none" strike="noStrike" dirty="0">
                <a:effectLst/>
                <a:latin typeface="Calibri" panose="020F0502020204030204" pitchFamily="34" charset="0"/>
                <a:cs typeface="Calibri" panose="020F0502020204030204" pitchFamily="34" charset="0"/>
              </a:rPr>
              <a:t>quipment used for transporting goods</a:t>
            </a:r>
          </a:p>
          <a:p>
            <a:pPr marL="571500" indent="-571500" rtl="0" fontAlgn="base">
              <a:spcBef>
                <a:spcPts val="0"/>
              </a:spcBef>
              <a:spcAft>
                <a:spcPts val="0"/>
              </a:spcAft>
              <a:buFont typeface="Wingdings" panose="05000000000000000000" pitchFamily="2" charset="2"/>
              <a:buChar char="v"/>
            </a:pPr>
            <a:r>
              <a:rPr lang="en-US" sz="4400" b="0" i="0" u="none" strike="noStrike" dirty="0">
                <a:effectLst/>
                <a:latin typeface="Calibri" panose="020F0502020204030204" pitchFamily="34" charset="0"/>
                <a:cs typeface="Calibri" panose="020F0502020204030204" pitchFamily="34" charset="0"/>
              </a:rPr>
              <a:t>Human Resources Costs</a:t>
            </a:r>
          </a:p>
        </p:txBody>
      </p:sp>
      <p:sp>
        <p:nvSpPr>
          <p:cNvPr id="6" name="Text Placeholder 5"/>
          <p:cNvSpPr>
            <a:spLocks noGrp="1"/>
          </p:cNvSpPr>
          <p:nvPr>
            <p:ph type="body" sz="quarter" idx="22"/>
          </p:nvPr>
        </p:nvSpPr>
        <p:spPr>
          <a:xfrm>
            <a:off x="17775671" y="16551735"/>
            <a:ext cx="15833456" cy="958934"/>
          </a:xfrm>
        </p:spPr>
        <p:txBody>
          <a:bodyPr/>
          <a:lstStyle/>
          <a:p>
            <a:r>
              <a:rPr lang="en-US" sz="5400" dirty="0"/>
              <a:t>Costs of Amazon</a:t>
            </a:r>
          </a:p>
        </p:txBody>
      </p:sp>
      <p:sp>
        <p:nvSpPr>
          <p:cNvPr id="7" name="Text Placeholder 6"/>
          <p:cNvSpPr>
            <a:spLocks noGrp="1"/>
          </p:cNvSpPr>
          <p:nvPr>
            <p:ph type="body" sz="quarter" idx="23"/>
          </p:nvPr>
        </p:nvSpPr>
        <p:spPr>
          <a:xfrm>
            <a:off x="17496623" y="10512961"/>
            <a:ext cx="16537660" cy="6197643"/>
          </a:xfrm>
        </p:spPr>
        <p:txBody>
          <a:bodyPr/>
          <a:lstStyle/>
          <a:p>
            <a:pPr marL="571500" indent="-571500" rtl="0" fontAlgn="base">
              <a:spcBef>
                <a:spcPts val="0"/>
              </a:spcBef>
              <a:spcAft>
                <a:spcPts val="0"/>
              </a:spcAft>
              <a:buFont typeface="Wingdings" panose="05000000000000000000" pitchFamily="2" charset="2"/>
              <a:buChar char="v"/>
            </a:pPr>
            <a:r>
              <a:rPr lang="en-US" sz="4400" b="0" i="0" u="none" strike="noStrike" dirty="0">
                <a:effectLst/>
                <a:latin typeface="Calibri" panose="020F0502020204030204" pitchFamily="34" charset="0"/>
                <a:cs typeface="Calibri" panose="020F0502020204030204" pitchFamily="34" charset="0"/>
              </a:rPr>
              <a:t>Amazon is an online business and cloud computing company based in Seattle, Washington. They are one of the world’s largest retailers and most powerful technology companies. </a:t>
            </a:r>
          </a:p>
          <a:p>
            <a:pPr marL="571500" indent="-571500" rtl="0" fontAlgn="base">
              <a:spcBef>
                <a:spcPts val="0"/>
              </a:spcBef>
              <a:spcAft>
                <a:spcPts val="0"/>
              </a:spcAft>
              <a:buFont typeface="Wingdings" panose="05000000000000000000" pitchFamily="2" charset="2"/>
              <a:buChar char="v"/>
            </a:pPr>
            <a:r>
              <a:rPr lang="en-US" sz="4400" b="0" i="0" u="none" strike="noStrike" dirty="0">
                <a:effectLst/>
                <a:latin typeface="Calibri" panose="020F0502020204030204" pitchFamily="34" charset="0"/>
                <a:cs typeface="Calibri" panose="020F0502020204030204" pitchFamily="34" charset="0"/>
              </a:rPr>
              <a:t>Amazon can be considered a merchandising and a service company.</a:t>
            </a:r>
          </a:p>
          <a:p>
            <a:pPr marL="1028700" lvl="1" indent="-571500" rtl="0" fontAlgn="base">
              <a:spcBef>
                <a:spcPts val="0"/>
              </a:spcBef>
              <a:spcAft>
                <a:spcPts val="0"/>
              </a:spcAft>
              <a:buFont typeface="Wingdings" panose="05000000000000000000" pitchFamily="2" charset="2"/>
              <a:buChar char="Ø"/>
            </a:pPr>
            <a:r>
              <a:rPr lang="en-US" sz="4400" b="0" i="0" u="none" strike="noStrike" dirty="0">
                <a:solidFill>
                  <a:schemeClr val="accent5">
                    <a:lumMod val="50000"/>
                  </a:schemeClr>
                </a:solidFill>
                <a:effectLst/>
                <a:latin typeface="Calibri" panose="020F0502020204030204" pitchFamily="34" charset="0"/>
                <a:cs typeface="Calibri" panose="020F0502020204030204" pitchFamily="34" charset="0"/>
              </a:rPr>
              <a:t>Products provided: media (books, DVDs, music, and software), appliances, apparel, electronics, food and groceries, health and personal care items, jewelry, gardening and lawn care items, tools, and toys and games.</a:t>
            </a:r>
          </a:p>
          <a:p>
            <a:pPr marL="1028700" lvl="1" indent="-571500" rtl="0" fontAlgn="base">
              <a:spcBef>
                <a:spcPts val="0"/>
              </a:spcBef>
              <a:spcAft>
                <a:spcPts val="1200"/>
              </a:spcAft>
              <a:buFont typeface="Wingdings" panose="05000000000000000000" pitchFamily="2" charset="2"/>
              <a:buChar char="Ø"/>
            </a:pPr>
            <a:r>
              <a:rPr lang="en-US" sz="4400" b="0" i="0" u="none" strike="noStrike" dirty="0">
                <a:solidFill>
                  <a:schemeClr val="accent5">
                    <a:lumMod val="50000"/>
                  </a:schemeClr>
                </a:solidFill>
                <a:effectLst/>
                <a:latin typeface="Calibri" panose="020F0502020204030204" pitchFamily="34" charset="0"/>
                <a:cs typeface="Calibri" panose="020F0502020204030204" pitchFamily="34" charset="0"/>
              </a:rPr>
              <a:t>Services provided: Amazon Prime, digital content, web services, and delivery.</a:t>
            </a:r>
          </a:p>
          <a:p>
            <a:endParaRPr lang="en-US" sz="2500" dirty="0">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sz="quarter" idx="24"/>
          </p:nvPr>
        </p:nvSpPr>
        <p:spPr>
          <a:xfrm>
            <a:off x="18043819" y="9547387"/>
            <a:ext cx="15842722" cy="1042034"/>
          </a:xfrm>
        </p:spPr>
        <p:txBody>
          <a:bodyPr/>
          <a:lstStyle/>
          <a:p>
            <a:r>
              <a:rPr lang="en-US" sz="6000" dirty="0"/>
              <a:t>What is Amazon?</a:t>
            </a:r>
          </a:p>
        </p:txBody>
      </p:sp>
      <p:sp>
        <p:nvSpPr>
          <p:cNvPr id="9" name="Text Placeholder 8"/>
          <p:cNvSpPr>
            <a:spLocks noGrp="1"/>
          </p:cNvSpPr>
          <p:nvPr>
            <p:ph type="body" sz="quarter" idx="25"/>
          </p:nvPr>
        </p:nvSpPr>
        <p:spPr>
          <a:xfrm>
            <a:off x="1573629" y="3811498"/>
            <a:ext cx="15838700" cy="958934"/>
          </a:xfrm>
        </p:spPr>
        <p:txBody>
          <a:bodyPr/>
          <a:lstStyle/>
          <a:p>
            <a:r>
              <a:rPr lang="en-US" sz="5400" dirty="0"/>
              <a:t>Product and Period Costs</a:t>
            </a:r>
          </a:p>
        </p:txBody>
      </p:sp>
      <p:sp>
        <p:nvSpPr>
          <p:cNvPr id="10" name="Text Placeholder 9"/>
          <p:cNvSpPr>
            <a:spLocks noGrp="1"/>
          </p:cNvSpPr>
          <p:nvPr>
            <p:ph type="body" sz="quarter" idx="26"/>
          </p:nvPr>
        </p:nvSpPr>
        <p:spPr>
          <a:xfrm>
            <a:off x="34295030" y="4431473"/>
            <a:ext cx="16911369" cy="10007109"/>
          </a:xfrm>
        </p:spPr>
        <p:txBody>
          <a:bodyPr/>
          <a:lstStyle/>
          <a:p>
            <a:pPr marL="571500" indent="-571500" rtl="0" fontAlgn="base">
              <a:spcBef>
                <a:spcPts val="0"/>
              </a:spcBef>
              <a:spcAft>
                <a:spcPts val="0"/>
              </a:spcAft>
              <a:buFont typeface="Wingdings" panose="05000000000000000000" pitchFamily="2" charset="2"/>
              <a:buChar char="v"/>
            </a:pPr>
            <a:r>
              <a:rPr lang="en-US" sz="4400" i="0" u="none" strike="noStrike" dirty="0">
                <a:effectLst/>
                <a:latin typeface="Calibri" panose="020F0502020204030204" pitchFamily="34" charset="0"/>
                <a:cs typeface="Calibri" panose="020F0502020204030204" pitchFamily="34" charset="0"/>
              </a:rPr>
              <a:t>Payroll for employees-Mixed Costs</a:t>
            </a:r>
          </a:p>
          <a:p>
            <a:pPr marL="571500" indent="-571500" rtl="0" fontAlgn="base">
              <a:spcBef>
                <a:spcPts val="0"/>
              </a:spcBef>
              <a:spcAft>
                <a:spcPts val="0"/>
              </a:spcAft>
              <a:buFont typeface="Wingdings" panose="05000000000000000000" pitchFamily="2" charset="2"/>
              <a:buChar char="v"/>
            </a:pPr>
            <a:r>
              <a:rPr lang="en-US" sz="4400" i="0" u="none" strike="noStrike" dirty="0">
                <a:effectLst/>
                <a:latin typeface="Calibri" panose="020F0502020204030204" pitchFamily="34" charset="0"/>
                <a:cs typeface="Calibri" panose="020F0502020204030204" pitchFamily="34" charset="0"/>
              </a:rPr>
              <a:t>Licensing-Fixed Costs</a:t>
            </a:r>
          </a:p>
          <a:p>
            <a:pPr marL="571500" indent="-571500" rtl="0" fontAlgn="base">
              <a:spcBef>
                <a:spcPts val="0"/>
              </a:spcBef>
              <a:spcAft>
                <a:spcPts val="0"/>
              </a:spcAft>
              <a:buFont typeface="Wingdings" panose="05000000000000000000" pitchFamily="2" charset="2"/>
              <a:buChar char="v"/>
            </a:pPr>
            <a:r>
              <a:rPr lang="en-US" sz="4400" i="0" u="none" strike="noStrike" dirty="0">
                <a:effectLst/>
                <a:latin typeface="Calibri" panose="020F0502020204030204" pitchFamily="34" charset="0"/>
                <a:cs typeface="Calibri" panose="020F0502020204030204" pitchFamily="34" charset="0"/>
              </a:rPr>
              <a:t>Warehousing space-Fixed Costs</a:t>
            </a:r>
          </a:p>
          <a:p>
            <a:pPr marL="571500" indent="-571500" rtl="0" fontAlgn="base">
              <a:spcBef>
                <a:spcPts val="0"/>
              </a:spcBef>
              <a:spcAft>
                <a:spcPts val="0"/>
              </a:spcAft>
              <a:buFont typeface="Wingdings" panose="05000000000000000000" pitchFamily="2" charset="2"/>
              <a:buChar char="v"/>
            </a:pPr>
            <a:r>
              <a:rPr lang="en-US" sz="4400" i="0" u="none" strike="noStrike" dirty="0">
                <a:effectLst/>
                <a:latin typeface="Calibri" panose="020F0502020204030204" pitchFamily="34" charset="0"/>
                <a:cs typeface="Calibri" panose="020F0502020204030204" pitchFamily="34" charset="0"/>
              </a:rPr>
              <a:t>Delivery Costs-Variable Costs</a:t>
            </a:r>
          </a:p>
          <a:p>
            <a:pPr marL="571500" indent="-571500" rtl="0" fontAlgn="base">
              <a:spcBef>
                <a:spcPts val="0"/>
              </a:spcBef>
              <a:spcAft>
                <a:spcPts val="0"/>
              </a:spcAft>
              <a:buFont typeface="Wingdings" panose="05000000000000000000" pitchFamily="2" charset="2"/>
              <a:buChar char="v"/>
            </a:pPr>
            <a:r>
              <a:rPr lang="en-US" sz="4400" i="0" u="none" strike="noStrike" dirty="0">
                <a:effectLst/>
                <a:latin typeface="Calibri" panose="020F0502020204030204" pitchFamily="34" charset="0"/>
                <a:cs typeface="Calibri" panose="020F0502020204030204" pitchFamily="34" charset="0"/>
              </a:rPr>
              <a:t>Utilities-Fixed Costs</a:t>
            </a:r>
          </a:p>
          <a:p>
            <a:pPr marL="571500" indent="-571500" rtl="0" fontAlgn="base">
              <a:spcBef>
                <a:spcPts val="0"/>
              </a:spcBef>
              <a:spcAft>
                <a:spcPts val="0"/>
              </a:spcAft>
              <a:buFont typeface="Wingdings" panose="05000000000000000000" pitchFamily="2" charset="2"/>
              <a:buChar char="v"/>
            </a:pPr>
            <a:r>
              <a:rPr lang="en-US" sz="4400" i="0" u="none" strike="noStrike" dirty="0">
                <a:effectLst/>
                <a:latin typeface="Calibri" panose="020F0502020204030204" pitchFamily="34" charset="0"/>
                <a:cs typeface="Calibri" panose="020F0502020204030204" pitchFamily="34" charset="0"/>
              </a:rPr>
              <a:t>Advertising-Fixed Costs</a:t>
            </a:r>
          </a:p>
          <a:p>
            <a:pPr marL="571500" indent="-571500" rtl="0" fontAlgn="base">
              <a:spcBef>
                <a:spcPts val="0"/>
              </a:spcBef>
              <a:spcAft>
                <a:spcPts val="0"/>
              </a:spcAft>
              <a:buFont typeface="Wingdings" panose="05000000000000000000" pitchFamily="2" charset="2"/>
              <a:buChar char="v"/>
            </a:pPr>
            <a:r>
              <a:rPr lang="en-US" sz="4400" i="0" u="none" strike="noStrike" dirty="0">
                <a:effectLst/>
                <a:latin typeface="Calibri" panose="020F0502020204030204" pitchFamily="34" charset="0"/>
                <a:cs typeface="Calibri" panose="020F0502020204030204" pitchFamily="34" charset="0"/>
              </a:rPr>
              <a:t>Packaging Costs –Variable Costs</a:t>
            </a:r>
          </a:p>
          <a:p>
            <a:pPr marL="571500" indent="-571500" rtl="0" fontAlgn="base">
              <a:spcBef>
                <a:spcPts val="0"/>
              </a:spcBef>
              <a:spcAft>
                <a:spcPts val="0"/>
              </a:spcAft>
              <a:buFont typeface="Wingdings" panose="05000000000000000000" pitchFamily="2" charset="2"/>
              <a:buChar char="v"/>
            </a:pPr>
            <a:r>
              <a:rPr lang="en-US" sz="4400" i="0" u="none" strike="noStrike" dirty="0">
                <a:effectLst/>
                <a:latin typeface="Calibri" panose="020F0502020204030204" pitchFamily="34" charset="0"/>
                <a:cs typeface="Calibri" panose="020F0502020204030204" pitchFamily="34" charset="0"/>
              </a:rPr>
              <a:t>Label Printing Costs-Variable Costs</a:t>
            </a:r>
          </a:p>
          <a:p>
            <a:pPr marL="571500" indent="-571500" rtl="0" fontAlgn="base">
              <a:spcBef>
                <a:spcPts val="0"/>
              </a:spcBef>
              <a:spcAft>
                <a:spcPts val="1200"/>
              </a:spcAft>
              <a:buFont typeface="Wingdings" panose="05000000000000000000" pitchFamily="2" charset="2"/>
              <a:buChar char="v"/>
            </a:pPr>
            <a:r>
              <a:rPr lang="en-US" sz="4400" dirty="0">
                <a:latin typeface="Calibri" panose="020F0502020204030204" pitchFamily="34" charset="0"/>
                <a:cs typeface="Calibri" panose="020F0502020204030204" pitchFamily="34" charset="0"/>
              </a:rPr>
              <a:t>E</a:t>
            </a:r>
            <a:r>
              <a:rPr lang="en-US" sz="4400" i="0" u="none" strike="noStrike" dirty="0">
                <a:effectLst/>
                <a:latin typeface="Calibri" panose="020F0502020204030204" pitchFamily="34" charset="0"/>
                <a:cs typeface="Calibri" panose="020F0502020204030204" pitchFamily="34" charset="0"/>
              </a:rPr>
              <a:t>quipment used for transporting goods-Mixed Costs</a:t>
            </a:r>
            <a:endParaRPr lang="en-US" sz="4400" dirty="0">
              <a:latin typeface="Calibri" panose="020F0502020204030204" pitchFamily="34" charset="0"/>
              <a:cs typeface="Calibri" panose="020F0502020204030204" pitchFamily="34" charset="0"/>
            </a:endParaRPr>
          </a:p>
          <a:p>
            <a:pPr marL="571500" indent="-571500" rtl="0" fontAlgn="base">
              <a:spcBef>
                <a:spcPts val="0"/>
              </a:spcBef>
              <a:spcAft>
                <a:spcPts val="1200"/>
              </a:spcAft>
              <a:buFont typeface="Wingdings" panose="05000000000000000000" pitchFamily="2" charset="2"/>
              <a:buChar char="v"/>
            </a:pPr>
            <a:r>
              <a:rPr lang="en-US" sz="4400" i="0" u="none" strike="noStrike" dirty="0">
                <a:effectLst/>
                <a:latin typeface="Calibri" panose="020F0502020204030204" pitchFamily="34" charset="0"/>
                <a:cs typeface="Calibri" panose="020F0502020204030204" pitchFamily="34" charset="0"/>
              </a:rPr>
              <a:t>Human Resources Costs-Fixed Costs</a:t>
            </a:r>
            <a:endParaRPr lang="en-US" sz="4000" dirty="0">
              <a:latin typeface="Calibri" panose="020F0502020204030204" pitchFamily="34" charset="0"/>
              <a:cs typeface="Calibri" panose="020F0502020204030204" pitchFamily="34" charset="0"/>
            </a:endParaRPr>
          </a:p>
          <a:p>
            <a:pPr rtl="0">
              <a:spcBef>
                <a:spcPts val="0"/>
              </a:spcBef>
              <a:spcAft>
                <a:spcPts val="1200"/>
              </a:spcAft>
            </a:pPr>
            <a:r>
              <a:rPr lang="en-US" sz="4000" i="0" u="none" strike="noStrike" dirty="0">
                <a:solidFill>
                  <a:schemeClr val="tx1"/>
                </a:solidFill>
                <a:effectLst/>
                <a:latin typeface="Calibri" panose="020F0502020204030204" pitchFamily="34" charset="0"/>
                <a:cs typeface="Calibri" panose="020F0502020204030204" pitchFamily="34" charset="0"/>
              </a:rPr>
              <a:t>Fixed Costs-remain unchanged in total for the given period despite changes in the level of activity or volume</a:t>
            </a:r>
            <a:endParaRPr lang="en-US" sz="4000" dirty="0">
              <a:solidFill>
                <a:schemeClr val="tx1"/>
              </a:solidFill>
              <a:effectLst/>
              <a:latin typeface="Calibri" panose="020F0502020204030204" pitchFamily="34" charset="0"/>
              <a:cs typeface="Calibri" panose="020F0502020204030204" pitchFamily="34" charset="0"/>
            </a:endParaRPr>
          </a:p>
          <a:p>
            <a:pPr rtl="0">
              <a:spcBef>
                <a:spcPts val="0"/>
              </a:spcBef>
              <a:spcAft>
                <a:spcPts val="1200"/>
              </a:spcAft>
            </a:pPr>
            <a:r>
              <a:rPr lang="en-US" sz="4000" i="0" u="none" strike="noStrike" dirty="0">
                <a:solidFill>
                  <a:schemeClr val="tx1"/>
                </a:solidFill>
                <a:effectLst/>
                <a:latin typeface="Calibri" panose="020F0502020204030204" pitchFamily="34" charset="0"/>
                <a:cs typeface="Calibri" panose="020F0502020204030204" pitchFamily="34" charset="0"/>
              </a:rPr>
              <a:t>Variable Costs-changes in total costs are proportionate to changes in the activity or volume of sales</a:t>
            </a:r>
            <a:endParaRPr lang="en-US" sz="4000" dirty="0">
              <a:solidFill>
                <a:schemeClr val="tx1"/>
              </a:solidFill>
              <a:latin typeface="Calibri" panose="020F0502020204030204" pitchFamily="34" charset="0"/>
              <a:cs typeface="Calibri" panose="020F0502020204030204" pitchFamily="34" charset="0"/>
            </a:endParaRPr>
          </a:p>
          <a:p>
            <a:pPr rtl="0">
              <a:spcBef>
                <a:spcPts val="0"/>
              </a:spcBef>
              <a:spcAft>
                <a:spcPts val="1200"/>
              </a:spcAft>
            </a:pPr>
            <a:r>
              <a:rPr lang="en-US" sz="4000" i="0" u="none" strike="noStrike" dirty="0">
                <a:solidFill>
                  <a:schemeClr val="tx1"/>
                </a:solidFill>
                <a:effectLst/>
                <a:latin typeface="Calibri" panose="020F0502020204030204" pitchFamily="34" charset="0"/>
                <a:cs typeface="Calibri" panose="020F0502020204030204" pitchFamily="34" charset="0"/>
              </a:rPr>
              <a:t>Mixed Costs-contain elements of both fixed and variable costs</a:t>
            </a:r>
            <a:endParaRPr lang="en-US" sz="4000" dirty="0">
              <a:solidFill>
                <a:schemeClr val="tx1"/>
              </a:solidFill>
              <a:latin typeface="Calibri" panose="020F0502020204030204" pitchFamily="34" charset="0"/>
              <a:cs typeface="Calibri" panose="020F0502020204030204" pitchFamily="34" charset="0"/>
            </a:endParaRPr>
          </a:p>
        </p:txBody>
      </p:sp>
      <p:sp>
        <p:nvSpPr>
          <p:cNvPr id="11" name="Text Placeholder 10"/>
          <p:cNvSpPr>
            <a:spLocks noGrp="1"/>
          </p:cNvSpPr>
          <p:nvPr>
            <p:ph type="body" sz="quarter" idx="27"/>
          </p:nvPr>
        </p:nvSpPr>
        <p:spPr>
          <a:xfrm>
            <a:off x="34666343" y="13964425"/>
            <a:ext cx="15838700" cy="958934"/>
          </a:xfrm>
        </p:spPr>
        <p:txBody>
          <a:bodyPr/>
          <a:lstStyle/>
          <a:p>
            <a:r>
              <a:rPr lang="en-US" sz="5400" dirty="0"/>
              <a:t>Cost Drivers</a:t>
            </a:r>
          </a:p>
        </p:txBody>
      </p:sp>
      <p:sp>
        <p:nvSpPr>
          <p:cNvPr id="12" name="Text Placeholder 11"/>
          <p:cNvSpPr>
            <a:spLocks noGrp="1"/>
          </p:cNvSpPr>
          <p:nvPr>
            <p:ph type="body" sz="quarter" idx="28"/>
          </p:nvPr>
        </p:nvSpPr>
        <p:spPr>
          <a:xfrm>
            <a:off x="33672605" y="14654925"/>
            <a:ext cx="17667017" cy="10103191"/>
          </a:xfrm>
        </p:spPr>
        <p:txBody>
          <a:bodyPr/>
          <a:lstStyle/>
          <a:p>
            <a:pPr marL="571500" indent="-571500" rtl="0" fontAlgn="base">
              <a:spcBef>
                <a:spcPts val="0"/>
              </a:spcBef>
              <a:spcAft>
                <a:spcPts val="0"/>
              </a:spcAft>
              <a:buFont typeface="Wingdings" panose="05000000000000000000" pitchFamily="2" charset="2"/>
              <a:buChar char="v"/>
            </a:pPr>
            <a:r>
              <a:rPr lang="en-US" sz="4400" i="0" u="none" strike="noStrike" dirty="0">
                <a:effectLst/>
                <a:latin typeface="Calibri" panose="020F0502020204030204" pitchFamily="34" charset="0"/>
                <a:cs typeface="Calibri" panose="020F0502020204030204" pitchFamily="34" charset="0"/>
              </a:rPr>
              <a:t>Payroll for employees- a part of the cost of labor based on the number of employees and the type of employee for example a wage earner or salaried personnel</a:t>
            </a:r>
          </a:p>
          <a:p>
            <a:pPr marL="571500" indent="-571500" rtl="0" fontAlgn="base">
              <a:spcBef>
                <a:spcPts val="0"/>
              </a:spcBef>
              <a:spcAft>
                <a:spcPts val="0"/>
              </a:spcAft>
              <a:buFont typeface="Wingdings" panose="05000000000000000000" pitchFamily="2" charset="2"/>
              <a:buChar char="v"/>
            </a:pPr>
            <a:r>
              <a:rPr lang="en-US" sz="4400" i="0" u="none" strike="noStrike" dirty="0">
                <a:effectLst/>
                <a:latin typeface="Calibri" panose="020F0502020204030204" pitchFamily="34" charset="0"/>
                <a:cs typeface="Calibri" panose="020F0502020204030204" pitchFamily="34" charset="0"/>
              </a:rPr>
              <a:t>Licensing-fixed cost but licenses are used in software</a:t>
            </a:r>
          </a:p>
          <a:p>
            <a:pPr marL="571500" indent="-571500" rtl="0" fontAlgn="base">
              <a:spcBef>
                <a:spcPts val="0"/>
              </a:spcBef>
              <a:spcAft>
                <a:spcPts val="0"/>
              </a:spcAft>
              <a:buFont typeface="Wingdings" panose="05000000000000000000" pitchFamily="2" charset="2"/>
              <a:buChar char="v"/>
            </a:pPr>
            <a:r>
              <a:rPr lang="en-US" sz="4400" i="0" u="none" strike="noStrike" dirty="0">
                <a:effectLst/>
                <a:latin typeface="Calibri" panose="020F0502020204030204" pitchFamily="34" charset="0"/>
                <a:cs typeface="Calibri" panose="020F0502020204030204" pitchFamily="34" charset="0"/>
              </a:rPr>
              <a:t>Warehousing space-fixed regardless of the number of products contained</a:t>
            </a:r>
          </a:p>
          <a:p>
            <a:pPr marL="571500" indent="-571500" rtl="0" fontAlgn="base">
              <a:spcBef>
                <a:spcPts val="0"/>
              </a:spcBef>
              <a:spcAft>
                <a:spcPts val="0"/>
              </a:spcAft>
              <a:buFont typeface="Wingdings" panose="05000000000000000000" pitchFamily="2" charset="2"/>
              <a:buChar char="v"/>
            </a:pPr>
            <a:r>
              <a:rPr lang="en-US" sz="4400" i="0" u="none" strike="noStrike" dirty="0">
                <a:effectLst/>
                <a:latin typeface="Calibri" panose="020F0502020204030204" pitchFamily="34" charset="0"/>
                <a:cs typeface="Calibri" panose="020F0502020204030204" pitchFamily="34" charset="0"/>
              </a:rPr>
              <a:t>Delivery Costs-incurred depending on the distance driven to deliver the products </a:t>
            </a:r>
          </a:p>
          <a:p>
            <a:pPr marL="571500" indent="-571500" rtl="0" fontAlgn="base">
              <a:spcBef>
                <a:spcPts val="0"/>
              </a:spcBef>
              <a:spcAft>
                <a:spcPts val="0"/>
              </a:spcAft>
              <a:buFont typeface="Wingdings" panose="05000000000000000000" pitchFamily="2" charset="2"/>
              <a:buChar char="v"/>
            </a:pPr>
            <a:r>
              <a:rPr lang="en-US" sz="4400" i="0" u="none" strike="noStrike" dirty="0">
                <a:effectLst/>
                <a:latin typeface="Calibri" panose="020F0502020204030204" pitchFamily="34" charset="0"/>
                <a:cs typeface="Calibri" panose="020F0502020204030204" pitchFamily="34" charset="0"/>
              </a:rPr>
              <a:t>Utilities-stays fixed but dependent on work hours</a:t>
            </a:r>
          </a:p>
          <a:p>
            <a:pPr marL="571500" indent="-571500" rtl="0" fontAlgn="base">
              <a:spcBef>
                <a:spcPts val="0"/>
              </a:spcBef>
              <a:spcAft>
                <a:spcPts val="0"/>
              </a:spcAft>
              <a:buFont typeface="Wingdings" panose="05000000000000000000" pitchFamily="2" charset="2"/>
              <a:buChar char="v"/>
            </a:pPr>
            <a:r>
              <a:rPr lang="en-US" sz="4400" i="0" u="none" strike="noStrike" dirty="0">
                <a:effectLst/>
                <a:latin typeface="Calibri" panose="020F0502020204030204" pitchFamily="34" charset="0"/>
                <a:cs typeface="Calibri" panose="020F0502020204030204" pitchFamily="34" charset="0"/>
              </a:rPr>
              <a:t>Advertising-fixed cost but investment in marketing will lead to more sales</a:t>
            </a:r>
          </a:p>
          <a:p>
            <a:pPr marL="571500" indent="-571500" rtl="0" fontAlgn="base">
              <a:spcBef>
                <a:spcPts val="0"/>
              </a:spcBef>
              <a:spcAft>
                <a:spcPts val="0"/>
              </a:spcAft>
              <a:buFont typeface="Wingdings" panose="05000000000000000000" pitchFamily="2" charset="2"/>
              <a:buChar char="v"/>
            </a:pPr>
            <a:r>
              <a:rPr lang="en-US" sz="4400" i="0" u="none" strike="noStrike" dirty="0">
                <a:effectLst/>
                <a:latin typeface="Calibri" panose="020F0502020204030204" pitchFamily="34" charset="0"/>
                <a:cs typeface="Calibri" panose="020F0502020204030204" pitchFamily="34" charset="0"/>
              </a:rPr>
              <a:t>Packaging Costs- weight and size of the products</a:t>
            </a:r>
          </a:p>
          <a:p>
            <a:pPr marL="571500" indent="-571500" rtl="0" fontAlgn="base">
              <a:spcBef>
                <a:spcPts val="0"/>
              </a:spcBef>
              <a:spcAft>
                <a:spcPts val="0"/>
              </a:spcAft>
              <a:buFont typeface="Wingdings" panose="05000000000000000000" pitchFamily="2" charset="2"/>
              <a:buChar char="v"/>
            </a:pPr>
            <a:r>
              <a:rPr lang="en-US" sz="4400" i="0" u="none" strike="noStrike" dirty="0">
                <a:effectLst/>
                <a:latin typeface="Calibri" panose="020F0502020204030204" pitchFamily="34" charset="0"/>
                <a:cs typeface="Calibri" panose="020F0502020204030204" pitchFamily="34" charset="0"/>
              </a:rPr>
              <a:t>Label Printing Costs-dependent on the volume of sales </a:t>
            </a:r>
          </a:p>
          <a:p>
            <a:pPr marL="571500" indent="-571500" rtl="0" fontAlgn="base">
              <a:spcBef>
                <a:spcPts val="0"/>
              </a:spcBef>
              <a:spcAft>
                <a:spcPts val="1200"/>
              </a:spcAft>
              <a:buFont typeface="Wingdings" panose="05000000000000000000" pitchFamily="2" charset="2"/>
              <a:buChar char="v"/>
            </a:pPr>
            <a:r>
              <a:rPr lang="en-US" sz="4400" dirty="0">
                <a:latin typeface="Calibri" panose="020F0502020204030204" pitchFamily="34" charset="0"/>
                <a:cs typeface="Calibri" panose="020F0502020204030204" pitchFamily="34" charset="0"/>
              </a:rPr>
              <a:t>E</a:t>
            </a:r>
            <a:r>
              <a:rPr lang="en-US" sz="4400" i="0" u="none" strike="noStrike" dirty="0">
                <a:effectLst/>
                <a:latin typeface="Calibri" panose="020F0502020204030204" pitchFamily="34" charset="0"/>
                <a:cs typeface="Calibri" panose="020F0502020204030204" pitchFamily="34" charset="0"/>
              </a:rPr>
              <a:t>quipment used for transporting goods-greater volume of sales will require more equipment to transport the products</a:t>
            </a:r>
          </a:p>
          <a:p>
            <a:pPr marL="571500" indent="-571500" rtl="0" fontAlgn="base">
              <a:spcBef>
                <a:spcPts val="0"/>
              </a:spcBef>
              <a:spcAft>
                <a:spcPts val="0"/>
              </a:spcAft>
              <a:buFont typeface="Wingdings" panose="05000000000000000000" pitchFamily="2" charset="2"/>
              <a:buChar char="v"/>
            </a:pPr>
            <a:r>
              <a:rPr lang="en-US" sz="4400" i="0" u="none" strike="noStrike" dirty="0">
                <a:effectLst/>
                <a:latin typeface="Calibri" panose="020F0502020204030204" pitchFamily="34" charset="0"/>
                <a:cs typeface="Calibri" panose="020F0502020204030204" pitchFamily="34" charset="0"/>
              </a:rPr>
              <a:t>Human Resources Costs- fixed but replacing and training of employees </a:t>
            </a:r>
          </a:p>
          <a:p>
            <a:endParaRPr lang="en-US" sz="2500" dirty="0">
              <a:latin typeface="Times New Roman" panose="02020603050405020304" pitchFamily="18" charset="0"/>
              <a:cs typeface="Times New Roman" panose="02020603050405020304" pitchFamily="18" charset="0"/>
            </a:endParaRPr>
          </a:p>
        </p:txBody>
      </p:sp>
      <p:sp>
        <p:nvSpPr>
          <p:cNvPr id="13" name="Text Placeholder 12"/>
          <p:cNvSpPr>
            <a:spLocks noGrp="1"/>
          </p:cNvSpPr>
          <p:nvPr>
            <p:ph type="body" sz="quarter" idx="29"/>
          </p:nvPr>
        </p:nvSpPr>
        <p:spPr>
          <a:xfrm>
            <a:off x="8105389" y="23803695"/>
            <a:ext cx="15838700" cy="958934"/>
          </a:xfrm>
        </p:spPr>
        <p:txBody>
          <a:bodyPr/>
          <a:lstStyle/>
          <a:p>
            <a:r>
              <a:rPr lang="en-US" sz="5400" dirty="0"/>
              <a:t>Amazon’s Cost Behavior</a:t>
            </a:r>
          </a:p>
        </p:txBody>
      </p:sp>
      <p:sp>
        <p:nvSpPr>
          <p:cNvPr id="14" name="Text Placeholder 13"/>
          <p:cNvSpPr>
            <a:spLocks noGrp="1"/>
          </p:cNvSpPr>
          <p:nvPr>
            <p:ph type="body" sz="quarter" idx="30"/>
          </p:nvPr>
        </p:nvSpPr>
        <p:spPr>
          <a:xfrm>
            <a:off x="45176" y="24505945"/>
            <a:ext cx="34141199" cy="4467130"/>
          </a:xfrm>
        </p:spPr>
        <p:txBody>
          <a:bodyPr vert="horz" wrap="square" lIns="261244" tIns="261244" rIns="261244" bIns="261244" rtlCol="0" anchor="t">
            <a:spAutoFit/>
          </a:bodyPr>
          <a:lstStyle/>
          <a:p>
            <a:pPr marL="571500" indent="-571500">
              <a:buFont typeface="Wingdings" panose="05000000000000000000" pitchFamily="2" charset="2"/>
              <a:buChar char="Ø"/>
            </a:pPr>
            <a:r>
              <a:rPr lang="en-US" sz="4000" dirty="0">
                <a:solidFill>
                  <a:schemeClr val="tx1"/>
                </a:solidFill>
                <a:latin typeface="Calibri" panose="020F0502020204030204" pitchFamily="34" charset="0"/>
                <a:cs typeface="Calibri" panose="020F0502020204030204" pitchFamily="34" charset="0"/>
              </a:rPr>
              <a:t>Fixed and variable costs seem like complete opposites, and it raises the question of whether one is better than the other. A business should approach the production costs as an inevitable obligation that should be reduced when possible. Generally, a large company like Amazon would find greater value in fixed costs because they stay constant and remain unaffected by sales volume. Fixed costs are easier to budget and do not impact revenues once breakeven has been achieved. </a:t>
            </a:r>
          </a:p>
          <a:p>
            <a:pPr marL="571500" indent="-571500">
              <a:buFont typeface="Wingdings" panose="05000000000000000000" pitchFamily="2" charset="2"/>
              <a:buChar char="Ø"/>
            </a:pPr>
            <a:r>
              <a:rPr lang="en-US" sz="4000" dirty="0">
                <a:solidFill>
                  <a:schemeClr val="tx1"/>
                </a:solidFill>
                <a:latin typeface="Calibri"/>
                <a:cs typeface="Calibri"/>
              </a:rPr>
              <a:t>The purpose of recording a company’s costs are to gauge how revenue earned compares to expenses. It allows a company to discover any unnecessary expenditures. Keeping track of costs allows a company to better find the breakeven point and levels of profitability based on either units sold or dollar amount.</a:t>
            </a:r>
          </a:p>
        </p:txBody>
      </p:sp>
      <p:sp>
        <p:nvSpPr>
          <p:cNvPr id="15" name="Text Placeholder 14"/>
          <p:cNvSpPr>
            <a:spLocks noGrp="1"/>
          </p:cNvSpPr>
          <p:nvPr>
            <p:ph type="body" sz="quarter" idx="150"/>
          </p:nvPr>
        </p:nvSpPr>
        <p:spPr>
          <a:xfrm>
            <a:off x="19508827" y="3041776"/>
            <a:ext cx="12188746" cy="1280160"/>
          </a:xfrm>
        </p:spPr>
        <p:txBody>
          <a:bodyPr/>
          <a:lstStyle/>
          <a:p>
            <a:r>
              <a:rPr lang="en-US" dirty="0">
                <a:solidFill>
                  <a:schemeClr val="accent5">
                    <a:lumMod val="50000"/>
                  </a:schemeClr>
                </a:solidFill>
              </a:rPr>
              <a:t>Faculty Mentor: Minna Yu</a:t>
            </a:r>
          </a:p>
        </p:txBody>
      </p:sp>
      <p:sp>
        <p:nvSpPr>
          <p:cNvPr id="16" name="Text Placeholder 15"/>
          <p:cNvSpPr>
            <a:spLocks noGrp="1"/>
          </p:cNvSpPr>
          <p:nvPr>
            <p:ph type="body" sz="quarter" idx="151"/>
          </p:nvPr>
        </p:nvSpPr>
        <p:spPr/>
        <p:txBody>
          <a:bodyPr>
            <a:normAutofit/>
          </a:bodyPr>
          <a:lstStyle/>
          <a:p>
            <a:r>
              <a:rPr lang="en-US" dirty="0">
                <a:solidFill>
                  <a:schemeClr val="accent5">
                    <a:lumMod val="50000"/>
                  </a:schemeClr>
                </a:solidFill>
              </a:rPr>
              <a:t>Patrick Anderson, Nicholas Gagliardi, Dylan Grafton, Andrew </a:t>
            </a:r>
            <a:r>
              <a:rPr lang="en-US" dirty="0" err="1">
                <a:solidFill>
                  <a:schemeClr val="accent5">
                    <a:lumMod val="50000"/>
                  </a:schemeClr>
                </a:solidFill>
              </a:rPr>
              <a:t>LaSpina</a:t>
            </a:r>
            <a:r>
              <a:rPr lang="en-US" dirty="0">
                <a:solidFill>
                  <a:schemeClr val="accent5">
                    <a:lumMod val="50000"/>
                  </a:schemeClr>
                </a:solidFill>
              </a:rPr>
              <a:t>, and Thomas Waring</a:t>
            </a:r>
          </a:p>
        </p:txBody>
      </p:sp>
      <p:sp>
        <p:nvSpPr>
          <p:cNvPr id="17" name="Text Placeholder 16"/>
          <p:cNvSpPr>
            <a:spLocks noGrp="1"/>
          </p:cNvSpPr>
          <p:nvPr>
            <p:ph type="body" sz="quarter" idx="153"/>
          </p:nvPr>
        </p:nvSpPr>
        <p:spPr/>
        <p:txBody>
          <a:bodyPr>
            <a:normAutofit/>
          </a:bodyPr>
          <a:lstStyle/>
          <a:p>
            <a:r>
              <a:rPr lang="en-US">
                <a:solidFill>
                  <a:schemeClr val="accent5">
                    <a:lumMod val="50000"/>
                  </a:schemeClr>
                </a:solidFill>
              </a:rPr>
              <a:t>The Cost Behavior of Amazon</a:t>
            </a:r>
            <a:endParaRPr lang="en-US" dirty="0">
              <a:solidFill>
                <a:schemeClr val="accent5">
                  <a:lumMod val="50000"/>
                </a:schemeClr>
              </a:solidFill>
            </a:endParaRPr>
          </a:p>
        </p:txBody>
      </p:sp>
      <p:pic>
        <p:nvPicPr>
          <p:cNvPr id="1026" name="Picture 2">
            <a:extLst>
              <a:ext uri="{FF2B5EF4-FFF2-40B4-BE49-F238E27FC236}">
                <a16:creationId xmlns:a16="http://schemas.microsoft.com/office/drawing/2014/main" id="{4635AF88-2411-4872-8EB3-B23D88CD8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0834" y="4353259"/>
            <a:ext cx="8703783" cy="487411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8" name="Picture 4" descr="Amazon teams with Bank of America for lendtech leap - FinTech Futures">
            <a:extLst>
              <a:ext uri="{FF2B5EF4-FFF2-40B4-BE49-F238E27FC236}">
                <a16:creationId xmlns:a16="http://schemas.microsoft.com/office/drawing/2014/main" id="{A024910C-9450-40DB-84A5-70BB0647F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092" y="173005"/>
            <a:ext cx="5331849" cy="312000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30" name="Picture 6" descr="Fake Amazon reviews 'being sold in bulk' online - BBC News">
            <a:extLst>
              <a:ext uri="{FF2B5EF4-FFF2-40B4-BE49-F238E27FC236}">
                <a16:creationId xmlns:a16="http://schemas.microsoft.com/office/drawing/2014/main" id="{7A466D61-B252-42BB-AB47-21ED28C441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75459" y="210894"/>
            <a:ext cx="5436111" cy="304422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32" name="Picture 8" descr="Image preview">
            <a:extLst>
              <a:ext uri="{FF2B5EF4-FFF2-40B4-BE49-F238E27FC236}">
                <a16:creationId xmlns:a16="http://schemas.microsoft.com/office/drawing/2014/main" id="{25250715-1786-4133-BF94-C35E2D07F1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43464" y="18112822"/>
            <a:ext cx="5892622" cy="3915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916239"/>
      </p:ext>
    </p:extLst>
  </p:cSld>
  <p:clrMapOvr>
    <a:masterClrMapping/>
  </p:clrMapOvr>
</p:sld>
</file>

<file path=ppt/theme/theme1.xml><?xml version="1.0" encoding="utf-8"?>
<a:theme xmlns:a="http://schemas.openxmlformats.org/drawingml/2006/main" name="PosterPresentations.com-36x56-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3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Wide Cen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CA8B6A74E8C941AEDAD107CE3E6AE5" ma:contentTypeVersion="5" ma:contentTypeDescription="Create a new document." ma:contentTypeScope="" ma:versionID="25410b5c24dc66a541c47d2f22445f00">
  <xsd:schema xmlns:xsd="http://www.w3.org/2001/XMLSchema" xmlns:xs="http://www.w3.org/2001/XMLSchema" xmlns:p="http://schemas.microsoft.com/office/2006/metadata/properties" xmlns:ns2="534808a3-1996-4bca-b93f-52da087a3071" targetNamespace="http://schemas.microsoft.com/office/2006/metadata/properties" ma:root="true" ma:fieldsID="c8c31d25db4abf5bc6045b6816222412" ns2:_="">
    <xsd:import namespace="534808a3-1996-4bca-b93f-52da087a30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808a3-1996-4bca-b93f-52da087a30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FA456E-F643-41C6-970C-3204F0D0BFF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E993520-DEF5-4044-B7F9-D4C1AD18C0BA}">
  <ds:schemaRefs>
    <ds:schemaRef ds:uri="http://schemas.microsoft.com/sharepoint/v3/contenttype/forms"/>
  </ds:schemaRefs>
</ds:datastoreItem>
</file>

<file path=customXml/itemProps3.xml><?xml version="1.0" encoding="utf-8"?>
<ds:datastoreItem xmlns:ds="http://schemas.openxmlformats.org/officeDocument/2006/customXml" ds:itemID="{53F99E76-EDEE-4918-85FF-D071F76C2D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4808a3-1996-4bca-b93f-52da087a30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PosterPresentations.com-36x56-Template-V3</Template>
  <TotalTime>1409</TotalTime>
  <Words>747</Words>
  <Application>Microsoft Office PowerPoint</Application>
  <PresentationFormat>Custom</PresentationFormat>
  <Paragraphs>68</Paragraphs>
  <Slides>1</Slides>
  <Notes>1</Notes>
  <HiddenSlides>0</HiddenSlides>
  <MMClips>0</MMClips>
  <ScaleCrop>false</ScaleCrop>
  <HeadingPairs>
    <vt:vector size="4" baseType="variant">
      <vt:variant>
        <vt:lpstr>Theme</vt:lpstr>
      </vt:variant>
      <vt:variant>
        <vt:i4>6</vt:i4>
      </vt:variant>
      <vt:variant>
        <vt:lpstr>Slide Titles</vt:lpstr>
      </vt:variant>
      <vt:variant>
        <vt:i4>1</vt:i4>
      </vt:variant>
    </vt:vector>
  </HeadingPairs>
  <TitlesOfParts>
    <vt:vector size="7" baseType="lpstr">
      <vt:lpstr>PosterPresentations.com-36x56-Template</vt:lpstr>
      <vt:lpstr>Without Quick Guides</vt:lpstr>
      <vt:lpstr>3 Columns</vt:lpstr>
      <vt:lpstr>Wide Center</vt:lpstr>
      <vt:lpstr>Custom Design</vt:lpstr>
      <vt:lpstr>1_Custom Design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Patrick</cp:lastModifiedBy>
  <cp:revision>74</cp:revision>
  <dcterms:created xsi:type="dcterms:W3CDTF">2012-02-04T00:31:01Z</dcterms:created>
  <dcterms:modified xsi:type="dcterms:W3CDTF">2021-04-08T04:11:46Z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0x01010026CA8B6A74E8C941AEDAD107CE3E6AE5</vt:lpwstr>
  </property>
</Properties>
</file>