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 id="2147483696" r:id="rId2"/>
    <p:sldMasterId id="2147483758" r:id="rId3"/>
  </p:sldMasterIdLst>
  <p:notesMasterIdLst>
    <p:notesMasterId r:id="rId5"/>
  </p:notesMasterIdLst>
  <p:sldIdLst>
    <p:sldId id="257" r:id="rId4"/>
  </p:sldIdLst>
  <p:sldSz cx="10058400" cy="7772400"/>
  <p:notesSz cx="6858000" cy="9144000"/>
  <p:defaultTextStyle>
    <a:defPPr>
      <a:defRPr lang="en-US"/>
    </a:defPPr>
    <a:lvl1pPr marL="0" algn="l" defTabSz="764118" rtl="0" eaLnBrk="1" latinLnBrk="0" hangingPunct="1">
      <a:defRPr sz="1504" kern="1200">
        <a:solidFill>
          <a:schemeClr val="tx1"/>
        </a:solidFill>
        <a:latin typeface="+mn-lt"/>
        <a:ea typeface="+mn-ea"/>
        <a:cs typeface="+mn-cs"/>
      </a:defRPr>
    </a:lvl1pPr>
    <a:lvl2pPr marL="382059" algn="l" defTabSz="764118" rtl="0" eaLnBrk="1" latinLnBrk="0" hangingPunct="1">
      <a:defRPr sz="1504" kern="1200">
        <a:solidFill>
          <a:schemeClr val="tx1"/>
        </a:solidFill>
        <a:latin typeface="+mn-lt"/>
        <a:ea typeface="+mn-ea"/>
        <a:cs typeface="+mn-cs"/>
      </a:defRPr>
    </a:lvl2pPr>
    <a:lvl3pPr marL="764118" algn="l" defTabSz="764118" rtl="0" eaLnBrk="1" latinLnBrk="0" hangingPunct="1">
      <a:defRPr sz="1504" kern="1200">
        <a:solidFill>
          <a:schemeClr val="tx1"/>
        </a:solidFill>
        <a:latin typeface="+mn-lt"/>
        <a:ea typeface="+mn-ea"/>
        <a:cs typeface="+mn-cs"/>
      </a:defRPr>
    </a:lvl3pPr>
    <a:lvl4pPr marL="1146178" algn="l" defTabSz="764118" rtl="0" eaLnBrk="1" latinLnBrk="0" hangingPunct="1">
      <a:defRPr sz="1504" kern="1200">
        <a:solidFill>
          <a:schemeClr val="tx1"/>
        </a:solidFill>
        <a:latin typeface="+mn-lt"/>
        <a:ea typeface="+mn-ea"/>
        <a:cs typeface="+mn-cs"/>
      </a:defRPr>
    </a:lvl4pPr>
    <a:lvl5pPr marL="1528237" algn="l" defTabSz="764118" rtl="0" eaLnBrk="1" latinLnBrk="0" hangingPunct="1">
      <a:defRPr sz="1504" kern="1200">
        <a:solidFill>
          <a:schemeClr val="tx1"/>
        </a:solidFill>
        <a:latin typeface="+mn-lt"/>
        <a:ea typeface="+mn-ea"/>
        <a:cs typeface="+mn-cs"/>
      </a:defRPr>
    </a:lvl5pPr>
    <a:lvl6pPr marL="1910296" algn="l" defTabSz="764118" rtl="0" eaLnBrk="1" latinLnBrk="0" hangingPunct="1">
      <a:defRPr sz="1504" kern="1200">
        <a:solidFill>
          <a:schemeClr val="tx1"/>
        </a:solidFill>
        <a:latin typeface="+mn-lt"/>
        <a:ea typeface="+mn-ea"/>
        <a:cs typeface="+mn-cs"/>
      </a:defRPr>
    </a:lvl6pPr>
    <a:lvl7pPr marL="2292355" algn="l" defTabSz="764118" rtl="0" eaLnBrk="1" latinLnBrk="0" hangingPunct="1">
      <a:defRPr sz="1504" kern="1200">
        <a:solidFill>
          <a:schemeClr val="tx1"/>
        </a:solidFill>
        <a:latin typeface="+mn-lt"/>
        <a:ea typeface="+mn-ea"/>
        <a:cs typeface="+mn-cs"/>
      </a:defRPr>
    </a:lvl7pPr>
    <a:lvl8pPr marL="2674414" algn="l" defTabSz="764118" rtl="0" eaLnBrk="1" latinLnBrk="0" hangingPunct="1">
      <a:defRPr sz="1504" kern="1200">
        <a:solidFill>
          <a:schemeClr val="tx1"/>
        </a:solidFill>
        <a:latin typeface="+mn-lt"/>
        <a:ea typeface="+mn-ea"/>
        <a:cs typeface="+mn-cs"/>
      </a:defRPr>
    </a:lvl8pPr>
    <a:lvl9pPr marL="3056473" algn="l" defTabSz="764118" rtl="0" eaLnBrk="1" latinLnBrk="0" hangingPunct="1">
      <a:defRPr sz="15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2157"/>
    <a:srgbClr val="002855"/>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94624"/>
  </p:normalViewPr>
  <p:slideViewPr>
    <p:cSldViewPr snapToGrid="0">
      <p:cViewPr>
        <p:scale>
          <a:sx n="160" d="100"/>
          <a:sy n="160" d="100"/>
        </p:scale>
        <p:origin x="264"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customXml" Target="../customXml/item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84C60D-39B2-B045-B7E1-5322D894EAA8}" type="datetimeFigureOut">
              <a:rPr lang="en-US" smtClean="0"/>
              <a:t>4/4/2021</a:t>
            </a:fld>
            <a:endParaRPr lang="en-US" dirty="0"/>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D8A61A-DAAE-2547-9EF1-D5CF551637CD}" type="slidenum">
              <a:rPr lang="en-US" smtClean="0"/>
              <a:t>‹#›</a:t>
            </a:fld>
            <a:endParaRPr lang="en-US" dirty="0"/>
          </a:p>
        </p:txBody>
      </p:sp>
    </p:spTree>
    <p:extLst>
      <p:ext uri="{BB962C8B-B14F-4D97-AF65-F5344CB8AC3E}">
        <p14:creationId xmlns:p14="http://schemas.microsoft.com/office/powerpoint/2010/main" val="2793916245"/>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CD8A61A-DAAE-2547-9EF1-D5CF551637CD}" type="slidenum">
              <a:rPr lang="en-US" smtClean="0"/>
              <a:t>1</a:t>
            </a:fld>
            <a:endParaRPr lang="en-US" dirty="0"/>
          </a:p>
        </p:txBody>
      </p:sp>
    </p:spTree>
    <p:extLst>
      <p:ext uri="{BB962C8B-B14F-4D97-AF65-F5344CB8AC3E}">
        <p14:creationId xmlns:p14="http://schemas.microsoft.com/office/powerpoint/2010/main" val="3749930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272011"/>
            <a:ext cx="7543800" cy="2705947"/>
          </a:xfrm>
        </p:spPr>
        <p:txBody>
          <a:bodyPr anchor="b"/>
          <a:lstStyle>
            <a:lvl1pPr algn="ctr">
              <a:defRPr sz="4950"/>
            </a:lvl1pPr>
          </a:lstStyle>
          <a:p>
            <a:r>
              <a:rPr lang="en-US"/>
              <a:t>Click to edit Master title style</a:t>
            </a:r>
          </a:p>
        </p:txBody>
      </p:sp>
      <p:sp>
        <p:nvSpPr>
          <p:cNvPr id="3" name="Subtitle 2"/>
          <p:cNvSpPr>
            <a:spLocks noGrp="1"/>
          </p:cNvSpPr>
          <p:nvPr>
            <p:ph type="subTitle" idx="1"/>
          </p:nvPr>
        </p:nvSpPr>
        <p:spPr>
          <a:xfrm>
            <a:off x="1257300" y="4082310"/>
            <a:ext cx="7543800" cy="1876530"/>
          </a:xfrm>
        </p:spPr>
        <p:txBody>
          <a:bodyPr/>
          <a:lstStyle>
            <a:lvl1pPr marL="0" indent="0" algn="ctr">
              <a:buNone/>
              <a:defRPr sz="1980"/>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a:t>Click to edit Master subtitle style</a:t>
            </a:r>
          </a:p>
        </p:txBody>
      </p:sp>
    </p:spTree>
    <p:extLst>
      <p:ext uri="{BB962C8B-B14F-4D97-AF65-F5344CB8AC3E}">
        <p14:creationId xmlns:p14="http://schemas.microsoft.com/office/powerpoint/2010/main" val="950305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15276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4" y="413808"/>
            <a:ext cx="2168843" cy="621076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1516" y="413808"/>
            <a:ext cx="6338888" cy="62107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22387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272011"/>
            <a:ext cx="7543800" cy="2705947"/>
          </a:xfrm>
        </p:spPr>
        <p:txBody>
          <a:bodyPr anchor="b"/>
          <a:lstStyle>
            <a:lvl1pPr algn="ctr">
              <a:defRPr sz="4950"/>
            </a:lvl1pPr>
          </a:lstStyle>
          <a:p>
            <a:r>
              <a:rPr lang="en-US"/>
              <a:t>Click to edit Master title style</a:t>
            </a:r>
          </a:p>
        </p:txBody>
      </p:sp>
      <p:sp>
        <p:nvSpPr>
          <p:cNvPr id="3" name="Subtitle 2"/>
          <p:cNvSpPr>
            <a:spLocks noGrp="1"/>
          </p:cNvSpPr>
          <p:nvPr>
            <p:ph type="subTitle" idx="1"/>
          </p:nvPr>
        </p:nvSpPr>
        <p:spPr>
          <a:xfrm>
            <a:off x="1257300" y="4082310"/>
            <a:ext cx="7543800" cy="1876530"/>
          </a:xfrm>
        </p:spPr>
        <p:txBody>
          <a:bodyPr/>
          <a:lstStyle>
            <a:lvl1pPr marL="0" indent="0" algn="ctr">
              <a:buNone/>
              <a:defRPr sz="1980"/>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a:t>Click to edit Master subtitle style</a:t>
            </a:r>
          </a:p>
        </p:txBody>
      </p:sp>
    </p:spTree>
    <p:extLst>
      <p:ext uri="{BB962C8B-B14F-4D97-AF65-F5344CB8AC3E}">
        <p14:creationId xmlns:p14="http://schemas.microsoft.com/office/powerpoint/2010/main" val="1484204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01597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6"/>
            <a:ext cx="8675370" cy="3233102"/>
          </a:xfrm>
        </p:spPr>
        <p:txBody>
          <a:bodyPr anchor="b"/>
          <a:lstStyle>
            <a:lvl1pPr>
              <a:defRPr sz="4950"/>
            </a:lvl1pPr>
          </a:lstStyle>
          <a:p>
            <a:r>
              <a:rPr lang="en-US"/>
              <a:t>Click to edit Master title style</a:t>
            </a:r>
          </a:p>
        </p:txBody>
      </p:sp>
      <p:sp>
        <p:nvSpPr>
          <p:cNvPr id="3" name="Text Placeholder 2"/>
          <p:cNvSpPr>
            <a:spLocks noGrp="1"/>
          </p:cNvSpPr>
          <p:nvPr>
            <p:ph type="body" idx="1"/>
          </p:nvPr>
        </p:nvSpPr>
        <p:spPr>
          <a:xfrm>
            <a:off x="686277" y="5201394"/>
            <a:ext cx="8675370" cy="1475658"/>
          </a:xfrm>
        </p:spPr>
        <p:txBody>
          <a:bodyPr/>
          <a:lstStyle>
            <a:lvl1pPr marL="0" indent="0">
              <a:buNone/>
              <a:defRPr sz="1980">
                <a:solidFill>
                  <a:schemeClr val="tx1">
                    <a:tint val="75000"/>
                  </a:schemeClr>
                </a:solidFill>
              </a:defRPr>
            </a:lvl1pPr>
            <a:lvl2pPr marL="377190" indent="0">
              <a:buNone/>
              <a:defRPr sz="1650">
                <a:solidFill>
                  <a:schemeClr val="tx1">
                    <a:tint val="75000"/>
                  </a:schemeClr>
                </a:solidFill>
              </a:defRPr>
            </a:lvl2pPr>
            <a:lvl3pPr marL="754380" indent="0">
              <a:buNone/>
              <a:defRPr sz="1485">
                <a:solidFill>
                  <a:schemeClr val="tx1">
                    <a:tint val="75000"/>
                  </a:schemeClr>
                </a:solidFill>
              </a:defRPr>
            </a:lvl3pPr>
            <a:lvl4pPr marL="1131570" indent="0">
              <a:buNone/>
              <a:defRPr sz="1320">
                <a:solidFill>
                  <a:schemeClr val="tx1">
                    <a:tint val="75000"/>
                  </a:schemeClr>
                </a:solidFill>
              </a:defRPr>
            </a:lvl4pPr>
            <a:lvl5pPr marL="1508760" indent="0">
              <a:buNone/>
              <a:defRPr sz="1320">
                <a:solidFill>
                  <a:schemeClr val="tx1">
                    <a:tint val="75000"/>
                  </a:schemeClr>
                </a:solidFill>
              </a:defRPr>
            </a:lvl5pPr>
            <a:lvl6pPr marL="1885950" indent="0">
              <a:buNone/>
              <a:defRPr sz="1320">
                <a:solidFill>
                  <a:schemeClr val="tx1">
                    <a:tint val="75000"/>
                  </a:schemeClr>
                </a:solidFill>
              </a:defRPr>
            </a:lvl6pPr>
            <a:lvl7pPr marL="2263140" indent="0">
              <a:buNone/>
              <a:defRPr sz="1320">
                <a:solidFill>
                  <a:schemeClr val="tx1">
                    <a:tint val="75000"/>
                  </a:schemeClr>
                </a:solidFill>
              </a:defRPr>
            </a:lvl7pPr>
            <a:lvl8pPr marL="2640330" indent="0">
              <a:buNone/>
              <a:defRPr sz="1320">
                <a:solidFill>
                  <a:schemeClr val="tx1">
                    <a:tint val="75000"/>
                  </a:schemeClr>
                </a:solidFill>
              </a:defRPr>
            </a:lvl8pPr>
            <a:lvl9pPr marL="3017520" indent="0">
              <a:buNone/>
              <a:defRPr sz="132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520053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1515" y="2069042"/>
            <a:ext cx="4253865" cy="45948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3020" y="2069042"/>
            <a:ext cx="4253865" cy="45948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496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3262" y="413811"/>
            <a:ext cx="8675370" cy="1502305"/>
          </a:xfrm>
        </p:spPr>
        <p:txBody>
          <a:bodyPr/>
          <a:lstStyle/>
          <a:p>
            <a:r>
              <a:rPr lang="en-US"/>
              <a:t>Click to edit Master title style</a:t>
            </a:r>
          </a:p>
        </p:txBody>
      </p:sp>
      <p:sp>
        <p:nvSpPr>
          <p:cNvPr id="3" name="Text Placeholder 2"/>
          <p:cNvSpPr>
            <a:spLocks noGrp="1"/>
          </p:cNvSpPr>
          <p:nvPr>
            <p:ph type="body" idx="1"/>
          </p:nvPr>
        </p:nvSpPr>
        <p:spPr>
          <a:xfrm>
            <a:off x="693263" y="1905318"/>
            <a:ext cx="4255611" cy="933767"/>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Click to edit Master text styles</a:t>
            </a:r>
          </a:p>
        </p:txBody>
      </p:sp>
      <p:sp>
        <p:nvSpPr>
          <p:cNvPr id="4" name="Content Placeholder 3"/>
          <p:cNvSpPr>
            <a:spLocks noGrp="1"/>
          </p:cNvSpPr>
          <p:nvPr>
            <p:ph sz="half" idx="2"/>
          </p:nvPr>
        </p:nvSpPr>
        <p:spPr>
          <a:xfrm>
            <a:off x="693263" y="2839085"/>
            <a:ext cx="4255611" cy="38117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065" y="1905318"/>
            <a:ext cx="4276567" cy="933767"/>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Click to edit Master text styles</a:t>
            </a:r>
          </a:p>
        </p:txBody>
      </p:sp>
      <p:sp>
        <p:nvSpPr>
          <p:cNvPr id="6" name="Content Placeholder 5"/>
          <p:cNvSpPr>
            <a:spLocks noGrp="1"/>
          </p:cNvSpPr>
          <p:nvPr>
            <p:ph sz="quarter" idx="4"/>
          </p:nvPr>
        </p:nvSpPr>
        <p:spPr>
          <a:xfrm>
            <a:off x="5092065" y="2839085"/>
            <a:ext cx="4276567" cy="38117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2420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077011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83157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263" y="518160"/>
            <a:ext cx="3244533" cy="1813560"/>
          </a:xfrm>
        </p:spPr>
        <p:txBody>
          <a:bodyPr anchor="b"/>
          <a:lstStyle>
            <a:lvl1pPr>
              <a:defRPr sz="2640"/>
            </a:lvl1pPr>
          </a:lstStyle>
          <a:p>
            <a:r>
              <a:rPr lang="en-US"/>
              <a:t>Click to edit Master title style</a:t>
            </a:r>
          </a:p>
        </p:txBody>
      </p:sp>
      <p:sp>
        <p:nvSpPr>
          <p:cNvPr id="3" name="Content Placeholder 2"/>
          <p:cNvSpPr>
            <a:spLocks noGrp="1"/>
          </p:cNvSpPr>
          <p:nvPr>
            <p:ph idx="1"/>
          </p:nvPr>
        </p:nvSpPr>
        <p:spPr>
          <a:xfrm>
            <a:off x="4276567" y="1119084"/>
            <a:ext cx="5092065" cy="5523442"/>
          </a:xfrm>
        </p:spPr>
        <p:txBody>
          <a:bodyPr/>
          <a:lstStyle>
            <a:lvl1pPr>
              <a:defRPr sz="2640"/>
            </a:lvl1pPr>
            <a:lvl2pPr>
              <a:defRPr sz="2310"/>
            </a:lvl2pPr>
            <a:lvl3pPr>
              <a:defRPr sz="1980"/>
            </a:lvl3pPr>
            <a:lvl4pPr>
              <a:defRPr sz="1650"/>
            </a:lvl4pPr>
            <a:lvl5pPr>
              <a:defRPr sz="1650"/>
            </a:lvl5pPr>
            <a:lvl6pPr>
              <a:defRPr sz="1650"/>
            </a:lvl6pPr>
            <a:lvl7pPr>
              <a:defRPr sz="1650"/>
            </a:lvl7pPr>
            <a:lvl8pPr>
              <a:defRPr sz="1650"/>
            </a:lvl8pPr>
            <a:lvl9pPr>
              <a:defRPr sz="16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93263" y="2331720"/>
            <a:ext cx="3244533" cy="4319800"/>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Click to edit Master text styles</a:t>
            </a:r>
          </a:p>
        </p:txBody>
      </p:sp>
    </p:spTree>
    <p:extLst>
      <p:ext uri="{BB962C8B-B14F-4D97-AF65-F5344CB8AC3E}">
        <p14:creationId xmlns:p14="http://schemas.microsoft.com/office/powerpoint/2010/main" val="1374374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567231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263" y="518160"/>
            <a:ext cx="3244533" cy="1813560"/>
          </a:xfrm>
        </p:spPr>
        <p:txBody>
          <a:bodyPr anchor="b"/>
          <a:lstStyle>
            <a:lvl1pPr>
              <a:defRPr sz="2640"/>
            </a:lvl1pPr>
          </a:lstStyle>
          <a:p>
            <a:r>
              <a:rPr lang="en-US"/>
              <a:t>Click to edit Master title style</a:t>
            </a:r>
          </a:p>
        </p:txBody>
      </p:sp>
      <p:sp>
        <p:nvSpPr>
          <p:cNvPr id="3" name="Picture Placeholder 2"/>
          <p:cNvSpPr>
            <a:spLocks noGrp="1"/>
          </p:cNvSpPr>
          <p:nvPr>
            <p:ph type="pic" idx="1"/>
          </p:nvPr>
        </p:nvSpPr>
        <p:spPr>
          <a:xfrm>
            <a:off x="4276567" y="1119084"/>
            <a:ext cx="5092065" cy="5523442"/>
          </a:xfrm>
        </p:spPr>
        <p:txBody>
          <a:bodyPr/>
          <a:lstStyle>
            <a:lvl1pPr marL="0" indent="0">
              <a:buNone/>
              <a:defRPr sz="2640"/>
            </a:lvl1pPr>
            <a:lvl2pPr marL="377190" indent="0">
              <a:buNone/>
              <a:defRPr sz="2310"/>
            </a:lvl2pPr>
            <a:lvl3pPr marL="754380" indent="0">
              <a:buNone/>
              <a:defRPr sz="1980"/>
            </a:lvl3pPr>
            <a:lvl4pPr marL="1131570" indent="0">
              <a:buNone/>
              <a:defRPr sz="1650"/>
            </a:lvl4pPr>
            <a:lvl5pPr marL="1508760" indent="0">
              <a:buNone/>
              <a:defRPr sz="1650"/>
            </a:lvl5pPr>
            <a:lvl6pPr marL="1885950" indent="0">
              <a:buNone/>
              <a:defRPr sz="1650"/>
            </a:lvl6pPr>
            <a:lvl7pPr marL="2263140" indent="0">
              <a:buNone/>
              <a:defRPr sz="1650"/>
            </a:lvl7pPr>
            <a:lvl8pPr marL="2640330" indent="0">
              <a:buNone/>
              <a:defRPr sz="1650"/>
            </a:lvl8pPr>
            <a:lvl9pPr marL="3017520" indent="0">
              <a:buNone/>
              <a:defRPr sz="1650"/>
            </a:lvl9pPr>
          </a:lstStyle>
          <a:p>
            <a:endParaRPr lang="en-US" dirty="0"/>
          </a:p>
        </p:txBody>
      </p:sp>
      <p:sp>
        <p:nvSpPr>
          <p:cNvPr id="4" name="Text Placeholder 3"/>
          <p:cNvSpPr>
            <a:spLocks noGrp="1"/>
          </p:cNvSpPr>
          <p:nvPr>
            <p:ph type="body" sz="half" idx="2"/>
          </p:nvPr>
        </p:nvSpPr>
        <p:spPr>
          <a:xfrm>
            <a:off x="693263" y="2331720"/>
            <a:ext cx="3244533" cy="4319800"/>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Click to edit Master text styles</a:t>
            </a:r>
          </a:p>
        </p:txBody>
      </p:sp>
    </p:spTree>
    <p:extLst>
      <p:ext uri="{BB962C8B-B14F-4D97-AF65-F5344CB8AC3E}">
        <p14:creationId xmlns:p14="http://schemas.microsoft.com/office/powerpoint/2010/main" val="7864506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0591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4" y="413809"/>
            <a:ext cx="2168843" cy="623700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1516" y="413809"/>
            <a:ext cx="6338888" cy="62370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74772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07211" y="1427738"/>
            <a:ext cx="2304686" cy="584786"/>
          </a:xfrm>
          <a:prstGeom prst="rect">
            <a:avLst/>
          </a:prstGeom>
        </p:spPr>
        <p:txBody>
          <a:bodyPr wrap="square" lIns="261244" tIns="261244" rIns="261244" bIns="261244">
            <a:spAutoFit/>
          </a:bodyPr>
          <a:lstStyle>
            <a:lvl1pPr marL="0" indent="0">
              <a:buNone/>
              <a:defRPr sz="413">
                <a:solidFill>
                  <a:schemeClr val="tx1"/>
                </a:solidFill>
                <a:latin typeface="Times New Roman" panose="02020603050405020304" pitchFamily="18" charset="0"/>
                <a:cs typeface="Times New Roman" panose="02020603050405020304" pitchFamily="18" charset="0"/>
              </a:defRPr>
            </a:lvl1pPr>
            <a:lvl2pPr marL="250205" indent="-96232">
              <a:defRPr sz="413">
                <a:latin typeface="Trebuchet MS" pitchFamily="34" charset="0"/>
              </a:defRPr>
            </a:lvl2pPr>
            <a:lvl3pPr marL="346437" indent="-96232">
              <a:defRPr sz="413">
                <a:latin typeface="Trebuchet MS" pitchFamily="34" charset="0"/>
              </a:defRPr>
            </a:lvl3pPr>
            <a:lvl4pPr marL="452294" indent="-105856">
              <a:defRPr sz="413">
                <a:latin typeface="Trebuchet MS" pitchFamily="34" charset="0"/>
              </a:defRPr>
            </a:lvl4pPr>
            <a:lvl5pPr marL="529279" indent="-76986">
              <a:defRPr sz="413">
                <a:latin typeface="Trebuchet MS" pitchFamily="34" charset="0"/>
              </a:defRPr>
            </a:lvl5pPr>
          </a:lstStyle>
          <a:p>
            <a:pPr lvl="0"/>
            <a:r>
              <a:rPr lang="en-US"/>
              <a:t>Click to edit Master text styles</a:t>
            </a:r>
          </a:p>
        </p:txBody>
      </p:sp>
      <p:sp>
        <p:nvSpPr>
          <p:cNvPr id="6" name="Text Placeholder 5"/>
          <p:cNvSpPr>
            <a:spLocks noGrp="1"/>
          </p:cNvSpPr>
          <p:nvPr>
            <p:ph type="body" sz="quarter" idx="11"/>
          </p:nvPr>
        </p:nvSpPr>
        <p:spPr>
          <a:xfrm>
            <a:off x="211369" y="1165035"/>
            <a:ext cx="2302868" cy="296766"/>
          </a:xfrm>
          <a:prstGeom prst="rect">
            <a:avLst/>
          </a:prstGeom>
          <a:noFill/>
        </p:spPr>
        <p:txBody>
          <a:bodyPr lIns="104498" tIns="104498" rIns="104498" bIns="104498" anchor="ctr" anchorCtr="0">
            <a:spAutoFit/>
          </a:bodyPr>
          <a:lstStyle>
            <a:lvl1pPr marL="0" indent="0" algn="ctr">
              <a:buNone/>
              <a:defRPr sz="619" b="1" u="sng" baseline="0">
                <a:solidFill>
                  <a:schemeClr val="tx1"/>
                </a:solidFill>
              </a:defRPr>
            </a:lvl1pPr>
          </a:lstStyle>
          <a:p>
            <a:pPr lvl="0"/>
            <a:r>
              <a:rPr lang="en-US"/>
              <a:t>Click to edit Master text styles</a:t>
            </a:r>
          </a:p>
        </p:txBody>
      </p:sp>
      <p:sp>
        <p:nvSpPr>
          <p:cNvPr id="20" name="Text Placeholder 5"/>
          <p:cNvSpPr>
            <a:spLocks noGrp="1"/>
          </p:cNvSpPr>
          <p:nvPr>
            <p:ph type="body" sz="quarter" idx="20"/>
          </p:nvPr>
        </p:nvSpPr>
        <p:spPr>
          <a:xfrm>
            <a:off x="211369" y="3279342"/>
            <a:ext cx="2303231" cy="296766"/>
          </a:xfrm>
          <a:prstGeom prst="rect">
            <a:avLst/>
          </a:prstGeom>
          <a:noFill/>
        </p:spPr>
        <p:txBody>
          <a:bodyPr wrap="square" lIns="104498" tIns="104498" rIns="104498" bIns="104498" anchor="ctr" anchorCtr="0">
            <a:spAutoFit/>
          </a:bodyPr>
          <a:lstStyle>
            <a:lvl1pPr marL="0" indent="0" algn="ctr">
              <a:buNone/>
              <a:defRPr sz="619" b="1" u="sng" baseline="0">
                <a:solidFill>
                  <a:schemeClr val="tx1"/>
                </a:solidFill>
              </a:defRPr>
            </a:lvl1pPr>
          </a:lstStyle>
          <a:p>
            <a:pPr lvl="0"/>
            <a:r>
              <a:rPr lang="en-US"/>
              <a:t>Click to edit Master text styles</a:t>
            </a:r>
          </a:p>
        </p:txBody>
      </p:sp>
      <p:sp>
        <p:nvSpPr>
          <p:cNvPr id="21" name="Text Placeholder 3"/>
          <p:cNvSpPr>
            <a:spLocks noGrp="1"/>
          </p:cNvSpPr>
          <p:nvPr>
            <p:ph type="body" sz="quarter" idx="21"/>
          </p:nvPr>
        </p:nvSpPr>
        <p:spPr>
          <a:xfrm>
            <a:off x="2655394" y="1425864"/>
            <a:ext cx="2302867" cy="584786"/>
          </a:xfrm>
          <a:prstGeom prst="rect">
            <a:avLst/>
          </a:prstGeom>
        </p:spPr>
        <p:txBody>
          <a:bodyPr wrap="square" lIns="261244" tIns="261244" rIns="261244" bIns="261244">
            <a:spAutoFit/>
          </a:bodyPr>
          <a:lstStyle>
            <a:lvl1pPr marL="0" indent="0">
              <a:buNone/>
              <a:defRPr sz="413">
                <a:solidFill>
                  <a:schemeClr val="tx1"/>
                </a:solidFill>
                <a:latin typeface="Times New Roman" panose="02020603050405020304" pitchFamily="18" charset="0"/>
                <a:cs typeface="Times New Roman" panose="02020603050405020304" pitchFamily="18" charset="0"/>
              </a:defRPr>
            </a:lvl1pPr>
            <a:lvl2pPr marL="250205" indent="-96232">
              <a:defRPr sz="413">
                <a:latin typeface="Trebuchet MS" pitchFamily="34" charset="0"/>
              </a:defRPr>
            </a:lvl2pPr>
            <a:lvl3pPr marL="346437" indent="-96232">
              <a:defRPr sz="413">
                <a:latin typeface="Trebuchet MS" pitchFamily="34" charset="0"/>
              </a:defRPr>
            </a:lvl3pPr>
            <a:lvl4pPr marL="452294" indent="-105856">
              <a:defRPr sz="413">
                <a:latin typeface="Trebuchet MS" pitchFamily="34" charset="0"/>
              </a:defRPr>
            </a:lvl4pPr>
            <a:lvl5pPr marL="529279" indent="-76986">
              <a:defRPr sz="413">
                <a:latin typeface="Trebuchet MS" pitchFamily="34" charset="0"/>
              </a:defRPr>
            </a:lvl5pPr>
          </a:lstStyle>
          <a:p>
            <a:pPr lvl="0"/>
            <a:r>
              <a:rPr lang="en-US"/>
              <a:t>Click to edit Master text styles</a:t>
            </a:r>
          </a:p>
        </p:txBody>
      </p:sp>
      <p:sp>
        <p:nvSpPr>
          <p:cNvPr id="22" name="Text Placeholder 5"/>
          <p:cNvSpPr>
            <a:spLocks noGrp="1"/>
          </p:cNvSpPr>
          <p:nvPr>
            <p:ph type="body" sz="quarter" idx="22"/>
          </p:nvPr>
        </p:nvSpPr>
        <p:spPr>
          <a:xfrm>
            <a:off x="2655392" y="1165035"/>
            <a:ext cx="2302868" cy="296766"/>
          </a:xfrm>
          <a:prstGeom prst="rect">
            <a:avLst/>
          </a:prstGeom>
          <a:noFill/>
        </p:spPr>
        <p:txBody>
          <a:bodyPr lIns="104498" tIns="104498" rIns="104498" bIns="104498" anchor="ctr" anchorCtr="0">
            <a:spAutoFit/>
          </a:bodyPr>
          <a:lstStyle>
            <a:lvl1pPr marL="0" indent="0" algn="ctr">
              <a:buNone/>
              <a:defRPr sz="619" b="1" u="sng" baseline="0">
                <a:solidFill>
                  <a:schemeClr val="tx1"/>
                </a:solidFill>
              </a:defRPr>
            </a:lvl1pPr>
          </a:lstStyle>
          <a:p>
            <a:pPr lvl="0"/>
            <a:r>
              <a:rPr lang="en-US"/>
              <a:t>Click to edit Master text styles</a:t>
            </a:r>
          </a:p>
        </p:txBody>
      </p:sp>
      <p:sp>
        <p:nvSpPr>
          <p:cNvPr id="23" name="Text Placeholder 3"/>
          <p:cNvSpPr>
            <a:spLocks noGrp="1"/>
          </p:cNvSpPr>
          <p:nvPr>
            <p:ph type="body" sz="quarter" idx="23"/>
          </p:nvPr>
        </p:nvSpPr>
        <p:spPr>
          <a:xfrm>
            <a:off x="5100871" y="1427738"/>
            <a:ext cx="2302867" cy="584786"/>
          </a:xfrm>
          <a:prstGeom prst="rect">
            <a:avLst/>
          </a:prstGeom>
        </p:spPr>
        <p:txBody>
          <a:bodyPr wrap="square" lIns="261244" tIns="261244" rIns="261244" bIns="261244">
            <a:spAutoFit/>
          </a:bodyPr>
          <a:lstStyle>
            <a:lvl1pPr marL="0" indent="0">
              <a:buNone/>
              <a:defRPr sz="413">
                <a:solidFill>
                  <a:schemeClr val="tx1"/>
                </a:solidFill>
                <a:latin typeface="Times New Roman" panose="02020603050405020304" pitchFamily="18" charset="0"/>
                <a:cs typeface="Times New Roman" panose="02020603050405020304" pitchFamily="18" charset="0"/>
              </a:defRPr>
            </a:lvl1pPr>
            <a:lvl2pPr marL="250205" indent="-96232">
              <a:defRPr sz="413">
                <a:latin typeface="Trebuchet MS" pitchFamily="34" charset="0"/>
              </a:defRPr>
            </a:lvl2pPr>
            <a:lvl3pPr marL="346437" indent="-96232">
              <a:defRPr sz="413">
                <a:latin typeface="Trebuchet MS" pitchFamily="34" charset="0"/>
              </a:defRPr>
            </a:lvl3pPr>
            <a:lvl4pPr marL="452294" indent="-105856">
              <a:defRPr sz="413">
                <a:latin typeface="Trebuchet MS" pitchFamily="34" charset="0"/>
              </a:defRPr>
            </a:lvl4pPr>
            <a:lvl5pPr marL="529279" indent="-76986">
              <a:defRPr sz="413">
                <a:latin typeface="Trebuchet MS" pitchFamily="34" charset="0"/>
              </a:defRPr>
            </a:lvl5pPr>
          </a:lstStyle>
          <a:p>
            <a:pPr lvl="0"/>
            <a:r>
              <a:rPr lang="en-US"/>
              <a:t>Click to edit Master text styles</a:t>
            </a:r>
          </a:p>
        </p:txBody>
      </p:sp>
      <p:sp>
        <p:nvSpPr>
          <p:cNvPr id="24" name="Text Placeholder 5"/>
          <p:cNvSpPr>
            <a:spLocks noGrp="1"/>
          </p:cNvSpPr>
          <p:nvPr>
            <p:ph type="body" sz="quarter" idx="24"/>
          </p:nvPr>
        </p:nvSpPr>
        <p:spPr>
          <a:xfrm>
            <a:off x="5099050" y="1165035"/>
            <a:ext cx="2305050" cy="296766"/>
          </a:xfrm>
          <a:prstGeom prst="rect">
            <a:avLst/>
          </a:prstGeom>
          <a:noFill/>
        </p:spPr>
        <p:txBody>
          <a:bodyPr lIns="104498" tIns="104498" rIns="104498" bIns="104498" anchor="ctr" anchorCtr="0">
            <a:spAutoFit/>
          </a:bodyPr>
          <a:lstStyle>
            <a:lvl1pPr marL="0" indent="0" algn="ctr">
              <a:buNone/>
              <a:defRPr sz="619" b="1" u="sng" baseline="0">
                <a:solidFill>
                  <a:schemeClr val="tx1"/>
                </a:solidFill>
              </a:defRPr>
            </a:lvl1pPr>
          </a:lstStyle>
          <a:p>
            <a:pPr lvl="0"/>
            <a:r>
              <a:rPr lang="en-US"/>
              <a:t>Click to edit Master text styles</a:t>
            </a:r>
          </a:p>
        </p:txBody>
      </p:sp>
      <p:sp>
        <p:nvSpPr>
          <p:cNvPr id="25" name="Text Placeholder 5"/>
          <p:cNvSpPr>
            <a:spLocks noGrp="1"/>
          </p:cNvSpPr>
          <p:nvPr>
            <p:ph type="body" sz="quarter" idx="25"/>
          </p:nvPr>
        </p:nvSpPr>
        <p:spPr>
          <a:xfrm>
            <a:off x="7545649" y="1165035"/>
            <a:ext cx="2302442" cy="296766"/>
          </a:xfrm>
          <a:prstGeom prst="rect">
            <a:avLst/>
          </a:prstGeom>
          <a:noFill/>
        </p:spPr>
        <p:txBody>
          <a:bodyPr wrap="square" lIns="104498" tIns="104498" rIns="104498" bIns="104498" anchor="ctr" anchorCtr="0">
            <a:spAutoFit/>
          </a:bodyPr>
          <a:lstStyle>
            <a:lvl1pPr marL="0" indent="0" algn="ctr">
              <a:buNone/>
              <a:defRPr sz="619" b="1" u="sng" baseline="0">
                <a:solidFill>
                  <a:schemeClr val="tx1"/>
                </a:solidFill>
              </a:defRPr>
            </a:lvl1pPr>
          </a:lstStyle>
          <a:p>
            <a:pPr lvl="0"/>
            <a:r>
              <a:rPr lang="en-US"/>
              <a:t>Click to edit Master text styles</a:t>
            </a:r>
          </a:p>
        </p:txBody>
      </p:sp>
      <p:sp>
        <p:nvSpPr>
          <p:cNvPr id="26" name="Text Placeholder 3"/>
          <p:cNvSpPr>
            <a:spLocks noGrp="1"/>
          </p:cNvSpPr>
          <p:nvPr>
            <p:ph type="body" sz="quarter" idx="26"/>
          </p:nvPr>
        </p:nvSpPr>
        <p:spPr>
          <a:xfrm>
            <a:off x="7545649" y="1427738"/>
            <a:ext cx="2302442" cy="584786"/>
          </a:xfrm>
          <a:prstGeom prst="rect">
            <a:avLst/>
          </a:prstGeom>
        </p:spPr>
        <p:txBody>
          <a:bodyPr wrap="square" lIns="261244" tIns="261244" rIns="261244" bIns="261244">
            <a:spAutoFit/>
          </a:bodyPr>
          <a:lstStyle>
            <a:lvl1pPr marL="0" indent="0">
              <a:buNone/>
              <a:defRPr sz="413">
                <a:solidFill>
                  <a:schemeClr val="tx1"/>
                </a:solidFill>
                <a:latin typeface="Times New Roman" panose="02020603050405020304" pitchFamily="18" charset="0"/>
                <a:cs typeface="Times New Roman" panose="02020603050405020304" pitchFamily="18" charset="0"/>
              </a:defRPr>
            </a:lvl1pPr>
            <a:lvl2pPr marL="250205" indent="-96232">
              <a:defRPr sz="413">
                <a:latin typeface="Trebuchet MS" pitchFamily="34" charset="0"/>
              </a:defRPr>
            </a:lvl2pPr>
            <a:lvl3pPr marL="346437" indent="-96232">
              <a:defRPr sz="413">
                <a:latin typeface="Trebuchet MS" pitchFamily="34" charset="0"/>
              </a:defRPr>
            </a:lvl3pPr>
            <a:lvl4pPr marL="452294" indent="-105856">
              <a:defRPr sz="413">
                <a:latin typeface="Trebuchet MS" pitchFamily="34" charset="0"/>
              </a:defRPr>
            </a:lvl4pPr>
            <a:lvl5pPr marL="529279" indent="-76986">
              <a:defRPr sz="413">
                <a:latin typeface="Trebuchet MS" pitchFamily="34" charset="0"/>
              </a:defRPr>
            </a:lvl5pPr>
          </a:lstStyle>
          <a:p>
            <a:pPr lvl="0"/>
            <a:r>
              <a:rPr lang="en-US"/>
              <a:t>Click to edit Master text styles</a:t>
            </a:r>
          </a:p>
        </p:txBody>
      </p:sp>
      <p:sp>
        <p:nvSpPr>
          <p:cNvPr id="27" name="Text Placeholder 5"/>
          <p:cNvSpPr>
            <a:spLocks noGrp="1"/>
          </p:cNvSpPr>
          <p:nvPr>
            <p:ph type="body" sz="quarter" idx="27"/>
          </p:nvPr>
        </p:nvSpPr>
        <p:spPr>
          <a:xfrm>
            <a:off x="7545649" y="3293561"/>
            <a:ext cx="2302442" cy="296766"/>
          </a:xfrm>
          <a:prstGeom prst="rect">
            <a:avLst/>
          </a:prstGeom>
          <a:noFill/>
        </p:spPr>
        <p:txBody>
          <a:bodyPr wrap="square" lIns="104498" tIns="104498" rIns="104498" bIns="104498" anchor="ctr" anchorCtr="0">
            <a:spAutoFit/>
          </a:bodyPr>
          <a:lstStyle>
            <a:lvl1pPr marL="0" indent="0" algn="ctr">
              <a:buNone/>
              <a:defRPr sz="619" b="1" u="sng" baseline="0">
                <a:solidFill>
                  <a:schemeClr val="tx1"/>
                </a:solidFill>
              </a:defRPr>
            </a:lvl1pPr>
          </a:lstStyle>
          <a:p>
            <a:pPr lvl="0"/>
            <a:r>
              <a:rPr lang="en-US"/>
              <a:t>Click to edit Master text styles</a:t>
            </a:r>
          </a:p>
        </p:txBody>
      </p:sp>
      <p:sp>
        <p:nvSpPr>
          <p:cNvPr id="28" name="Text Placeholder 3"/>
          <p:cNvSpPr>
            <a:spLocks noGrp="1"/>
          </p:cNvSpPr>
          <p:nvPr>
            <p:ph type="body" sz="quarter" idx="28"/>
          </p:nvPr>
        </p:nvSpPr>
        <p:spPr>
          <a:xfrm>
            <a:off x="7545072" y="3554390"/>
            <a:ext cx="2303595" cy="584786"/>
          </a:xfrm>
          <a:prstGeom prst="rect">
            <a:avLst/>
          </a:prstGeom>
        </p:spPr>
        <p:txBody>
          <a:bodyPr wrap="square" lIns="261244" tIns="261244" rIns="261244" bIns="261244">
            <a:spAutoFit/>
          </a:bodyPr>
          <a:lstStyle>
            <a:lvl1pPr marL="0" indent="0">
              <a:buNone/>
              <a:defRPr sz="413">
                <a:solidFill>
                  <a:schemeClr val="tx1"/>
                </a:solidFill>
                <a:latin typeface="Times New Roman" panose="02020603050405020304" pitchFamily="18" charset="0"/>
                <a:cs typeface="Times New Roman" panose="02020603050405020304" pitchFamily="18" charset="0"/>
              </a:defRPr>
            </a:lvl1pPr>
            <a:lvl2pPr marL="250205" indent="-96232">
              <a:defRPr sz="413">
                <a:latin typeface="Trebuchet MS" pitchFamily="34" charset="0"/>
              </a:defRPr>
            </a:lvl2pPr>
            <a:lvl3pPr marL="346437" indent="-96232">
              <a:defRPr sz="413">
                <a:latin typeface="Trebuchet MS" pitchFamily="34" charset="0"/>
              </a:defRPr>
            </a:lvl3pPr>
            <a:lvl4pPr marL="452294" indent="-105856">
              <a:defRPr sz="413">
                <a:latin typeface="Trebuchet MS" pitchFamily="34" charset="0"/>
              </a:defRPr>
            </a:lvl4pPr>
            <a:lvl5pPr marL="529279" indent="-76986">
              <a:defRPr sz="413">
                <a:latin typeface="Trebuchet MS" pitchFamily="34" charset="0"/>
              </a:defRPr>
            </a:lvl5pPr>
          </a:lstStyle>
          <a:p>
            <a:pPr lvl="0"/>
            <a:r>
              <a:rPr lang="en-US"/>
              <a:t>Click to edit Master text styles</a:t>
            </a:r>
          </a:p>
        </p:txBody>
      </p:sp>
      <p:sp>
        <p:nvSpPr>
          <p:cNvPr id="29" name="Text Placeholder 5"/>
          <p:cNvSpPr>
            <a:spLocks noGrp="1"/>
          </p:cNvSpPr>
          <p:nvPr>
            <p:ph type="body" sz="quarter" idx="29"/>
          </p:nvPr>
        </p:nvSpPr>
        <p:spPr>
          <a:xfrm>
            <a:off x="7545649" y="5986802"/>
            <a:ext cx="2302442" cy="296766"/>
          </a:xfrm>
          <a:prstGeom prst="rect">
            <a:avLst/>
          </a:prstGeom>
          <a:noFill/>
        </p:spPr>
        <p:txBody>
          <a:bodyPr wrap="square" lIns="104498" tIns="104498" rIns="104498" bIns="104498" anchor="ctr" anchorCtr="0">
            <a:spAutoFit/>
          </a:bodyPr>
          <a:lstStyle>
            <a:lvl1pPr marL="0" indent="0" algn="ctr">
              <a:buNone/>
              <a:defRPr sz="619" b="1" u="sng" baseline="0">
                <a:solidFill>
                  <a:schemeClr val="tx1"/>
                </a:solidFill>
              </a:defRPr>
            </a:lvl1pPr>
          </a:lstStyle>
          <a:p>
            <a:pPr lvl="0"/>
            <a:r>
              <a:rPr lang="en-US"/>
              <a:t>Click to edit Master text styles</a:t>
            </a:r>
          </a:p>
        </p:txBody>
      </p:sp>
      <p:sp>
        <p:nvSpPr>
          <p:cNvPr id="30" name="Text Placeholder 3"/>
          <p:cNvSpPr>
            <a:spLocks noGrp="1"/>
          </p:cNvSpPr>
          <p:nvPr>
            <p:ph type="body" sz="quarter" idx="30"/>
          </p:nvPr>
        </p:nvSpPr>
        <p:spPr>
          <a:xfrm>
            <a:off x="7545072" y="6247630"/>
            <a:ext cx="2303595" cy="584786"/>
          </a:xfrm>
          <a:prstGeom prst="rect">
            <a:avLst/>
          </a:prstGeom>
        </p:spPr>
        <p:txBody>
          <a:bodyPr wrap="square" lIns="261244" tIns="261244" rIns="261244" bIns="261244">
            <a:spAutoFit/>
          </a:bodyPr>
          <a:lstStyle>
            <a:lvl1pPr marL="0" indent="0">
              <a:buNone/>
              <a:defRPr sz="413">
                <a:solidFill>
                  <a:schemeClr val="tx1"/>
                </a:solidFill>
                <a:latin typeface="Times New Roman" panose="02020603050405020304" pitchFamily="18" charset="0"/>
                <a:cs typeface="Times New Roman" panose="02020603050405020304" pitchFamily="18" charset="0"/>
              </a:defRPr>
            </a:lvl1pPr>
            <a:lvl2pPr marL="250205" indent="-96232">
              <a:defRPr sz="413">
                <a:latin typeface="Trebuchet MS" pitchFamily="34" charset="0"/>
              </a:defRPr>
            </a:lvl2pPr>
            <a:lvl3pPr marL="346437" indent="-96232">
              <a:defRPr sz="413">
                <a:latin typeface="Trebuchet MS" pitchFamily="34" charset="0"/>
              </a:defRPr>
            </a:lvl3pPr>
            <a:lvl4pPr marL="452294" indent="-105856">
              <a:defRPr sz="413">
                <a:latin typeface="Trebuchet MS" pitchFamily="34" charset="0"/>
              </a:defRPr>
            </a:lvl4pPr>
            <a:lvl5pPr marL="529279" indent="-76986">
              <a:defRPr sz="413">
                <a:latin typeface="Trebuchet MS" pitchFamily="34" charset="0"/>
              </a:defRPr>
            </a:lvl5pPr>
          </a:lstStyle>
          <a:p>
            <a:pPr lvl="0"/>
            <a:r>
              <a:rPr lang="en-US"/>
              <a:t>Click to edit Master text styles</a:t>
            </a:r>
          </a:p>
        </p:txBody>
      </p:sp>
      <p:sp>
        <p:nvSpPr>
          <p:cNvPr id="60" name="Text Placeholder 3"/>
          <p:cNvSpPr>
            <a:spLocks noGrp="1"/>
          </p:cNvSpPr>
          <p:nvPr>
            <p:ph type="body" sz="quarter" idx="96"/>
          </p:nvPr>
        </p:nvSpPr>
        <p:spPr>
          <a:xfrm>
            <a:off x="215375" y="3540259"/>
            <a:ext cx="2304686" cy="584786"/>
          </a:xfrm>
          <a:prstGeom prst="rect">
            <a:avLst/>
          </a:prstGeom>
        </p:spPr>
        <p:txBody>
          <a:bodyPr wrap="square" lIns="261244" tIns="261244" rIns="261244" bIns="261244">
            <a:spAutoFit/>
          </a:bodyPr>
          <a:lstStyle>
            <a:lvl1pPr marL="0" indent="0">
              <a:buNone/>
              <a:defRPr sz="413">
                <a:solidFill>
                  <a:schemeClr val="tx1"/>
                </a:solidFill>
                <a:latin typeface="Times New Roman" panose="02020603050405020304" pitchFamily="18" charset="0"/>
                <a:cs typeface="Times New Roman" panose="02020603050405020304" pitchFamily="18" charset="0"/>
              </a:defRPr>
            </a:lvl1pPr>
            <a:lvl2pPr marL="250205" indent="-96232">
              <a:defRPr sz="413">
                <a:latin typeface="Trebuchet MS" pitchFamily="34" charset="0"/>
              </a:defRPr>
            </a:lvl2pPr>
            <a:lvl3pPr marL="346437" indent="-96232">
              <a:defRPr sz="413">
                <a:latin typeface="Trebuchet MS" pitchFamily="34" charset="0"/>
              </a:defRPr>
            </a:lvl3pPr>
            <a:lvl4pPr marL="452294" indent="-105856">
              <a:defRPr sz="413">
                <a:latin typeface="Trebuchet MS" pitchFamily="34" charset="0"/>
              </a:defRPr>
            </a:lvl4pPr>
            <a:lvl5pPr marL="529279" indent="-76986">
              <a:defRPr sz="413">
                <a:latin typeface="Trebuchet MS" pitchFamily="34" charset="0"/>
              </a:defRPr>
            </a:lvl5pPr>
          </a:lstStyle>
          <a:p>
            <a:pPr lvl="0"/>
            <a:r>
              <a:rPr lang="en-US"/>
              <a:t>Click to edit Master text styles</a:t>
            </a:r>
          </a:p>
        </p:txBody>
      </p:sp>
      <p:sp>
        <p:nvSpPr>
          <p:cNvPr id="76" name="Text Placeholder 76"/>
          <p:cNvSpPr>
            <a:spLocks noGrp="1"/>
          </p:cNvSpPr>
          <p:nvPr>
            <p:ph type="body" sz="quarter" idx="150" hasCustomPrompt="1"/>
          </p:nvPr>
        </p:nvSpPr>
        <p:spPr>
          <a:xfrm>
            <a:off x="1322616" y="672416"/>
            <a:ext cx="7413172" cy="203744"/>
          </a:xfrm>
          <a:prstGeom prst="rect">
            <a:avLst/>
          </a:prstGeom>
        </p:spPr>
        <p:txBody>
          <a:bodyPr>
            <a:normAutofit/>
          </a:bodyPr>
          <a:lstStyle>
            <a:lvl1pPr marL="0" indent="0" algn="ctr">
              <a:buFontTx/>
              <a:buNone/>
              <a:defRPr sz="884">
                <a:solidFill>
                  <a:schemeClr val="bg1"/>
                </a:solidFill>
                <a:latin typeface="+mj-lt"/>
              </a:defRPr>
            </a:lvl1pPr>
            <a:lvl2pPr>
              <a:buFontTx/>
              <a:buNone/>
              <a:defRPr sz="1062"/>
            </a:lvl2pPr>
            <a:lvl3pPr>
              <a:buFontTx/>
              <a:buNone/>
              <a:defRPr sz="1062"/>
            </a:lvl3pPr>
            <a:lvl4pPr>
              <a:buFontTx/>
              <a:buNone/>
              <a:defRPr sz="1062"/>
            </a:lvl4pPr>
            <a:lvl5pPr>
              <a:buFontTx/>
              <a:buNone/>
              <a:defRPr sz="1062"/>
            </a:lvl5pPr>
          </a:lstStyle>
          <a:p>
            <a:pPr lvl="0"/>
            <a:r>
              <a:rPr lang="en-US"/>
              <a:t>Click here to add affiliations</a:t>
            </a:r>
          </a:p>
        </p:txBody>
      </p:sp>
      <p:sp>
        <p:nvSpPr>
          <p:cNvPr id="77" name="Text Placeholder 76"/>
          <p:cNvSpPr>
            <a:spLocks noGrp="1"/>
          </p:cNvSpPr>
          <p:nvPr>
            <p:ph type="body" sz="quarter" idx="151" hasCustomPrompt="1"/>
          </p:nvPr>
        </p:nvSpPr>
        <p:spPr>
          <a:xfrm>
            <a:off x="1322616" y="404245"/>
            <a:ext cx="7413172" cy="302260"/>
          </a:xfrm>
          <a:prstGeom prst="rect">
            <a:avLst/>
          </a:prstGeom>
        </p:spPr>
        <p:txBody>
          <a:bodyPr anchor="t" anchorCtr="1">
            <a:noAutofit/>
          </a:bodyPr>
          <a:lstStyle>
            <a:lvl1pPr marL="0" indent="0" algn="ctr">
              <a:buFontTx/>
              <a:buNone/>
              <a:defRPr sz="1062" b="1">
                <a:solidFill>
                  <a:schemeClr val="bg1"/>
                </a:solidFill>
                <a:latin typeface="+mj-lt"/>
              </a:defRPr>
            </a:lvl1pPr>
            <a:lvl2pPr>
              <a:buFontTx/>
              <a:buNone/>
              <a:defRPr sz="1062"/>
            </a:lvl2pPr>
            <a:lvl3pPr>
              <a:buFontTx/>
              <a:buNone/>
              <a:defRPr sz="1062"/>
            </a:lvl3pPr>
            <a:lvl4pPr>
              <a:buFontTx/>
              <a:buNone/>
              <a:defRPr sz="1062"/>
            </a:lvl4pPr>
            <a:lvl5pPr>
              <a:buFontTx/>
              <a:buNone/>
              <a:defRPr sz="1062"/>
            </a:lvl5pPr>
          </a:lstStyle>
          <a:p>
            <a:pPr lvl="0"/>
            <a:r>
              <a:rPr lang="en-US"/>
              <a:t>Click here to add authors</a:t>
            </a:r>
          </a:p>
        </p:txBody>
      </p:sp>
      <p:sp>
        <p:nvSpPr>
          <p:cNvPr id="78" name="Text Placeholder 76"/>
          <p:cNvSpPr>
            <a:spLocks noGrp="1"/>
          </p:cNvSpPr>
          <p:nvPr>
            <p:ph type="body" sz="quarter" idx="153" hasCustomPrompt="1"/>
          </p:nvPr>
        </p:nvSpPr>
        <p:spPr>
          <a:xfrm>
            <a:off x="1322616" y="65159"/>
            <a:ext cx="7413172" cy="386743"/>
          </a:xfrm>
          <a:prstGeom prst="rect">
            <a:avLst/>
          </a:prstGeom>
        </p:spPr>
        <p:txBody>
          <a:bodyPr anchor="t" anchorCtr="1">
            <a:noAutofit/>
          </a:bodyPr>
          <a:lstStyle>
            <a:lvl1pPr marL="0" indent="0" algn="ctr">
              <a:buFontTx/>
              <a:buNone/>
              <a:defRPr sz="1415" b="1">
                <a:solidFill>
                  <a:schemeClr val="bg1"/>
                </a:solidFill>
                <a:latin typeface="+mj-lt"/>
              </a:defRPr>
            </a:lvl1pPr>
            <a:lvl2pPr>
              <a:buFontTx/>
              <a:buNone/>
              <a:defRPr sz="1062"/>
            </a:lvl2pPr>
            <a:lvl3pPr>
              <a:buFontTx/>
              <a:buNone/>
              <a:defRPr sz="1062"/>
            </a:lvl3pPr>
            <a:lvl4pPr>
              <a:buFontTx/>
              <a:buNone/>
              <a:defRPr sz="1062"/>
            </a:lvl4pPr>
            <a:lvl5pPr>
              <a:buFontTx/>
              <a:buNone/>
              <a:defRPr sz="1062"/>
            </a:lvl5pPr>
          </a:lstStyle>
          <a:p>
            <a:pPr lvl="0"/>
            <a:r>
              <a:rPr lang="en-US"/>
              <a:t>Click here to add title</a:t>
            </a:r>
          </a:p>
        </p:txBody>
      </p:sp>
    </p:spTree>
    <p:extLst>
      <p:ext uri="{BB962C8B-B14F-4D97-AF65-F5344CB8AC3E}">
        <p14:creationId xmlns:p14="http://schemas.microsoft.com/office/powerpoint/2010/main" val="30414696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582943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8032132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4/4/2021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62491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4/4/2021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19723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4/4/2021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20948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4/4/2021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79085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6"/>
            <a:ext cx="8675370" cy="3233102"/>
          </a:xfrm>
        </p:spPr>
        <p:txBody>
          <a:bodyPr anchor="b"/>
          <a:lstStyle>
            <a:lvl1pPr>
              <a:defRPr sz="4950"/>
            </a:lvl1pPr>
          </a:lstStyle>
          <a:p>
            <a:r>
              <a:rPr lang="en-US"/>
              <a:t>Click to edit Master title style</a:t>
            </a:r>
          </a:p>
        </p:txBody>
      </p:sp>
      <p:sp>
        <p:nvSpPr>
          <p:cNvPr id="3" name="Text Placeholder 2"/>
          <p:cNvSpPr>
            <a:spLocks noGrp="1"/>
          </p:cNvSpPr>
          <p:nvPr>
            <p:ph type="body" idx="1"/>
          </p:nvPr>
        </p:nvSpPr>
        <p:spPr>
          <a:xfrm>
            <a:off x="686277" y="5201394"/>
            <a:ext cx="8675370" cy="1475658"/>
          </a:xfrm>
        </p:spPr>
        <p:txBody>
          <a:bodyPr/>
          <a:lstStyle>
            <a:lvl1pPr marL="0" indent="0">
              <a:buNone/>
              <a:defRPr sz="1980">
                <a:solidFill>
                  <a:schemeClr val="tx1">
                    <a:tint val="75000"/>
                  </a:schemeClr>
                </a:solidFill>
              </a:defRPr>
            </a:lvl1pPr>
            <a:lvl2pPr marL="377190" indent="0">
              <a:buNone/>
              <a:defRPr sz="1650">
                <a:solidFill>
                  <a:schemeClr val="tx1">
                    <a:tint val="75000"/>
                  </a:schemeClr>
                </a:solidFill>
              </a:defRPr>
            </a:lvl2pPr>
            <a:lvl3pPr marL="754380" indent="0">
              <a:buNone/>
              <a:defRPr sz="1485">
                <a:solidFill>
                  <a:schemeClr val="tx1">
                    <a:tint val="75000"/>
                  </a:schemeClr>
                </a:solidFill>
              </a:defRPr>
            </a:lvl3pPr>
            <a:lvl4pPr marL="1131570" indent="0">
              <a:buNone/>
              <a:defRPr sz="1320">
                <a:solidFill>
                  <a:schemeClr val="tx1">
                    <a:tint val="75000"/>
                  </a:schemeClr>
                </a:solidFill>
              </a:defRPr>
            </a:lvl4pPr>
            <a:lvl5pPr marL="1508760" indent="0">
              <a:buNone/>
              <a:defRPr sz="1320">
                <a:solidFill>
                  <a:schemeClr val="tx1">
                    <a:tint val="75000"/>
                  </a:schemeClr>
                </a:solidFill>
              </a:defRPr>
            </a:lvl5pPr>
            <a:lvl6pPr marL="1885950" indent="0">
              <a:buNone/>
              <a:defRPr sz="1320">
                <a:solidFill>
                  <a:schemeClr val="tx1">
                    <a:tint val="75000"/>
                  </a:schemeClr>
                </a:solidFill>
              </a:defRPr>
            </a:lvl6pPr>
            <a:lvl7pPr marL="2263140" indent="0">
              <a:buNone/>
              <a:defRPr sz="1320">
                <a:solidFill>
                  <a:schemeClr val="tx1">
                    <a:tint val="75000"/>
                  </a:schemeClr>
                </a:solidFill>
              </a:defRPr>
            </a:lvl7pPr>
            <a:lvl8pPr marL="2640330" indent="0">
              <a:buNone/>
              <a:defRPr sz="1320">
                <a:solidFill>
                  <a:schemeClr val="tx1">
                    <a:tint val="75000"/>
                  </a:schemeClr>
                </a:solidFill>
              </a:defRPr>
            </a:lvl8pPr>
            <a:lvl9pPr marL="3017520" indent="0">
              <a:buNone/>
              <a:defRPr sz="132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4354295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4/4/2021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8322348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4/4/2021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663486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dirty="0"/>
              <a:t>Click icon to add picture</a:t>
            </a:r>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4/4/2021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559976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936771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86911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1515" y="2069042"/>
            <a:ext cx="4253865" cy="45555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3020" y="2069042"/>
            <a:ext cx="4253865" cy="45555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3290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3262" y="413811"/>
            <a:ext cx="8675370" cy="1502305"/>
          </a:xfrm>
        </p:spPr>
        <p:txBody>
          <a:bodyPr/>
          <a:lstStyle/>
          <a:p>
            <a:r>
              <a:rPr lang="en-US"/>
              <a:t>Click to edit Master title style</a:t>
            </a:r>
          </a:p>
        </p:txBody>
      </p:sp>
      <p:sp>
        <p:nvSpPr>
          <p:cNvPr id="3" name="Text Placeholder 2"/>
          <p:cNvSpPr>
            <a:spLocks noGrp="1"/>
          </p:cNvSpPr>
          <p:nvPr>
            <p:ph type="body" idx="1"/>
          </p:nvPr>
        </p:nvSpPr>
        <p:spPr>
          <a:xfrm>
            <a:off x="693263" y="1905318"/>
            <a:ext cx="4255611" cy="933767"/>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Click to edit Master text styles</a:t>
            </a:r>
          </a:p>
        </p:txBody>
      </p:sp>
      <p:sp>
        <p:nvSpPr>
          <p:cNvPr id="4" name="Content Placeholder 3"/>
          <p:cNvSpPr>
            <a:spLocks noGrp="1"/>
          </p:cNvSpPr>
          <p:nvPr>
            <p:ph sz="half" idx="2"/>
          </p:nvPr>
        </p:nvSpPr>
        <p:spPr>
          <a:xfrm>
            <a:off x="693263" y="2839085"/>
            <a:ext cx="4255611" cy="3824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065" y="1905318"/>
            <a:ext cx="4276567" cy="933767"/>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Click to edit Master text styles</a:t>
            </a:r>
          </a:p>
        </p:txBody>
      </p:sp>
      <p:sp>
        <p:nvSpPr>
          <p:cNvPr id="6" name="Content Placeholder 5"/>
          <p:cNvSpPr>
            <a:spLocks noGrp="1"/>
          </p:cNvSpPr>
          <p:nvPr>
            <p:ph sz="quarter" idx="4"/>
          </p:nvPr>
        </p:nvSpPr>
        <p:spPr>
          <a:xfrm>
            <a:off x="5092065" y="2839085"/>
            <a:ext cx="4276567" cy="3824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324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1919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203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263" y="518160"/>
            <a:ext cx="3244533" cy="1813560"/>
          </a:xfrm>
        </p:spPr>
        <p:txBody>
          <a:bodyPr anchor="b"/>
          <a:lstStyle>
            <a:lvl1pPr>
              <a:defRPr sz="2640"/>
            </a:lvl1pPr>
          </a:lstStyle>
          <a:p>
            <a:r>
              <a:rPr lang="en-US"/>
              <a:t>Click to edit Master title style</a:t>
            </a:r>
          </a:p>
        </p:txBody>
      </p:sp>
      <p:sp>
        <p:nvSpPr>
          <p:cNvPr id="3" name="Content Placeholder 2"/>
          <p:cNvSpPr>
            <a:spLocks noGrp="1"/>
          </p:cNvSpPr>
          <p:nvPr>
            <p:ph idx="1"/>
          </p:nvPr>
        </p:nvSpPr>
        <p:spPr>
          <a:xfrm>
            <a:off x="4276567" y="1119084"/>
            <a:ext cx="5092065" cy="5523442"/>
          </a:xfrm>
        </p:spPr>
        <p:txBody>
          <a:bodyPr/>
          <a:lstStyle>
            <a:lvl1pPr>
              <a:defRPr sz="2640"/>
            </a:lvl1pPr>
            <a:lvl2pPr>
              <a:defRPr sz="2310"/>
            </a:lvl2pPr>
            <a:lvl3pPr>
              <a:defRPr sz="1980"/>
            </a:lvl3pPr>
            <a:lvl4pPr>
              <a:defRPr sz="1650"/>
            </a:lvl4pPr>
            <a:lvl5pPr>
              <a:defRPr sz="1650"/>
            </a:lvl5pPr>
            <a:lvl6pPr>
              <a:defRPr sz="1650"/>
            </a:lvl6pPr>
            <a:lvl7pPr>
              <a:defRPr sz="1650"/>
            </a:lvl7pPr>
            <a:lvl8pPr>
              <a:defRPr sz="1650"/>
            </a:lvl8pPr>
            <a:lvl9pPr>
              <a:defRPr sz="16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93263" y="2331720"/>
            <a:ext cx="3244533" cy="4319800"/>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Click to edit Master text styles</a:t>
            </a:r>
          </a:p>
        </p:txBody>
      </p:sp>
    </p:spTree>
    <p:extLst>
      <p:ext uri="{BB962C8B-B14F-4D97-AF65-F5344CB8AC3E}">
        <p14:creationId xmlns:p14="http://schemas.microsoft.com/office/powerpoint/2010/main" val="247886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263" y="518160"/>
            <a:ext cx="3244533" cy="1813560"/>
          </a:xfrm>
        </p:spPr>
        <p:txBody>
          <a:bodyPr anchor="b"/>
          <a:lstStyle>
            <a:lvl1pPr>
              <a:defRPr sz="2640"/>
            </a:lvl1pPr>
          </a:lstStyle>
          <a:p>
            <a:r>
              <a:rPr lang="en-US"/>
              <a:t>Click to edit Master title style</a:t>
            </a:r>
          </a:p>
        </p:txBody>
      </p:sp>
      <p:sp>
        <p:nvSpPr>
          <p:cNvPr id="3" name="Picture Placeholder 2"/>
          <p:cNvSpPr>
            <a:spLocks noGrp="1"/>
          </p:cNvSpPr>
          <p:nvPr>
            <p:ph type="pic" idx="1"/>
          </p:nvPr>
        </p:nvSpPr>
        <p:spPr>
          <a:xfrm>
            <a:off x="4276567" y="1119084"/>
            <a:ext cx="5092065" cy="5523442"/>
          </a:xfrm>
        </p:spPr>
        <p:txBody>
          <a:bodyPr/>
          <a:lstStyle>
            <a:lvl1pPr marL="0" indent="0">
              <a:buNone/>
              <a:defRPr sz="2640"/>
            </a:lvl1pPr>
            <a:lvl2pPr marL="377190" indent="0">
              <a:buNone/>
              <a:defRPr sz="2310"/>
            </a:lvl2pPr>
            <a:lvl3pPr marL="754380" indent="0">
              <a:buNone/>
              <a:defRPr sz="1980"/>
            </a:lvl3pPr>
            <a:lvl4pPr marL="1131570" indent="0">
              <a:buNone/>
              <a:defRPr sz="1650"/>
            </a:lvl4pPr>
            <a:lvl5pPr marL="1508760" indent="0">
              <a:buNone/>
              <a:defRPr sz="1650"/>
            </a:lvl5pPr>
            <a:lvl6pPr marL="1885950" indent="0">
              <a:buNone/>
              <a:defRPr sz="1650"/>
            </a:lvl6pPr>
            <a:lvl7pPr marL="2263140" indent="0">
              <a:buNone/>
              <a:defRPr sz="1650"/>
            </a:lvl7pPr>
            <a:lvl8pPr marL="2640330" indent="0">
              <a:buNone/>
              <a:defRPr sz="1650"/>
            </a:lvl8pPr>
            <a:lvl9pPr marL="3017520" indent="0">
              <a:buNone/>
              <a:defRPr sz="1650"/>
            </a:lvl9pPr>
          </a:lstStyle>
          <a:p>
            <a:endParaRPr lang="en-US" dirty="0"/>
          </a:p>
        </p:txBody>
      </p:sp>
      <p:sp>
        <p:nvSpPr>
          <p:cNvPr id="4" name="Text Placeholder 3"/>
          <p:cNvSpPr>
            <a:spLocks noGrp="1"/>
          </p:cNvSpPr>
          <p:nvPr>
            <p:ph type="body" sz="half" idx="2"/>
          </p:nvPr>
        </p:nvSpPr>
        <p:spPr>
          <a:xfrm>
            <a:off x="693263" y="2331720"/>
            <a:ext cx="3244533" cy="4319800"/>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Click to edit Master text styles</a:t>
            </a:r>
          </a:p>
        </p:txBody>
      </p:sp>
    </p:spTree>
    <p:extLst>
      <p:ext uri="{BB962C8B-B14F-4D97-AF65-F5344CB8AC3E}">
        <p14:creationId xmlns:p14="http://schemas.microsoft.com/office/powerpoint/2010/main" val="109458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emf"/><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1"/>
            <a:ext cx="8675370" cy="150230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91515" y="2108398"/>
            <a:ext cx="8675370" cy="4450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0" y="6806449"/>
            <a:ext cx="10058400" cy="965952"/>
          </a:xfrm>
          <a:prstGeom prst="rect">
            <a:avLst/>
          </a:prstGeom>
          <a:solidFill>
            <a:srgbClr val="0028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4" dirty="0"/>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49577" y="7050135"/>
            <a:ext cx="2019163" cy="478578"/>
          </a:xfrm>
          <a:prstGeom prst="rect">
            <a:avLst/>
          </a:prstGeom>
        </p:spPr>
      </p:pic>
    </p:spTree>
    <p:extLst>
      <p:ext uri="{BB962C8B-B14F-4D97-AF65-F5344CB8AC3E}">
        <p14:creationId xmlns:p14="http://schemas.microsoft.com/office/powerpoint/2010/main" val="2709356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4380" rtl="0" eaLnBrk="1" latinLnBrk="0" hangingPunct="1">
        <a:lnSpc>
          <a:spcPct val="90000"/>
        </a:lnSpc>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ts val="825"/>
        </a:spcBef>
        <a:buFont typeface="Arial"/>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ts val="413"/>
        </a:spcBef>
        <a:buFont typeface="Arial"/>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1"/>
            <a:ext cx="8675370" cy="150230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91515" y="2069045"/>
            <a:ext cx="8675370" cy="44637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0" y="6806449"/>
            <a:ext cx="10058400" cy="965952"/>
          </a:xfrm>
          <a:prstGeom prst="rect">
            <a:avLst/>
          </a:prstGeom>
          <a:solidFill>
            <a:srgbClr val="0028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4" dirty="0"/>
          </a:p>
        </p:txBody>
      </p:sp>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645101" y="7050135"/>
            <a:ext cx="2019163" cy="478578"/>
          </a:xfrm>
          <a:prstGeom prst="rect">
            <a:avLst/>
          </a:prstGeom>
        </p:spPr>
      </p:pic>
    </p:spTree>
    <p:extLst>
      <p:ext uri="{BB962C8B-B14F-4D97-AF65-F5344CB8AC3E}">
        <p14:creationId xmlns:p14="http://schemas.microsoft.com/office/powerpoint/2010/main" val="45994394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defTabSz="754380" rtl="0" eaLnBrk="1" latinLnBrk="0" hangingPunct="1">
        <a:lnSpc>
          <a:spcPct val="90000"/>
        </a:lnSpc>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ts val="825"/>
        </a:spcBef>
        <a:buFont typeface="Arial"/>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ts val="413"/>
        </a:spcBef>
        <a:buFont typeface="Arial"/>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C764DE79-268F-4C1A-8933-263129D2AF90}" type="datetimeFigureOut">
              <a:rPr lang="en-US" dirty="0"/>
              <a:t>4/4/2021</a:t>
            </a:fld>
            <a:endParaRPr lang="en-US" dirty="0"/>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AA390DE4-189B-B646-B6FE-80A2EDC259D4}"/>
              </a:ext>
            </a:extLst>
          </p:cNvPr>
          <p:cNvSpPr/>
          <p:nvPr userDrawn="1"/>
        </p:nvSpPr>
        <p:spPr>
          <a:xfrm>
            <a:off x="0" y="6806449"/>
            <a:ext cx="10058400" cy="965952"/>
          </a:xfrm>
          <a:prstGeom prst="rect">
            <a:avLst/>
          </a:prstGeom>
          <a:solidFill>
            <a:srgbClr val="0028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14" dirty="0"/>
          </a:p>
        </p:txBody>
      </p:sp>
      <p:pic>
        <p:nvPicPr>
          <p:cNvPr id="8" name="Picture 7">
            <a:extLst>
              <a:ext uri="{FF2B5EF4-FFF2-40B4-BE49-F238E27FC236}">
                <a16:creationId xmlns:a16="http://schemas.microsoft.com/office/drawing/2014/main" id="{4DE5BE98-3B96-3D44-A969-570F32B203FE}"/>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45101" y="7050135"/>
            <a:ext cx="2019163" cy="478578"/>
          </a:xfrm>
          <a:prstGeom prst="rect">
            <a:avLst/>
          </a:prstGeom>
        </p:spPr>
      </p:pic>
    </p:spTree>
    <p:extLst>
      <p:ext uri="{BB962C8B-B14F-4D97-AF65-F5344CB8AC3E}">
        <p14:creationId xmlns:p14="http://schemas.microsoft.com/office/powerpoint/2010/main" val="2031537965"/>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0.xml"/><Relationship Id="rId6" Type="http://schemas.openxmlformats.org/officeDocument/2006/relationships/hyperlink" Target="https://doi.org/10.1037/a0024630" TargetMode="External"/><Relationship Id="rId5" Type="http://schemas.openxmlformats.org/officeDocument/2006/relationships/hyperlink" Target="https://doi.org/10.1080/03634520600566165" TargetMode="External"/><Relationship Id="rId4" Type="http://schemas.openxmlformats.org/officeDocument/2006/relationships/hyperlink" Target="https://psycnet.apa.org/doi/10.1037/a00207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C41E1944-0B7D-B34C-9971-278250131DED}"/>
              </a:ext>
            </a:extLst>
          </p:cNvPr>
          <p:cNvSpPr>
            <a:spLocks noChangeArrowheads="1"/>
          </p:cNvSpPr>
          <p:nvPr/>
        </p:nvSpPr>
        <p:spPr bwMode="auto">
          <a:xfrm>
            <a:off x="114767" y="166167"/>
            <a:ext cx="9830476" cy="594073"/>
          </a:xfrm>
          <a:prstGeom prst="rect">
            <a:avLst/>
          </a:prstGeom>
          <a:solidFill>
            <a:srgbClr val="0D2157"/>
          </a:solidFill>
          <a:ln w="9525">
            <a:solidFill>
              <a:schemeClr val="tx1"/>
            </a:solidFill>
            <a:miter lim="800000"/>
            <a:headEnd/>
            <a:tailEnd/>
          </a:ln>
        </p:spPr>
        <p:txBody>
          <a:bodyPr lIns="188595" tIns="113157" rIns="188595" bIns="113157" anchor="ctr"/>
          <a:lstStyle/>
          <a:p>
            <a:pPr algn="ctr" defTabSz="351651" eaLnBrk="0" hangingPunct="0">
              <a:spcBef>
                <a:spcPct val="10000"/>
              </a:spcBef>
              <a:spcAft>
                <a:spcPct val="10000"/>
              </a:spcAft>
            </a:pPr>
            <a:r>
              <a:rPr lang="en-US" sz="1155" b="1" dirty="0">
                <a:solidFill>
                  <a:schemeClr val="bg1"/>
                </a:solidFill>
                <a:latin typeface="Gill Sans MT"/>
              </a:rPr>
              <a:t>Student Perceptions of Faculty of Color at a Predominantly White Institution</a:t>
            </a:r>
          </a:p>
          <a:p>
            <a:pPr algn="ctr" defTabSz="351651" eaLnBrk="0" hangingPunct="0">
              <a:spcBef>
                <a:spcPct val="10000"/>
              </a:spcBef>
              <a:spcAft>
                <a:spcPct val="10000"/>
              </a:spcAft>
            </a:pPr>
            <a:r>
              <a:rPr lang="en-US" sz="1155" b="1" dirty="0">
                <a:solidFill>
                  <a:schemeClr val="bg1"/>
                </a:solidFill>
                <a:latin typeface="Gill Sans MT"/>
              </a:rPr>
              <a:t>Charly Cushing, Michaela Diaz, Michele Van Volkom, Janice C. Stapley </a:t>
            </a:r>
            <a:endParaRPr lang="en-US" sz="1155" b="1" dirty="0">
              <a:solidFill>
                <a:schemeClr val="bg1"/>
              </a:solidFill>
              <a:latin typeface="Gill Sans MT" pitchFamily="34" charset="0"/>
            </a:endParaRPr>
          </a:p>
          <a:p>
            <a:pPr algn="ctr" defTabSz="351651" eaLnBrk="0" hangingPunct="0">
              <a:spcBef>
                <a:spcPct val="10000"/>
              </a:spcBef>
              <a:spcAft>
                <a:spcPct val="10000"/>
              </a:spcAft>
            </a:pPr>
            <a:r>
              <a:rPr lang="en-US" sz="1155" b="1" dirty="0">
                <a:solidFill>
                  <a:schemeClr val="bg1"/>
                </a:solidFill>
                <a:latin typeface="Gill Sans MT" pitchFamily="34" charset="0"/>
              </a:rPr>
              <a:t>Monmouth University,  West Long Branch, NJ</a:t>
            </a:r>
          </a:p>
        </p:txBody>
      </p:sp>
      <p:pic>
        <p:nvPicPr>
          <p:cNvPr id="5" name="Picture 4">
            <a:extLst>
              <a:ext uri="{FF2B5EF4-FFF2-40B4-BE49-F238E27FC236}">
                <a16:creationId xmlns:a16="http://schemas.microsoft.com/office/drawing/2014/main" id="{6A3E6FD7-070D-6C4B-BE0B-DFF701F1D3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0066" y="218030"/>
            <a:ext cx="959807" cy="490347"/>
          </a:xfrm>
          <a:prstGeom prst="rect">
            <a:avLst/>
          </a:prstGeom>
        </p:spPr>
      </p:pic>
      <p:pic>
        <p:nvPicPr>
          <p:cNvPr id="6" name="Picture 5">
            <a:extLst>
              <a:ext uri="{FF2B5EF4-FFF2-40B4-BE49-F238E27FC236}">
                <a16:creationId xmlns:a16="http://schemas.microsoft.com/office/drawing/2014/main" id="{D7DC1174-7059-0F46-A3B0-E69D05DE3E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88527" y="218030"/>
            <a:ext cx="959807" cy="490347"/>
          </a:xfrm>
          <a:prstGeom prst="rect">
            <a:avLst/>
          </a:prstGeom>
        </p:spPr>
      </p:pic>
      <p:sp>
        <p:nvSpPr>
          <p:cNvPr id="7" name="Rectangle 6">
            <a:extLst>
              <a:ext uri="{FF2B5EF4-FFF2-40B4-BE49-F238E27FC236}">
                <a16:creationId xmlns:a16="http://schemas.microsoft.com/office/drawing/2014/main" id="{B4046FCF-6146-D94E-A66D-6BFBCB20ECFB}"/>
              </a:ext>
            </a:extLst>
          </p:cNvPr>
          <p:cNvSpPr>
            <a:spLocks noChangeArrowheads="1"/>
          </p:cNvSpPr>
          <p:nvPr/>
        </p:nvSpPr>
        <p:spPr bwMode="auto">
          <a:xfrm>
            <a:off x="3084842" y="759882"/>
            <a:ext cx="3117697" cy="2342056"/>
          </a:xfrm>
          <a:prstGeom prst="rect">
            <a:avLst/>
          </a:prstGeom>
          <a:solidFill>
            <a:schemeClr val="bg1"/>
          </a:solidFill>
          <a:ln w="9525">
            <a:solidFill>
              <a:schemeClr val="tx1"/>
            </a:solidFill>
            <a:miter lim="800000"/>
            <a:headEnd/>
            <a:tailEnd/>
          </a:ln>
        </p:spPr>
        <p:txBody>
          <a:bodyPr lIns="45720" tIns="45720" rIns="45720" bIns="45720" anchor="t"/>
          <a:lstStyle/>
          <a:p>
            <a:pPr lvl="1" algn="ctr" eaLnBrk="0" hangingPunct="0">
              <a:spcBef>
                <a:spcPct val="10000"/>
              </a:spcBef>
              <a:spcAft>
                <a:spcPct val="10000"/>
              </a:spcAft>
              <a:defRPr/>
            </a:pPr>
            <a:r>
              <a:rPr lang="en-US" sz="1600" b="1" dirty="0">
                <a:solidFill>
                  <a:srgbClr val="000000"/>
                </a:solidFill>
                <a:latin typeface="Gill Sans MT" pitchFamily="34" charset="0"/>
              </a:rPr>
              <a:t>Method</a:t>
            </a:r>
          </a:p>
          <a:p>
            <a:endParaRPr lang="en-US" sz="1150" dirty="0">
              <a:latin typeface="Gill Sans MT"/>
            </a:endParaRPr>
          </a:p>
          <a:p>
            <a:r>
              <a:rPr lang="en-US" sz="1250" dirty="0">
                <a:latin typeface="Gill Sans MT"/>
              </a:rPr>
              <a:t>One hundred and twenty female and 5 male participants (Mean age = 19.77) were randomly assigned to read one of three vignettes which varied in professors’ ethnicity.  Two participants failed to report their gender.  Participants answered a 15-item perceptions scale, a yes/no question on taking a course with the instructor, and a demographics form, which included a manipulation check.</a:t>
            </a:r>
            <a:endParaRPr lang="en-US" sz="1250" dirty="0">
              <a:latin typeface="Gill Sans MT" panose="020B0502020104020203" pitchFamily="34" charset="77"/>
            </a:endParaRPr>
          </a:p>
          <a:p>
            <a:pPr lvl="1" algn="ctr" eaLnBrk="0" hangingPunct="0">
              <a:spcBef>
                <a:spcPct val="10000"/>
              </a:spcBef>
              <a:spcAft>
                <a:spcPct val="10000"/>
              </a:spcAft>
              <a:defRPr/>
            </a:pPr>
            <a:endParaRPr lang="en-US" sz="1650" b="1" dirty="0">
              <a:solidFill>
                <a:srgbClr val="000000"/>
              </a:solidFill>
              <a:latin typeface="Gill Sans MT" pitchFamily="34" charset="0"/>
            </a:endParaRPr>
          </a:p>
        </p:txBody>
      </p:sp>
      <p:sp>
        <p:nvSpPr>
          <p:cNvPr id="9" name="Rectangle 2">
            <a:extLst>
              <a:ext uri="{FF2B5EF4-FFF2-40B4-BE49-F238E27FC236}">
                <a16:creationId xmlns:a16="http://schemas.microsoft.com/office/drawing/2014/main" id="{7C422AD7-A769-3F40-99B2-5DD19494C7FA}"/>
              </a:ext>
            </a:extLst>
          </p:cNvPr>
          <p:cNvSpPr>
            <a:spLocks noChangeArrowheads="1"/>
          </p:cNvSpPr>
          <p:nvPr/>
        </p:nvSpPr>
        <p:spPr bwMode="auto">
          <a:xfrm>
            <a:off x="3086453" y="3101940"/>
            <a:ext cx="3104697" cy="3650209"/>
          </a:xfrm>
          <a:prstGeom prst="rect">
            <a:avLst/>
          </a:prstGeom>
          <a:solidFill>
            <a:schemeClr val="bg1"/>
          </a:solidFill>
          <a:ln w="9525">
            <a:solidFill>
              <a:schemeClr val="tx1"/>
            </a:solidFill>
            <a:miter lim="800000"/>
            <a:headEnd/>
            <a:tailEnd/>
          </a:ln>
        </p:spPr>
        <p:txBody>
          <a:bodyPr lIns="45720" tIns="45720" rIns="45720" bIns="45720" anchor="t"/>
          <a:lstStyle/>
          <a:p>
            <a:pPr lvl="1" algn="ctr">
              <a:spcBef>
                <a:spcPct val="10000"/>
              </a:spcBef>
              <a:spcAft>
                <a:spcPct val="10000"/>
              </a:spcAft>
              <a:defRPr/>
            </a:pPr>
            <a:r>
              <a:rPr lang="en-US" sz="1600" b="1" dirty="0">
                <a:solidFill>
                  <a:srgbClr val="000000"/>
                </a:solidFill>
                <a:latin typeface="Gill Sans MT"/>
                <a:cs typeface="Calibri"/>
              </a:rPr>
              <a:t>Results</a:t>
            </a:r>
          </a:p>
          <a:p>
            <a:pPr>
              <a:spcBef>
                <a:spcPct val="10000"/>
              </a:spcBef>
              <a:spcAft>
                <a:spcPct val="10000"/>
              </a:spcAft>
              <a:defRPr/>
            </a:pPr>
            <a:r>
              <a:rPr lang="en-US" sz="1400" b="1" dirty="0">
                <a:solidFill>
                  <a:srgbClr val="000000"/>
                </a:solidFill>
                <a:latin typeface="Gill Sans MT"/>
                <a:cs typeface="Calibri"/>
              </a:rPr>
              <a:t>Students’ Perception of Professors</a:t>
            </a:r>
            <a:endParaRPr lang="en-US" sz="1400" b="1" dirty="0">
              <a:solidFill>
                <a:srgbClr val="000000"/>
              </a:solidFill>
              <a:latin typeface="Gill Sans MT" panose="020B0502020104020203" pitchFamily="34" charset="0"/>
              <a:cs typeface="Calibri"/>
            </a:endParaRPr>
          </a:p>
          <a:p>
            <a:pPr>
              <a:spcBef>
                <a:spcPct val="10000"/>
              </a:spcBef>
              <a:spcAft>
                <a:spcPct val="10000"/>
              </a:spcAft>
              <a:defRPr/>
            </a:pPr>
            <a:r>
              <a:rPr lang="en-US" sz="1400" dirty="0">
                <a:latin typeface="Gill Sans MT"/>
                <a:cs typeface="Calibri"/>
              </a:rPr>
              <a:t>One-way ANOVA</a:t>
            </a:r>
            <a:r>
              <a:rPr lang="en-US" sz="1400" dirty="0">
                <a:latin typeface="Gill Sans MT"/>
                <a:ea typeface="+mn-lt"/>
                <a:cs typeface="+mn-lt"/>
              </a:rPr>
              <a:t>, </a:t>
            </a:r>
            <a:r>
              <a:rPr lang="en-US" sz="1400" i="1" dirty="0">
                <a:latin typeface="Gill Sans MT"/>
                <a:ea typeface="+mn-lt"/>
                <a:cs typeface="+mn-lt"/>
              </a:rPr>
              <a:t>p </a:t>
            </a:r>
            <a:r>
              <a:rPr lang="en-US" sz="1400" dirty="0">
                <a:latin typeface="Gill Sans MT"/>
                <a:ea typeface="+mn-lt"/>
                <a:cs typeface="+mn-lt"/>
              </a:rPr>
              <a:t>= .23, showed there were no significant differences by ethnicity of professor on students’ ratings.</a:t>
            </a:r>
            <a:endParaRPr lang="en-US" sz="1400" dirty="0">
              <a:solidFill>
                <a:srgbClr val="000000"/>
              </a:solidFill>
              <a:latin typeface="Gill Sans MT"/>
              <a:cs typeface="Calibri"/>
            </a:endParaRPr>
          </a:p>
          <a:p>
            <a:pPr eaLnBrk="0" hangingPunct="0">
              <a:spcBef>
                <a:spcPct val="10000"/>
              </a:spcBef>
              <a:spcAft>
                <a:spcPct val="10000"/>
              </a:spcAft>
              <a:defRPr/>
            </a:pPr>
            <a:r>
              <a:rPr lang="en-US" sz="1400" b="1" dirty="0">
                <a:solidFill>
                  <a:srgbClr val="000000"/>
                </a:solidFill>
                <a:latin typeface="Gill Sans MT"/>
              </a:rPr>
              <a:t>Likelihood of Taking a Class</a:t>
            </a:r>
            <a:endParaRPr lang="en-US" sz="1400" b="1" dirty="0">
              <a:solidFill>
                <a:srgbClr val="000000"/>
              </a:solidFill>
              <a:latin typeface="Gill Sans MT" panose="020B0502020104020203" pitchFamily="34" charset="0"/>
            </a:endParaRPr>
          </a:p>
          <a:p>
            <a:pPr>
              <a:spcBef>
                <a:spcPct val="10000"/>
              </a:spcBef>
              <a:spcAft>
                <a:spcPct val="10000"/>
              </a:spcAft>
              <a:defRPr/>
            </a:pPr>
            <a:r>
              <a:rPr lang="en-US" sz="1400" dirty="0">
                <a:latin typeface="Gill Sans MT"/>
                <a:ea typeface="+mn-lt"/>
                <a:cs typeface="+mn-lt"/>
              </a:rPr>
              <a:t>Students’ likelihood to take a class with the professor if given the option</a:t>
            </a:r>
            <a:r>
              <a:rPr lang="en-US" sz="1400" dirty="0">
                <a:solidFill>
                  <a:srgbClr val="000000"/>
                </a:solidFill>
                <a:latin typeface="Gill Sans MT"/>
                <a:ea typeface="+mn-lt"/>
              </a:rPr>
              <a:t> was </a:t>
            </a:r>
            <a:r>
              <a:rPr lang="en-US" sz="1400" dirty="0">
                <a:solidFill>
                  <a:srgbClr val="000000"/>
                </a:solidFill>
                <a:latin typeface="Gill Sans MT"/>
                <a:cs typeface="Calibri"/>
              </a:rPr>
              <a:t>approaching significance: χ²</a:t>
            </a:r>
            <a:r>
              <a:rPr lang="en-US" sz="1400" dirty="0">
                <a:latin typeface="Gill Sans MT"/>
                <a:ea typeface="+mn-lt"/>
                <a:cs typeface="+mn-lt"/>
              </a:rPr>
              <a:t> (2, </a:t>
            </a:r>
            <a:r>
              <a:rPr lang="en-US" sz="1400" i="1" dirty="0">
                <a:latin typeface="Gill Sans MT"/>
                <a:ea typeface="+mn-lt"/>
                <a:cs typeface="+mn-lt"/>
              </a:rPr>
              <a:t>N </a:t>
            </a:r>
            <a:r>
              <a:rPr lang="en-US" sz="1400" dirty="0">
                <a:latin typeface="Gill Sans MT"/>
                <a:ea typeface="+mn-lt"/>
                <a:cs typeface="+mn-lt"/>
              </a:rPr>
              <a:t>= 127) = 5.73, </a:t>
            </a:r>
            <a:r>
              <a:rPr lang="en-US" sz="1400" i="1" dirty="0">
                <a:latin typeface="Gill Sans MT"/>
                <a:ea typeface="+mn-lt"/>
                <a:cs typeface="+mn-lt"/>
              </a:rPr>
              <a:t>p </a:t>
            </a:r>
            <a:r>
              <a:rPr lang="en-US" sz="1400" dirty="0">
                <a:latin typeface="Gill Sans MT"/>
                <a:ea typeface="+mn-lt"/>
                <a:cs typeface="+mn-lt"/>
              </a:rPr>
              <a:t> = .057.</a:t>
            </a:r>
          </a:p>
          <a:p>
            <a:pPr>
              <a:spcBef>
                <a:spcPct val="10000"/>
              </a:spcBef>
              <a:spcAft>
                <a:spcPct val="10000"/>
              </a:spcAft>
              <a:defRPr/>
            </a:pPr>
            <a:r>
              <a:rPr lang="en-US" sz="1400" b="1" dirty="0">
                <a:latin typeface="Gill Sans MT"/>
                <a:ea typeface="+mn-lt"/>
                <a:cs typeface="+mn-lt"/>
              </a:rPr>
              <a:t>Manipulation Check</a:t>
            </a:r>
          </a:p>
          <a:p>
            <a:pPr>
              <a:spcBef>
                <a:spcPct val="10000"/>
              </a:spcBef>
              <a:spcAft>
                <a:spcPct val="10000"/>
              </a:spcAft>
              <a:defRPr/>
            </a:pPr>
            <a:r>
              <a:rPr lang="en-US" sz="1400" dirty="0">
                <a:solidFill>
                  <a:srgbClr val="000000"/>
                </a:solidFill>
                <a:latin typeface="Gill Sans MT"/>
                <a:ea typeface="+mn-lt"/>
                <a:cs typeface="+mn-lt"/>
              </a:rPr>
              <a:t>Participants did </a:t>
            </a:r>
            <a:r>
              <a:rPr lang="en-US" sz="1400" b="1" dirty="0">
                <a:solidFill>
                  <a:srgbClr val="000000"/>
                </a:solidFill>
                <a:latin typeface="Gill Sans MT"/>
                <a:ea typeface="+mn-lt"/>
                <a:cs typeface="+mn-lt"/>
              </a:rPr>
              <a:t>usually</a:t>
            </a:r>
            <a:r>
              <a:rPr lang="en-US" sz="1400" dirty="0">
                <a:solidFill>
                  <a:srgbClr val="000000"/>
                </a:solidFill>
                <a:latin typeface="Gill Sans MT"/>
                <a:ea typeface="+mn-lt"/>
                <a:cs typeface="+mn-lt"/>
              </a:rPr>
              <a:t> correctly identify the race of the professor they read about </a:t>
            </a:r>
            <a:r>
              <a:rPr lang="en-US" sz="1400" dirty="0">
                <a:latin typeface="Gill Sans MT"/>
                <a:ea typeface="+mn-lt"/>
                <a:cs typeface="+mn-lt"/>
              </a:rPr>
              <a:t>χ² (10, </a:t>
            </a:r>
            <a:r>
              <a:rPr lang="en-US" sz="1400" i="1" dirty="0">
                <a:latin typeface="Gill Sans MT"/>
                <a:ea typeface="+mn-lt"/>
                <a:cs typeface="+mn-lt"/>
              </a:rPr>
              <a:t>N</a:t>
            </a:r>
            <a:r>
              <a:rPr lang="en-US" sz="1400" dirty="0">
                <a:latin typeface="Gill Sans MT"/>
                <a:ea typeface="+mn-lt"/>
                <a:cs typeface="+mn-lt"/>
              </a:rPr>
              <a:t> = 127) = 163.01, </a:t>
            </a:r>
            <a:r>
              <a:rPr lang="en-US" sz="1400" i="1" dirty="0">
                <a:latin typeface="Gill Sans MT"/>
                <a:ea typeface="+mn-lt"/>
                <a:cs typeface="+mn-lt"/>
              </a:rPr>
              <a:t>p</a:t>
            </a:r>
            <a:r>
              <a:rPr lang="en-US" sz="1400" dirty="0">
                <a:latin typeface="Gill Sans MT"/>
                <a:ea typeface="+mn-lt"/>
                <a:cs typeface="+mn-lt"/>
              </a:rPr>
              <a:t> &lt; .01.</a:t>
            </a:r>
            <a:endParaRPr lang="en-US" sz="1400" dirty="0">
              <a:solidFill>
                <a:srgbClr val="000000"/>
              </a:solidFill>
              <a:latin typeface="Gill Sans MT"/>
              <a:cs typeface="Calibri"/>
            </a:endParaRPr>
          </a:p>
          <a:p>
            <a:pPr>
              <a:defRPr/>
            </a:pPr>
            <a:r>
              <a:rPr lang="en-US" sz="1250" dirty="0">
                <a:solidFill>
                  <a:srgbClr val="000000"/>
                </a:solidFill>
                <a:latin typeface="Gill Sans MT"/>
              </a:rPr>
              <a:t>	</a:t>
            </a:r>
            <a:endParaRPr lang="en-US" sz="1250" b="1" dirty="0">
              <a:solidFill>
                <a:srgbClr val="000000"/>
              </a:solidFill>
              <a:latin typeface="Gill Sans MT"/>
            </a:endParaRPr>
          </a:p>
        </p:txBody>
      </p:sp>
      <p:sp>
        <p:nvSpPr>
          <p:cNvPr id="10" name="Rectangle 5">
            <a:extLst>
              <a:ext uri="{FF2B5EF4-FFF2-40B4-BE49-F238E27FC236}">
                <a16:creationId xmlns:a16="http://schemas.microsoft.com/office/drawing/2014/main" id="{0E98CB0C-7A2B-364A-A8AE-F5310BA26E80}"/>
              </a:ext>
            </a:extLst>
          </p:cNvPr>
          <p:cNvSpPr>
            <a:spLocks noChangeArrowheads="1"/>
          </p:cNvSpPr>
          <p:nvPr/>
        </p:nvSpPr>
        <p:spPr bwMode="auto">
          <a:xfrm>
            <a:off x="114767" y="759881"/>
            <a:ext cx="2970076" cy="3126317"/>
          </a:xfrm>
          <a:prstGeom prst="rect">
            <a:avLst/>
          </a:prstGeom>
          <a:solidFill>
            <a:schemeClr val="bg1"/>
          </a:solidFill>
          <a:ln w="9525">
            <a:solidFill>
              <a:schemeClr val="tx1"/>
            </a:solidFill>
            <a:miter lim="800000"/>
            <a:headEnd/>
            <a:tailEnd/>
          </a:ln>
        </p:spPr>
        <p:txBody>
          <a:bodyPr lIns="45720" tIns="45720" rIns="45720" bIns="45720" anchor="t"/>
          <a:lstStyle/>
          <a:p>
            <a:pPr algn="ctr">
              <a:defRPr/>
            </a:pPr>
            <a:r>
              <a:rPr lang="en-US" sz="1200" b="1" dirty="0">
                <a:solidFill>
                  <a:srgbClr val="000000"/>
                </a:solidFill>
                <a:latin typeface="Gill Sans MT" panose="020B0502020104020203" pitchFamily="34" charset="77"/>
              </a:rPr>
              <a:t>Abstract</a:t>
            </a:r>
            <a:endParaRPr lang="en-US" sz="1200" dirty="0">
              <a:latin typeface="Gill Sans MT" panose="020B0502020104020203" pitchFamily="34" charset="77"/>
            </a:endParaRPr>
          </a:p>
          <a:p>
            <a:pPr>
              <a:defRPr/>
            </a:pPr>
            <a:endParaRPr lang="en-US" sz="1100" dirty="0">
              <a:latin typeface="Gill Sans MT" panose="020B0502020104020203" pitchFamily="34" charset="77"/>
              <a:ea typeface="+mn-lt"/>
              <a:cs typeface="+mn-lt"/>
            </a:endParaRPr>
          </a:p>
          <a:p>
            <a:pPr>
              <a:defRPr/>
            </a:pPr>
            <a:r>
              <a:rPr lang="en-US" sz="1150" dirty="0">
                <a:latin typeface="Gill Sans MT" panose="020B0502020104020203" pitchFamily="34" charset="77"/>
                <a:ea typeface="+mn-lt"/>
                <a:cs typeface="+mn-lt"/>
              </a:rPr>
              <a:t>This experiment tested students’ perceptions of professors with different ethnicities. Students (N = 127) at a primarily White northeastern university participated through a participant pool. Participants read one of three vignettes describing a fictitious Anthropology professor—an African American professor, a Latinx professor, or an Asian American professor.  They completed a questionnaire on their perceptions of the professor and a demographics form with a manipulation check. There was no significant effect of ethnicity of professor, but there was a trend toward students being least likely to say they would take a class with an Asian American professor.</a:t>
            </a:r>
          </a:p>
          <a:p>
            <a:pPr>
              <a:defRPr/>
            </a:pPr>
            <a:endParaRPr lang="en-US" sz="660" b="1" dirty="0">
              <a:solidFill>
                <a:srgbClr val="000000"/>
              </a:solidFill>
              <a:latin typeface="Gill Sans MT" pitchFamily="34" charset="0"/>
            </a:endParaRPr>
          </a:p>
        </p:txBody>
      </p:sp>
      <p:sp>
        <p:nvSpPr>
          <p:cNvPr id="11" name="Rectangle 6">
            <a:extLst>
              <a:ext uri="{FF2B5EF4-FFF2-40B4-BE49-F238E27FC236}">
                <a16:creationId xmlns:a16="http://schemas.microsoft.com/office/drawing/2014/main" id="{10CA6A7B-B16C-2745-A3FB-D838AA6BB770}"/>
              </a:ext>
            </a:extLst>
          </p:cNvPr>
          <p:cNvSpPr>
            <a:spLocks noChangeArrowheads="1"/>
          </p:cNvSpPr>
          <p:nvPr/>
        </p:nvSpPr>
        <p:spPr bwMode="auto">
          <a:xfrm>
            <a:off x="113157" y="3886200"/>
            <a:ext cx="2971685" cy="2865950"/>
          </a:xfrm>
          <a:prstGeom prst="rect">
            <a:avLst/>
          </a:prstGeom>
          <a:solidFill>
            <a:schemeClr val="bg1"/>
          </a:solidFill>
          <a:ln w="9525">
            <a:solidFill>
              <a:schemeClr val="tx1"/>
            </a:solidFill>
            <a:miter lim="800000"/>
            <a:headEnd/>
            <a:tailEnd/>
          </a:ln>
        </p:spPr>
        <p:txBody>
          <a:bodyPr lIns="45720" tIns="45720" rIns="45720" bIns="45720" anchor="t"/>
          <a:lstStyle/>
          <a:p>
            <a:pPr lvl="1" algn="ctr" eaLnBrk="0" hangingPunct="0">
              <a:spcBef>
                <a:spcPct val="10000"/>
              </a:spcBef>
              <a:spcAft>
                <a:spcPct val="10000"/>
              </a:spcAft>
              <a:defRPr/>
            </a:pPr>
            <a:r>
              <a:rPr lang="en-US" sz="1200" b="1" dirty="0">
                <a:solidFill>
                  <a:srgbClr val="000000"/>
                </a:solidFill>
                <a:latin typeface="Gill Sans MT" panose="020B0502020104020203" pitchFamily="34" charset="77"/>
              </a:rPr>
              <a:t>Introduction</a:t>
            </a:r>
            <a:r>
              <a:rPr lang="en-US" sz="1200" dirty="0">
                <a:latin typeface="Gill Sans MT" panose="020B0502020104020203" pitchFamily="34" charset="77"/>
              </a:rPr>
              <a:t>  </a:t>
            </a:r>
            <a:endParaRPr lang="en-US" sz="1200" dirty="0">
              <a:solidFill>
                <a:srgbClr val="000000"/>
              </a:solidFill>
              <a:latin typeface="Gill Sans MT" panose="020B0502020104020203" pitchFamily="34" charset="77"/>
            </a:endParaRPr>
          </a:p>
          <a:p>
            <a:pPr eaLnBrk="0" hangingPunct="0">
              <a:spcBef>
                <a:spcPct val="10000"/>
              </a:spcBef>
              <a:spcAft>
                <a:spcPct val="10000"/>
              </a:spcAft>
              <a:defRPr/>
            </a:pPr>
            <a:r>
              <a:rPr lang="en-US" sz="1200" dirty="0">
                <a:solidFill>
                  <a:srgbClr val="000000"/>
                </a:solidFill>
                <a:latin typeface="Gill Sans MT" panose="020B0502020104020203" pitchFamily="34" charset="77"/>
              </a:rPr>
              <a:t>Student evaluation biases by professors’ ethnicities have been found (e.g., Bavishi et al., 2010; </a:t>
            </a:r>
            <a:r>
              <a:rPr lang="en-US" sz="1200" dirty="0">
                <a:latin typeface="Gill Sans MT" panose="020B0502020104020203" pitchFamily="34" charset="77"/>
              </a:rPr>
              <a:t>Glascock &amp; Ruggiero, 2006). </a:t>
            </a:r>
            <a:r>
              <a:rPr lang="en-US" sz="1200" dirty="0">
                <a:solidFill>
                  <a:srgbClr val="000000"/>
                </a:solidFill>
                <a:latin typeface="Gill Sans MT" panose="020B0502020104020203" pitchFamily="34" charset="77"/>
              </a:rPr>
              <a:t>Students’ perceptions of professors are consistent with stereotypes about the ethnicities of  professors </a:t>
            </a:r>
            <a:r>
              <a:rPr lang="en-US" sz="1200" dirty="0">
                <a:latin typeface="Gill Sans MT" panose="020B0502020104020203" pitchFamily="34" charset="77"/>
              </a:rPr>
              <a:t>(e.g., Sotello Viernes Turner et al., 2011).  </a:t>
            </a:r>
            <a:r>
              <a:rPr lang="en-US" sz="1200" dirty="0">
                <a:solidFill>
                  <a:srgbClr val="000000"/>
                </a:solidFill>
                <a:latin typeface="Gill Sans MT" panose="020B0502020104020203" pitchFamily="34" charset="77"/>
              </a:rPr>
              <a:t>This experiment investigated the relationship between ethnicity of professor and students’ perceptions of a professor without comparing them to a White professor.</a:t>
            </a:r>
          </a:p>
          <a:p>
            <a:pPr eaLnBrk="0" hangingPunct="0">
              <a:spcBef>
                <a:spcPct val="10000"/>
              </a:spcBef>
              <a:spcAft>
                <a:spcPct val="10000"/>
              </a:spcAft>
              <a:defRPr/>
            </a:pPr>
            <a:r>
              <a:rPr lang="en-US" sz="1150" b="1" dirty="0">
                <a:solidFill>
                  <a:srgbClr val="000000"/>
                </a:solidFill>
                <a:latin typeface="Gill Sans MT" panose="020B0502020104020203" pitchFamily="34" charset="77"/>
              </a:rPr>
              <a:t>Hypotheses: </a:t>
            </a:r>
            <a:r>
              <a:rPr lang="en-US" sz="1150" dirty="0">
                <a:solidFill>
                  <a:srgbClr val="000000"/>
                </a:solidFill>
                <a:latin typeface="Gill Sans MT" panose="020B0502020104020203" pitchFamily="34" charset="77"/>
              </a:rPr>
              <a:t>The Asian American professor will be rated the lowest and the Latinx professor will be rated the highest.</a:t>
            </a:r>
          </a:p>
        </p:txBody>
      </p:sp>
      <p:sp>
        <p:nvSpPr>
          <p:cNvPr id="12" name="Rectangle 60">
            <a:extLst>
              <a:ext uri="{FF2B5EF4-FFF2-40B4-BE49-F238E27FC236}">
                <a16:creationId xmlns:a16="http://schemas.microsoft.com/office/drawing/2014/main" id="{BD7FA2F1-CA27-2D42-A83A-7E2D314399A6}"/>
              </a:ext>
            </a:extLst>
          </p:cNvPr>
          <p:cNvSpPr>
            <a:spLocks noChangeArrowheads="1"/>
          </p:cNvSpPr>
          <p:nvPr/>
        </p:nvSpPr>
        <p:spPr bwMode="auto">
          <a:xfrm>
            <a:off x="6189024" y="6213738"/>
            <a:ext cx="3754610" cy="538411"/>
          </a:xfrm>
          <a:prstGeom prst="rect">
            <a:avLst/>
          </a:prstGeom>
          <a:solidFill>
            <a:schemeClr val="bg1"/>
          </a:solidFill>
          <a:ln w="9525">
            <a:solidFill>
              <a:schemeClr val="tx1"/>
            </a:solidFill>
            <a:miter lim="800000"/>
            <a:headEnd/>
            <a:tailEnd/>
          </a:ln>
        </p:spPr>
        <p:txBody>
          <a:bodyPr lIns="188595" tIns="113157" rIns="188595" bIns="113157"/>
          <a:lstStyle/>
          <a:p>
            <a:pPr eaLnBrk="0" hangingPunct="0">
              <a:spcBef>
                <a:spcPct val="10000"/>
              </a:spcBef>
              <a:spcAft>
                <a:spcPct val="10000"/>
              </a:spcAft>
            </a:pPr>
            <a:r>
              <a:rPr lang="en-US" sz="700" dirty="0">
                <a:latin typeface="Gill Sans MT" pitchFamily="34" charset="0"/>
              </a:rPr>
              <a:t>Presented at:  Student Scholarship Week, Monmouth University,  April 22</a:t>
            </a:r>
            <a:r>
              <a:rPr lang="en-US" sz="700" baseline="30000" dirty="0">
                <a:latin typeface="Gill Sans MT" pitchFamily="34" charset="0"/>
              </a:rPr>
              <a:t>nd</a:t>
            </a:r>
            <a:r>
              <a:rPr lang="en-US" sz="700" dirty="0">
                <a:latin typeface="Gill Sans MT" pitchFamily="34" charset="0"/>
              </a:rPr>
              <a:t>, 2021.</a:t>
            </a:r>
            <a:endParaRPr lang="en-US" sz="700" b="1" dirty="0">
              <a:latin typeface="Gill Sans MT" pitchFamily="34" charset="0"/>
            </a:endParaRPr>
          </a:p>
          <a:p>
            <a:pPr eaLnBrk="0" hangingPunct="0">
              <a:spcBef>
                <a:spcPct val="10000"/>
              </a:spcBef>
              <a:spcAft>
                <a:spcPct val="10000"/>
              </a:spcAft>
            </a:pPr>
            <a:r>
              <a:rPr lang="en-US" sz="700" dirty="0">
                <a:latin typeface="Gill Sans MT" pitchFamily="34" charset="0"/>
              </a:rPr>
              <a:t>Please direct all feedback to: Dr. Michele Van Volkom, Monmouth University, mvanvolk@monmouth.edu </a:t>
            </a:r>
            <a:endParaRPr lang="en-US" sz="700" dirty="0">
              <a:solidFill>
                <a:srgbClr val="FF0000"/>
              </a:solidFill>
              <a:latin typeface="Gill Sans MT" pitchFamily="34" charset="0"/>
            </a:endParaRPr>
          </a:p>
        </p:txBody>
      </p:sp>
      <p:sp>
        <p:nvSpPr>
          <p:cNvPr id="13" name="Rectangle 2">
            <a:extLst>
              <a:ext uri="{FF2B5EF4-FFF2-40B4-BE49-F238E27FC236}">
                <a16:creationId xmlns:a16="http://schemas.microsoft.com/office/drawing/2014/main" id="{D0E17456-6762-E540-A75D-D72174630F7C}"/>
              </a:ext>
            </a:extLst>
          </p:cNvPr>
          <p:cNvSpPr>
            <a:spLocks noChangeArrowheads="1"/>
          </p:cNvSpPr>
          <p:nvPr/>
        </p:nvSpPr>
        <p:spPr bwMode="auto">
          <a:xfrm>
            <a:off x="6190632" y="759882"/>
            <a:ext cx="3753002" cy="1897205"/>
          </a:xfrm>
          <a:prstGeom prst="rect">
            <a:avLst/>
          </a:prstGeom>
          <a:solidFill>
            <a:schemeClr val="bg1"/>
          </a:solidFill>
          <a:ln w="9525">
            <a:solidFill>
              <a:schemeClr val="tx1"/>
            </a:solidFill>
            <a:miter lim="800000"/>
            <a:headEnd/>
            <a:tailEnd/>
          </a:ln>
        </p:spPr>
        <p:txBody>
          <a:bodyPr lIns="251460" tIns="150876" rIns="251460" bIns="150876"/>
          <a:lstStyle/>
          <a:p>
            <a:pPr lvl="1" algn="ctr" eaLnBrk="0" hangingPunct="0">
              <a:spcBef>
                <a:spcPct val="10000"/>
              </a:spcBef>
              <a:spcAft>
                <a:spcPct val="10000"/>
              </a:spcAft>
              <a:defRPr/>
            </a:pPr>
            <a:endParaRPr lang="en-US" sz="2200" b="1" dirty="0">
              <a:solidFill>
                <a:srgbClr val="000000"/>
              </a:solidFill>
              <a:latin typeface="Gill Sans MT" pitchFamily="34" charset="0"/>
            </a:endParaRPr>
          </a:p>
          <a:p>
            <a:pPr>
              <a:spcBef>
                <a:spcPts val="330"/>
              </a:spcBef>
              <a:buSzPct val="76000"/>
              <a:defRPr/>
            </a:pPr>
            <a:endParaRPr lang="en-US" sz="495" dirty="0">
              <a:latin typeface="Gill Sans MT" pitchFamily="34" charset="0"/>
            </a:endParaRPr>
          </a:p>
          <a:p>
            <a:pPr>
              <a:spcBef>
                <a:spcPts val="330"/>
              </a:spcBef>
              <a:buSzPct val="76000"/>
              <a:defRPr/>
            </a:pPr>
            <a:endParaRPr lang="en-US" sz="1540" dirty="0">
              <a:latin typeface="Gill Sans MT" pitchFamily="34" charset="0"/>
            </a:endParaRPr>
          </a:p>
          <a:p>
            <a:pPr>
              <a:spcBef>
                <a:spcPts val="330"/>
              </a:spcBef>
              <a:buSzPct val="76000"/>
              <a:defRPr/>
            </a:pPr>
            <a:endParaRPr lang="en-US" sz="1540" dirty="0">
              <a:latin typeface="Gill Sans MT" pitchFamily="34" charset="0"/>
            </a:endParaRPr>
          </a:p>
          <a:p>
            <a:pPr eaLnBrk="0" hangingPunct="0">
              <a:spcBef>
                <a:spcPct val="10000"/>
              </a:spcBef>
              <a:spcAft>
                <a:spcPct val="10000"/>
              </a:spcAft>
              <a:defRPr/>
            </a:pPr>
            <a:endParaRPr lang="en-US" sz="1430" dirty="0">
              <a:latin typeface="Gill Sans MT" pitchFamily="34" charset="0"/>
            </a:endParaRPr>
          </a:p>
        </p:txBody>
      </p:sp>
      <p:sp>
        <p:nvSpPr>
          <p:cNvPr id="14" name="Rectangle 2">
            <a:extLst>
              <a:ext uri="{FF2B5EF4-FFF2-40B4-BE49-F238E27FC236}">
                <a16:creationId xmlns:a16="http://schemas.microsoft.com/office/drawing/2014/main" id="{7C9B93FA-CC3A-4141-8D4F-6D7F7D9C3AD7}"/>
              </a:ext>
            </a:extLst>
          </p:cNvPr>
          <p:cNvSpPr>
            <a:spLocks noChangeArrowheads="1"/>
          </p:cNvSpPr>
          <p:nvPr/>
        </p:nvSpPr>
        <p:spPr bwMode="auto">
          <a:xfrm>
            <a:off x="6189024" y="2657087"/>
            <a:ext cx="3754610" cy="2319514"/>
          </a:xfrm>
          <a:prstGeom prst="rect">
            <a:avLst/>
          </a:prstGeom>
          <a:solidFill>
            <a:schemeClr val="bg1"/>
          </a:solidFill>
          <a:ln w="9525">
            <a:solidFill>
              <a:schemeClr val="tx1"/>
            </a:solidFill>
            <a:miter lim="800000"/>
            <a:headEnd/>
            <a:tailEnd/>
          </a:ln>
        </p:spPr>
        <p:txBody>
          <a:bodyPr lIns="45720" tIns="45720" rIns="45720" bIns="45720" anchor="t"/>
          <a:lstStyle/>
          <a:p>
            <a:pPr algn="ctr" eaLnBrk="0" hangingPunct="0"/>
            <a:r>
              <a:rPr lang="en-US" sz="1200" b="1" dirty="0">
                <a:latin typeface="Gill Sans MT" pitchFamily="34" charset="0"/>
              </a:rPr>
              <a:t>Discussion</a:t>
            </a:r>
          </a:p>
          <a:p>
            <a:r>
              <a:rPr lang="en-US" sz="1150" dirty="0">
                <a:latin typeface="Gill Sans MT"/>
                <a:ea typeface="+mn-lt"/>
                <a:cs typeface="+mn-lt"/>
              </a:rPr>
              <a:t>No significant relationship was found between students’ ratings and professors’ ethnicity. This study was unique in that it compared professors of three different underrepresented groups. These results may show a decrease in biases among college students, or a sign people are more likely to suppress their biases. It can be replicated on diverse campuses and in different areas of the country. This topic is important because it impacts the work environment of professors of color, however, these results indicate a hopeful future for those who have been marginalized in the past.</a:t>
            </a:r>
            <a:endParaRPr lang="en-US" sz="1150" dirty="0">
              <a:latin typeface="Gill Sans MT"/>
              <a:cs typeface="Calibri"/>
            </a:endParaRPr>
          </a:p>
        </p:txBody>
      </p:sp>
      <p:sp>
        <p:nvSpPr>
          <p:cNvPr id="15" name="Rectangle 59">
            <a:extLst>
              <a:ext uri="{FF2B5EF4-FFF2-40B4-BE49-F238E27FC236}">
                <a16:creationId xmlns:a16="http://schemas.microsoft.com/office/drawing/2014/main" id="{147721A9-3DE8-044F-BC6D-6BF4287E19EA}"/>
              </a:ext>
            </a:extLst>
          </p:cNvPr>
          <p:cNvSpPr>
            <a:spLocks noChangeArrowheads="1"/>
          </p:cNvSpPr>
          <p:nvPr/>
        </p:nvSpPr>
        <p:spPr bwMode="auto">
          <a:xfrm>
            <a:off x="6189024" y="4954964"/>
            <a:ext cx="3754610" cy="1352573"/>
          </a:xfrm>
          <a:prstGeom prst="rect">
            <a:avLst/>
          </a:prstGeom>
          <a:solidFill>
            <a:schemeClr val="bg1"/>
          </a:solidFill>
          <a:ln w="9525">
            <a:solidFill>
              <a:schemeClr val="tx1"/>
            </a:solidFill>
            <a:miter lim="800000"/>
            <a:headEnd/>
            <a:tailEnd/>
          </a:ln>
        </p:spPr>
        <p:txBody>
          <a:bodyPr lIns="45720" tIns="45720" rIns="45720" bIns="45720"/>
          <a:lstStyle/>
          <a:p>
            <a:pPr algn="ctr" defTabSz="468868" eaLnBrk="0" hangingPunct="0">
              <a:spcBef>
                <a:spcPct val="10000"/>
              </a:spcBef>
              <a:spcAft>
                <a:spcPct val="10000"/>
              </a:spcAft>
            </a:pPr>
            <a:r>
              <a:rPr lang="en-US" sz="1100" b="1" dirty="0">
                <a:latin typeface="Gill Sans MT" pitchFamily="34" charset="0"/>
              </a:rPr>
              <a:t> References</a:t>
            </a:r>
          </a:p>
          <a:p>
            <a:pPr marL="188595" indent="-188595" algn="ctr" defTabSz="468868" eaLnBrk="0" hangingPunct="0">
              <a:spcBef>
                <a:spcPct val="10000"/>
              </a:spcBef>
              <a:spcAft>
                <a:spcPct val="10000"/>
              </a:spcAft>
              <a:buFont typeface="Arial" panose="020B0604020202020204" pitchFamily="34" charset="0"/>
              <a:buChar char="•"/>
            </a:pPr>
            <a:endParaRPr lang="en-US" sz="1100" b="1" dirty="0">
              <a:latin typeface="Gill Sans MT" panose="020B0502020104020203" pitchFamily="34" charset="77"/>
            </a:endParaRPr>
          </a:p>
          <a:p>
            <a:pPr indent="-502920" defTabSz="468868" eaLnBrk="0" hangingPunct="0">
              <a:spcBef>
                <a:spcPct val="10000"/>
              </a:spcBef>
              <a:spcAft>
                <a:spcPct val="10000"/>
              </a:spcAft>
            </a:pPr>
            <a:endParaRPr lang="en-US" sz="1100" dirty="0">
              <a:latin typeface="Gill Sans MT" panose="020B0502020104020203" pitchFamily="34" charset="77"/>
            </a:endParaRPr>
          </a:p>
          <a:p>
            <a:pPr defTabSz="468868" eaLnBrk="0" hangingPunct="0">
              <a:spcBef>
                <a:spcPct val="10000"/>
              </a:spcBef>
              <a:spcAft>
                <a:spcPct val="10000"/>
              </a:spcAft>
            </a:pPr>
            <a:endParaRPr lang="en-US" sz="440" dirty="0">
              <a:latin typeface="Gill Sans MT" pitchFamily="34" charset="0"/>
            </a:endParaRPr>
          </a:p>
        </p:txBody>
      </p:sp>
      <p:sp>
        <p:nvSpPr>
          <p:cNvPr id="19" name="TextBox 18">
            <a:extLst>
              <a:ext uri="{FF2B5EF4-FFF2-40B4-BE49-F238E27FC236}">
                <a16:creationId xmlns:a16="http://schemas.microsoft.com/office/drawing/2014/main" id="{A9342B39-354B-1341-90C8-3CBFF2C49693}"/>
              </a:ext>
            </a:extLst>
          </p:cNvPr>
          <p:cNvSpPr txBox="1"/>
          <p:nvPr/>
        </p:nvSpPr>
        <p:spPr>
          <a:xfrm>
            <a:off x="6189022" y="5116876"/>
            <a:ext cx="3739487" cy="1283428"/>
          </a:xfrm>
          <a:prstGeom prst="rect">
            <a:avLst/>
          </a:prstGeom>
          <a:noFill/>
        </p:spPr>
        <p:txBody>
          <a:bodyPr wrap="square" lIns="45720" tIns="45720" rIns="45720" bIns="45720" rtlCol="0" anchor="t">
            <a:spAutoFit/>
          </a:bodyPr>
          <a:lstStyle/>
          <a:p>
            <a:pPr marL="502920" indent="-502920"/>
            <a:r>
              <a:rPr lang="en-US" sz="800" dirty="0">
                <a:solidFill>
                  <a:srgbClr val="000000"/>
                </a:solidFill>
                <a:latin typeface="Gill Sans MT" panose="020B0502020104020203" pitchFamily="34" charset="77"/>
                <a:ea typeface="Times New Roman" panose="02020603050405020304" pitchFamily="18" charset="0"/>
              </a:rPr>
              <a:t>Bavishi, A., Madera, J. M., &amp; Hebl, M. R. (2010). The effect of professor ethnicity and gender on student evaluations: Judged before met. </a:t>
            </a:r>
            <a:r>
              <a:rPr lang="en-US" sz="800" i="1" dirty="0">
                <a:solidFill>
                  <a:srgbClr val="000000"/>
                </a:solidFill>
                <a:latin typeface="Gill Sans MT" panose="020B0502020104020203" pitchFamily="34" charset="77"/>
                <a:ea typeface="Times New Roman" panose="02020603050405020304" pitchFamily="18" charset="0"/>
              </a:rPr>
              <a:t>Journal of Diversity in Higher Education, 3</a:t>
            </a:r>
            <a:r>
              <a:rPr lang="en-US" sz="800" dirty="0">
                <a:solidFill>
                  <a:srgbClr val="000000"/>
                </a:solidFill>
                <a:latin typeface="Gill Sans MT" panose="020B0502020104020203" pitchFamily="34" charset="77"/>
                <a:ea typeface="Times New Roman" panose="02020603050405020304" pitchFamily="18" charset="0"/>
              </a:rPr>
              <a:t>(4), 245-256. </a:t>
            </a:r>
            <a:r>
              <a:rPr lang="en-US" sz="800" b="0" i="0" u="none" strike="noStrike" dirty="0">
                <a:solidFill>
                  <a:srgbClr val="337AB7"/>
                </a:solidFill>
                <a:effectLst/>
                <a:latin typeface="Gill Sans MT" panose="020B0502020104020203" pitchFamily="34" charset="0"/>
                <a:hlinkClick r:id="rId4"/>
              </a:rPr>
              <a:t>https://doi.org/10.1037/a0020763</a:t>
            </a:r>
            <a:endParaRPr lang="en-US" sz="800" dirty="0">
              <a:solidFill>
                <a:srgbClr val="000000"/>
              </a:solidFill>
              <a:latin typeface="Gill Sans MT" panose="020B0502020104020203" pitchFamily="34" charset="0"/>
              <a:ea typeface="Times New Roman" panose="02020603050405020304" pitchFamily="18" charset="0"/>
            </a:endParaRPr>
          </a:p>
          <a:p>
            <a:pPr marL="502920" indent="-502920"/>
            <a:r>
              <a:rPr lang="en-US" sz="800" dirty="0">
                <a:solidFill>
                  <a:srgbClr val="000000"/>
                </a:solidFill>
                <a:latin typeface="Gill Sans MT" panose="020B0502020104020203" pitchFamily="34" charset="77"/>
                <a:ea typeface="Times New Roman" panose="02020603050405020304" pitchFamily="18" charset="0"/>
              </a:rPr>
              <a:t>Glasscock, J., &amp; Ruggiero, T. E. (2006). The relationship of ethnicity and sex to professor credibility at a culturally diverse university. </a:t>
            </a:r>
            <a:r>
              <a:rPr lang="en-US" sz="800" i="1" dirty="0">
                <a:solidFill>
                  <a:srgbClr val="000000"/>
                </a:solidFill>
                <a:latin typeface="Gill Sans MT" panose="020B0502020104020203" pitchFamily="34" charset="77"/>
                <a:ea typeface="Times New Roman" panose="02020603050405020304" pitchFamily="18" charset="0"/>
              </a:rPr>
              <a:t>Communication Education, 5</a:t>
            </a:r>
            <a:r>
              <a:rPr lang="en-US" sz="800" dirty="0">
                <a:solidFill>
                  <a:srgbClr val="000000"/>
                </a:solidFill>
                <a:latin typeface="Gill Sans MT" panose="020B0502020104020203" pitchFamily="34" charset="77"/>
                <a:ea typeface="Times New Roman" panose="02020603050405020304" pitchFamily="18" charset="0"/>
              </a:rPr>
              <a:t>(2), 197-207. </a:t>
            </a:r>
            <a:r>
              <a:rPr lang="en-US" sz="800" dirty="0">
                <a:solidFill>
                  <a:srgbClr val="000000"/>
                </a:solidFill>
                <a:latin typeface="Gill Sans MT" panose="020B0502020104020203" pitchFamily="34" charset="77"/>
                <a:ea typeface="Times New Roman" panose="02020603050405020304" pitchFamily="18" charset="0"/>
                <a:hlinkClick r:id="rId5"/>
              </a:rPr>
              <a:t>https://doi.org/10.1080/03634520600566165</a:t>
            </a:r>
            <a:endParaRPr lang="en-US" sz="800" dirty="0">
              <a:solidFill>
                <a:srgbClr val="000000"/>
              </a:solidFill>
              <a:latin typeface="Gill Sans MT" panose="020B0502020104020203" pitchFamily="34" charset="77"/>
              <a:ea typeface="Times New Roman" panose="02020603050405020304" pitchFamily="18" charset="0"/>
            </a:endParaRPr>
          </a:p>
          <a:p>
            <a:pPr marL="502920" indent="-502920"/>
            <a:r>
              <a:rPr lang="en-US" sz="800" dirty="0">
                <a:solidFill>
                  <a:srgbClr val="000000"/>
                </a:solidFill>
                <a:latin typeface="Gill Sans MT" panose="020B0502020104020203" pitchFamily="34" charset="77"/>
                <a:ea typeface="Times New Roman" panose="02020603050405020304" pitchFamily="18" charset="0"/>
              </a:rPr>
              <a:t>Sotello Viernes Turner, C., Gonzalez, J. C., &amp; Wong, K. (2011). Faculty women of color: The critical nexus of race and gender. </a:t>
            </a:r>
            <a:r>
              <a:rPr lang="en-US" sz="800" i="1" dirty="0">
                <a:solidFill>
                  <a:srgbClr val="000000"/>
                </a:solidFill>
                <a:latin typeface="Gill Sans MT" panose="020B0502020104020203" pitchFamily="34" charset="77"/>
                <a:ea typeface="Times New Roman" panose="02020603050405020304" pitchFamily="18" charset="0"/>
              </a:rPr>
              <a:t>Journal of Diversity in Higher Education, 4</a:t>
            </a:r>
            <a:r>
              <a:rPr lang="en-US" sz="800" dirty="0">
                <a:solidFill>
                  <a:srgbClr val="000000"/>
                </a:solidFill>
                <a:latin typeface="Gill Sans MT" panose="020B0502020104020203" pitchFamily="34" charset="77"/>
                <a:ea typeface="Times New Roman" panose="02020603050405020304" pitchFamily="18" charset="0"/>
              </a:rPr>
              <a:t>(4). 199-211. </a:t>
            </a:r>
            <a:r>
              <a:rPr lang="en-US" sz="800" dirty="0">
                <a:solidFill>
                  <a:srgbClr val="000000"/>
                </a:solidFill>
                <a:latin typeface="Gill Sans MT" panose="020B0502020104020203" pitchFamily="34" charset="77"/>
                <a:ea typeface="Times New Roman" panose="02020603050405020304" pitchFamily="18" charset="0"/>
                <a:hlinkClick r:id="rId6"/>
              </a:rPr>
              <a:t>https://doi.org/10.1037/a0024630</a:t>
            </a:r>
            <a:endParaRPr lang="en-US" sz="800" dirty="0">
              <a:solidFill>
                <a:srgbClr val="000000"/>
              </a:solidFill>
              <a:latin typeface="Gill Sans MT" panose="020B0502020104020203" pitchFamily="34" charset="77"/>
              <a:ea typeface="Times New Roman" panose="02020603050405020304" pitchFamily="18" charset="0"/>
            </a:endParaRPr>
          </a:p>
          <a:p>
            <a:endParaRPr lang="en-US" sz="440" dirty="0"/>
          </a:p>
        </p:txBody>
      </p:sp>
      <p:pic>
        <p:nvPicPr>
          <p:cNvPr id="2" name="Picture 2" descr="Chart, bar chart&#10;&#10;Description automatically generated">
            <a:extLst>
              <a:ext uri="{FF2B5EF4-FFF2-40B4-BE49-F238E27FC236}">
                <a16:creationId xmlns:a16="http://schemas.microsoft.com/office/drawing/2014/main" id="{2AD7D049-3AD8-4181-87E8-05B48F6E5C14}"/>
              </a:ext>
            </a:extLst>
          </p:cNvPr>
          <p:cNvPicPr>
            <a:picLocks noChangeAspect="1"/>
          </p:cNvPicPr>
          <p:nvPr/>
        </p:nvPicPr>
        <p:blipFill>
          <a:blip r:embed="rId7"/>
          <a:stretch>
            <a:fillRect/>
          </a:stretch>
        </p:blipFill>
        <p:spPr>
          <a:xfrm>
            <a:off x="6203343" y="804733"/>
            <a:ext cx="3740291" cy="1860586"/>
          </a:xfrm>
          <a:prstGeom prst="rect">
            <a:avLst/>
          </a:prstGeom>
        </p:spPr>
      </p:pic>
      <p:sp>
        <p:nvSpPr>
          <p:cNvPr id="16" name="TextBox 15">
            <a:extLst>
              <a:ext uri="{FF2B5EF4-FFF2-40B4-BE49-F238E27FC236}">
                <a16:creationId xmlns:a16="http://schemas.microsoft.com/office/drawing/2014/main" id="{91A09028-20FE-4F4B-8CC2-741BD19F9591}"/>
              </a:ext>
            </a:extLst>
          </p:cNvPr>
          <p:cNvSpPr txBox="1"/>
          <p:nvPr/>
        </p:nvSpPr>
        <p:spPr>
          <a:xfrm>
            <a:off x="3226333" y="6078692"/>
            <a:ext cx="3310889" cy="457689"/>
          </a:xfrm>
          <a:prstGeom prst="rect">
            <a:avLst/>
          </a:prstGeom>
          <a:noFill/>
        </p:spPr>
        <p:txBody>
          <a:bodyPr rot="0" spcFirstLastPara="0" vertOverflow="overflow" horzOverflow="overflow" vert="horz" wrap="square" lIns="100584" tIns="50292" rIns="100584" bIns="50292" numCol="1" spcCol="0" rtlCol="0" fromWordArt="0" anchor="t" anchorCtr="0" forceAA="0" compatLnSpc="1">
            <a:prstTxWarp prst="textNoShape">
              <a:avLst/>
            </a:prstTxWarp>
            <a:spAutoFit/>
          </a:bodyPr>
          <a:lstStyle/>
          <a:p>
            <a:endParaRPr lang="en-US" sz="660" b="1" dirty="0">
              <a:latin typeface="Gill Sans MT"/>
              <a:cs typeface="Times New Roman"/>
            </a:endParaRPr>
          </a:p>
          <a:p>
            <a:endParaRPr lang="en-US" sz="1654" dirty="0"/>
          </a:p>
        </p:txBody>
      </p:sp>
    </p:spTree>
    <p:extLst>
      <p:ext uri="{BB962C8B-B14F-4D97-AF65-F5344CB8AC3E}">
        <p14:creationId xmlns:p14="http://schemas.microsoft.com/office/powerpoint/2010/main" val="80915310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CA8B6A74E8C941AEDAD107CE3E6AE5" ma:contentTypeVersion="4" ma:contentTypeDescription="Create a new document." ma:contentTypeScope="" ma:versionID="b5b6b8dc25c9f1a1aaccfd288706c0d5">
  <xsd:schema xmlns:xsd="http://www.w3.org/2001/XMLSchema" xmlns:xs="http://www.w3.org/2001/XMLSchema" xmlns:p="http://schemas.microsoft.com/office/2006/metadata/properties" xmlns:ns2="534808a3-1996-4bca-b93f-52da087a3071" targetNamespace="http://schemas.microsoft.com/office/2006/metadata/properties" ma:root="true" ma:fieldsID="18efa458e4343e358b7d9909011028a0" ns2:_="">
    <xsd:import namespace="534808a3-1996-4bca-b93f-52da087a307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4808a3-1996-4bca-b93f-52da087a30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F6D9773-0C8B-4C82-A781-521F7AD693D5}"/>
</file>

<file path=customXml/itemProps2.xml><?xml version="1.0" encoding="utf-8"?>
<ds:datastoreItem xmlns:ds="http://schemas.openxmlformats.org/officeDocument/2006/customXml" ds:itemID="{3C2807E6-F400-445E-B80B-5C9809C63DCB}"/>
</file>

<file path=customXml/itemProps3.xml><?xml version="1.0" encoding="utf-8"?>
<ds:datastoreItem xmlns:ds="http://schemas.openxmlformats.org/officeDocument/2006/customXml" ds:itemID="{2C8D1BF6-63F9-4505-A908-8AF68BFB874A}"/>
</file>

<file path=docProps/app.xml><?xml version="1.0" encoding="utf-8"?>
<Properties xmlns="http://schemas.openxmlformats.org/officeDocument/2006/extended-properties" xmlns:vt="http://schemas.openxmlformats.org/officeDocument/2006/docPropsVTypes">
  <Template>Office Theme</Template>
  <TotalTime>188</TotalTime>
  <Words>705</Words>
  <Application>Microsoft Office PowerPoint</Application>
  <PresentationFormat>Custom</PresentationFormat>
  <Paragraphs>33</Paragraphs>
  <Slides>1</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vt:i4>
      </vt:variant>
    </vt:vector>
  </HeadingPairs>
  <TitlesOfParts>
    <vt:vector size="10" baseType="lpstr">
      <vt:lpstr>Arial</vt:lpstr>
      <vt:lpstr>Calibri</vt:lpstr>
      <vt:lpstr>Calibri Light</vt:lpstr>
      <vt:lpstr>Gill Sans MT</vt:lpstr>
      <vt:lpstr>Times New Roman</vt:lpstr>
      <vt:lpstr>Trebuchet MS</vt:lpstr>
      <vt:lpstr>Custom Design</vt:lpstr>
      <vt:lpstr>1_Custom Design</vt:lpstr>
      <vt:lpstr>3_Custom Design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Joseph Cronin</cp:lastModifiedBy>
  <cp:revision>394</cp:revision>
  <dcterms:created xsi:type="dcterms:W3CDTF">2018-02-01T16:37:31Z</dcterms:created>
  <dcterms:modified xsi:type="dcterms:W3CDTF">2021-04-04T15:24:06Z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0x01010026CA8B6A74E8C941AEDAD107CE3E6AE5</vt:lpwstr>
  </property>
</Properties>
</file>