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9417288" cy="277971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9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34518" indent="1514" algn="l" rtl="0" eaLnBrk="0" fontAlgn="base" hangingPunct="0">
      <a:spcBef>
        <a:spcPct val="0"/>
      </a:spcBef>
      <a:spcAft>
        <a:spcPct val="0"/>
      </a:spcAft>
      <a:defRPr sz="219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870550" indent="1514" algn="l" rtl="0" eaLnBrk="0" fontAlgn="base" hangingPunct="0">
      <a:spcBef>
        <a:spcPct val="0"/>
      </a:spcBef>
      <a:spcAft>
        <a:spcPct val="0"/>
      </a:spcAft>
      <a:defRPr sz="219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06581" indent="1514" algn="l" rtl="0" eaLnBrk="0" fontAlgn="base" hangingPunct="0">
      <a:spcBef>
        <a:spcPct val="0"/>
      </a:spcBef>
      <a:spcAft>
        <a:spcPct val="0"/>
      </a:spcAft>
      <a:defRPr sz="219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742613" indent="1514" algn="l" rtl="0" eaLnBrk="0" fontAlgn="base" hangingPunct="0">
      <a:spcBef>
        <a:spcPct val="0"/>
      </a:spcBef>
      <a:spcAft>
        <a:spcPct val="0"/>
      </a:spcAft>
      <a:defRPr sz="219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180158" algn="l" defTabSz="872063" rtl="0" eaLnBrk="1" latinLnBrk="0" hangingPunct="1">
      <a:defRPr sz="219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616190" algn="l" defTabSz="872063" rtl="0" eaLnBrk="1" latinLnBrk="0" hangingPunct="1">
      <a:defRPr sz="219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052221" algn="l" defTabSz="872063" rtl="0" eaLnBrk="1" latinLnBrk="0" hangingPunct="1">
      <a:defRPr sz="219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488253" algn="l" defTabSz="872063" rtl="0" eaLnBrk="1" latinLnBrk="0" hangingPunct="1">
      <a:defRPr sz="219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55" userDrawn="1">
          <p15:clr>
            <a:srgbClr val="A4A3A4"/>
          </p15:clr>
        </p15:guide>
        <p15:guide id="2" pos="15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2BD20"/>
    <a:srgbClr val="41D19E"/>
    <a:srgbClr val="30BD9D"/>
    <a:srgbClr val="63FF3D"/>
    <a:srgbClr val="80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5"/>
    <p:restoredTop sz="86336" autoAdjust="0"/>
  </p:normalViewPr>
  <p:slideViewPr>
    <p:cSldViewPr>
      <p:cViewPr varScale="1">
        <p:scale>
          <a:sx n="26" d="100"/>
          <a:sy n="26" d="100"/>
        </p:scale>
        <p:origin x="392" y="448"/>
      </p:cViewPr>
      <p:guideLst>
        <p:guide orient="horz" pos="8755"/>
        <p:guide pos="1556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S. Koneful" userId="e297ee8b-8a3a-4bb9-85e7-5929c00d4dbf" providerId="ADAL" clId="{3C305D95-A524-094C-B37F-619C0302E01A}"/>
    <pc:docChg chg="delSld">
      <pc:chgData name="Amanda S. Koneful" userId="e297ee8b-8a3a-4bb9-85e7-5929c00d4dbf" providerId="ADAL" clId="{3C305D95-A524-094C-B37F-619C0302E01A}" dt="2022-04-11T14:30:53.412" v="8" actId="2696"/>
      <pc:docMkLst>
        <pc:docMk/>
      </pc:docMkLst>
      <pc:sldChg chg="del">
        <pc:chgData name="Amanda S. Koneful" userId="e297ee8b-8a3a-4bb9-85e7-5929c00d4dbf" providerId="ADAL" clId="{3C305D95-A524-094C-B37F-619C0302E01A}" dt="2022-04-11T14:30:50.805" v="0" actId="2696"/>
        <pc:sldMkLst>
          <pc:docMk/>
          <pc:sldMk cId="3565084704" sldId="257"/>
        </pc:sldMkLst>
      </pc:sldChg>
      <pc:sldChg chg="del">
        <pc:chgData name="Amanda S. Koneful" userId="e297ee8b-8a3a-4bb9-85e7-5929c00d4dbf" providerId="ADAL" clId="{3C305D95-A524-094C-B37F-619C0302E01A}" dt="2022-04-11T14:30:51.275" v="1" actId="2696"/>
        <pc:sldMkLst>
          <pc:docMk/>
          <pc:sldMk cId="387389837" sldId="258"/>
        </pc:sldMkLst>
      </pc:sldChg>
      <pc:sldChg chg="del">
        <pc:chgData name="Amanda S. Koneful" userId="e297ee8b-8a3a-4bb9-85e7-5929c00d4dbf" providerId="ADAL" clId="{3C305D95-A524-094C-B37F-619C0302E01A}" dt="2022-04-11T14:30:51.609" v="2" actId="2696"/>
        <pc:sldMkLst>
          <pc:docMk/>
          <pc:sldMk cId="2773875595" sldId="259"/>
        </pc:sldMkLst>
      </pc:sldChg>
      <pc:sldChg chg="del">
        <pc:chgData name="Amanda S. Koneful" userId="e297ee8b-8a3a-4bb9-85e7-5929c00d4dbf" providerId="ADAL" clId="{3C305D95-A524-094C-B37F-619C0302E01A}" dt="2022-04-11T14:30:51.929" v="3" actId="2696"/>
        <pc:sldMkLst>
          <pc:docMk/>
          <pc:sldMk cId="1540810076" sldId="260"/>
        </pc:sldMkLst>
      </pc:sldChg>
      <pc:sldChg chg="del">
        <pc:chgData name="Amanda S. Koneful" userId="e297ee8b-8a3a-4bb9-85e7-5929c00d4dbf" providerId="ADAL" clId="{3C305D95-A524-094C-B37F-619C0302E01A}" dt="2022-04-11T14:30:52.202" v="4" actId="2696"/>
        <pc:sldMkLst>
          <pc:docMk/>
          <pc:sldMk cId="3201446145" sldId="261"/>
        </pc:sldMkLst>
      </pc:sldChg>
      <pc:sldChg chg="del">
        <pc:chgData name="Amanda S. Koneful" userId="e297ee8b-8a3a-4bb9-85e7-5929c00d4dbf" providerId="ADAL" clId="{3C305D95-A524-094C-B37F-619C0302E01A}" dt="2022-04-11T14:30:52.466" v="5" actId="2696"/>
        <pc:sldMkLst>
          <pc:docMk/>
          <pc:sldMk cId="2299084104" sldId="262"/>
        </pc:sldMkLst>
      </pc:sldChg>
      <pc:sldChg chg="del">
        <pc:chgData name="Amanda S. Koneful" userId="e297ee8b-8a3a-4bb9-85e7-5929c00d4dbf" providerId="ADAL" clId="{3C305D95-A524-094C-B37F-619C0302E01A}" dt="2022-04-11T14:30:52.682" v="6" actId="2696"/>
        <pc:sldMkLst>
          <pc:docMk/>
          <pc:sldMk cId="521800810" sldId="263"/>
        </pc:sldMkLst>
      </pc:sldChg>
      <pc:sldChg chg="del">
        <pc:chgData name="Amanda S. Koneful" userId="e297ee8b-8a3a-4bb9-85e7-5929c00d4dbf" providerId="ADAL" clId="{3C305D95-A524-094C-B37F-619C0302E01A}" dt="2022-04-11T14:30:52.913" v="7" actId="2696"/>
        <pc:sldMkLst>
          <pc:docMk/>
          <pc:sldMk cId="3003326317" sldId="264"/>
        </pc:sldMkLst>
      </pc:sldChg>
      <pc:sldChg chg="del">
        <pc:chgData name="Amanda S. Koneful" userId="e297ee8b-8a3a-4bb9-85e7-5929c00d4dbf" providerId="ADAL" clId="{3C305D95-A524-094C-B37F-619C0302E01A}" dt="2022-04-11T14:30:53.412" v="8" actId="2696"/>
        <pc:sldMkLst>
          <pc:docMk/>
          <pc:sldMk cId="4002660792" sldId="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8T19:13:00.832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B386BF5-CDBB-484E-9965-4030226503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EBDFB42-51CF-6F4B-8FE3-68777B255CA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4213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35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34518" algn="l" rtl="0" eaLnBrk="0" fontAlgn="base" hangingPunct="0">
      <a:spcBef>
        <a:spcPct val="30000"/>
      </a:spcBef>
      <a:spcAft>
        <a:spcPct val="0"/>
      </a:spcAft>
      <a:defRPr sz="1335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70550" algn="l" rtl="0" eaLnBrk="0" fontAlgn="base" hangingPunct="0">
      <a:spcBef>
        <a:spcPct val="30000"/>
      </a:spcBef>
      <a:spcAft>
        <a:spcPct val="0"/>
      </a:spcAft>
      <a:defRPr sz="1335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06581" algn="l" rtl="0" eaLnBrk="0" fontAlgn="base" hangingPunct="0">
      <a:spcBef>
        <a:spcPct val="30000"/>
      </a:spcBef>
      <a:spcAft>
        <a:spcPct val="0"/>
      </a:spcAft>
      <a:defRPr sz="1335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42613" algn="l" rtl="0" eaLnBrk="0" fontAlgn="base" hangingPunct="0">
      <a:spcBef>
        <a:spcPct val="30000"/>
      </a:spcBef>
      <a:spcAft>
        <a:spcPct val="0"/>
      </a:spcAft>
      <a:defRPr sz="1335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179135" algn="l" defTabSz="871652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6pPr>
    <a:lvl7pPr marL="2614961" algn="l" defTabSz="871652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7pPr>
    <a:lvl8pPr marL="3050788" algn="l" defTabSz="871652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8pPr>
    <a:lvl9pPr marL="3486614" algn="l" defTabSz="871652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B72EE2E9-7A84-4F4E-AD7A-45AE499A3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6000" cy="3429000"/>
          </a:xfrm>
          <a:ln/>
        </p:spPr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541051A-E859-BE41-ABB9-0532C2AE1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6297" y="8635131"/>
            <a:ext cx="42004695" cy="5958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2594" y="15751704"/>
            <a:ext cx="34592101" cy="71037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6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99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6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2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9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65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3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7BA3E-12E0-A54A-94E8-4DB00787A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23AB4-87F7-AD42-99C1-828173FB8A83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7B205-A9C8-6F41-ABCC-22EF8AEF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3F798-4780-624C-A5E4-7C3E7B15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B7828-EC74-AB4B-8EB4-E5E1BF1EE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66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A356D-578D-0C4B-9DDE-063A68A5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C069-9BC8-CA44-86E4-0D4DFE5136D6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F9793-9096-F84A-854F-4A6D4AF3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D8B37-4CAC-9142-A6EE-47E7682F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5466-CC9F-0640-A708-C7031D7E3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07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827534" y="1113182"/>
            <a:ext cx="11118890" cy="237176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0865" y="1113182"/>
            <a:ext cx="32533048" cy="237176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A242A-7189-E541-BB01-FA4DF1E5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EEFCD-5152-DD4B-9E54-46FC5E6415CD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E8966-B7ED-884F-AEBB-BD8130A5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2462E-0929-BF47-A27B-88C95523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4388-ACAD-4043-BA1D-2578A0D43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27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095" y="797620"/>
            <a:ext cx="42003915" cy="27413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97498" y="4632854"/>
            <a:ext cx="23211152" cy="22392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4895832" y="4632854"/>
            <a:ext cx="23211152" cy="2239212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78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4AF6A-D721-1D4E-8650-67881A3E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84CA0-7257-4A47-9F77-6D156ADF66EB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728A-93ED-2148-AF3A-73673639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643DD-3023-4541-A74D-8D777712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1E9D-0325-C444-AC19-34AFFE31B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13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627" y="17862231"/>
            <a:ext cx="42004695" cy="5520818"/>
          </a:xfrm>
        </p:spPr>
        <p:txBody>
          <a:bodyPr anchor="t"/>
          <a:lstStyle>
            <a:lvl1pPr algn="l">
              <a:defRPr sz="2247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3627" y="11781613"/>
            <a:ext cx="42004695" cy="6080620"/>
          </a:xfrm>
        </p:spPr>
        <p:txBody>
          <a:bodyPr anchor="b"/>
          <a:lstStyle>
            <a:lvl1pPr marL="0" indent="0">
              <a:buNone/>
              <a:defRPr sz="11178">
                <a:solidFill>
                  <a:schemeClr val="tx1">
                    <a:tint val="75000"/>
                  </a:schemeClr>
                </a:solidFill>
              </a:defRPr>
            </a:lvl1pPr>
            <a:lvl2pPr marL="2566490" indent="0">
              <a:buNone/>
              <a:defRPr sz="10071">
                <a:solidFill>
                  <a:schemeClr val="tx1">
                    <a:tint val="75000"/>
                  </a:schemeClr>
                </a:solidFill>
              </a:defRPr>
            </a:lvl2pPr>
            <a:lvl3pPr marL="5132974" indent="0">
              <a:buNone/>
              <a:defRPr sz="8967">
                <a:solidFill>
                  <a:schemeClr val="tx1">
                    <a:tint val="75000"/>
                  </a:schemeClr>
                </a:solidFill>
              </a:defRPr>
            </a:lvl3pPr>
            <a:lvl4pPr marL="7699462" indent="0">
              <a:buNone/>
              <a:defRPr sz="7860">
                <a:solidFill>
                  <a:schemeClr val="tx1">
                    <a:tint val="75000"/>
                  </a:schemeClr>
                </a:solidFill>
              </a:defRPr>
            </a:lvl4pPr>
            <a:lvl5pPr marL="10265947" indent="0">
              <a:buNone/>
              <a:defRPr sz="7860">
                <a:solidFill>
                  <a:schemeClr val="tx1">
                    <a:tint val="75000"/>
                  </a:schemeClr>
                </a:solidFill>
              </a:defRPr>
            </a:lvl5pPr>
            <a:lvl6pPr marL="12832437" indent="0">
              <a:buNone/>
              <a:defRPr sz="7860">
                <a:solidFill>
                  <a:schemeClr val="tx1">
                    <a:tint val="75000"/>
                  </a:schemeClr>
                </a:solidFill>
              </a:defRPr>
            </a:lvl6pPr>
            <a:lvl7pPr marL="15398926" indent="0">
              <a:buNone/>
              <a:defRPr sz="7860">
                <a:solidFill>
                  <a:schemeClr val="tx1">
                    <a:tint val="75000"/>
                  </a:schemeClr>
                </a:solidFill>
              </a:defRPr>
            </a:lvl7pPr>
            <a:lvl8pPr marL="17965415" indent="0">
              <a:buNone/>
              <a:defRPr sz="7860">
                <a:solidFill>
                  <a:schemeClr val="tx1">
                    <a:tint val="75000"/>
                  </a:schemeClr>
                </a:solidFill>
              </a:defRPr>
            </a:lvl8pPr>
            <a:lvl9pPr marL="20531900" indent="0">
              <a:buNone/>
              <a:defRPr sz="78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18FFB-201D-5B44-858E-D884275C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583EB-24E3-214C-A6F1-171BE0D53CC1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95355-06E6-7749-9501-B42BDD63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423B3-B522-7B4D-B8BB-74B81527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98265-F614-9C4E-9A86-1AB9345C7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8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0864" y="6486002"/>
            <a:ext cx="21825969" cy="18344817"/>
          </a:xfrm>
        </p:spPr>
        <p:txBody>
          <a:bodyPr/>
          <a:lstStyle>
            <a:lvl1pPr>
              <a:defRPr sz="15722"/>
            </a:lvl1pPr>
            <a:lvl2pPr>
              <a:defRPr sz="13512"/>
            </a:lvl2pPr>
            <a:lvl3pPr>
              <a:defRPr sz="11178"/>
            </a:lvl3pPr>
            <a:lvl4pPr>
              <a:defRPr sz="10071"/>
            </a:lvl4pPr>
            <a:lvl5pPr>
              <a:defRPr sz="10071"/>
            </a:lvl5pPr>
            <a:lvl6pPr>
              <a:defRPr sz="10071"/>
            </a:lvl6pPr>
            <a:lvl7pPr>
              <a:defRPr sz="10071"/>
            </a:lvl7pPr>
            <a:lvl8pPr>
              <a:defRPr sz="10071"/>
            </a:lvl8pPr>
            <a:lvl9pPr>
              <a:defRPr sz="10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20455" y="6486002"/>
            <a:ext cx="21825969" cy="18344817"/>
          </a:xfrm>
        </p:spPr>
        <p:txBody>
          <a:bodyPr/>
          <a:lstStyle>
            <a:lvl1pPr>
              <a:defRPr sz="15722"/>
            </a:lvl1pPr>
            <a:lvl2pPr>
              <a:defRPr sz="13512"/>
            </a:lvl2pPr>
            <a:lvl3pPr>
              <a:defRPr sz="11178"/>
            </a:lvl3pPr>
            <a:lvl4pPr>
              <a:defRPr sz="10071"/>
            </a:lvl4pPr>
            <a:lvl5pPr>
              <a:defRPr sz="10071"/>
            </a:lvl5pPr>
            <a:lvl6pPr>
              <a:defRPr sz="10071"/>
            </a:lvl6pPr>
            <a:lvl7pPr>
              <a:defRPr sz="10071"/>
            </a:lvl7pPr>
            <a:lvl8pPr>
              <a:defRPr sz="10071"/>
            </a:lvl8pPr>
            <a:lvl9pPr>
              <a:defRPr sz="10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D46E5-6745-B24A-B5EA-384EF781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73A33-D10D-5E4C-93A4-B6464FD90B35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07E9FB-62F4-6C43-B66E-B6A0E2B7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B57578-F8EC-AF43-B139-A81C7694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B422-FF37-A448-86F4-357536DC1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35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0866" y="6222182"/>
            <a:ext cx="21834552" cy="2593110"/>
          </a:xfrm>
        </p:spPr>
        <p:txBody>
          <a:bodyPr anchor="b"/>
          <a:lstStyle>
            <a:lvl1pPr marL="0" indent="0">
              <a:buNone/>
              <a:defRPr sz="13512" b="1"/>
            </a:lvl1pPr>
            <a:lvl2pPr marL="2566490" indent="0">
              <a:buNone/>
              <a:defRPr sz="11178" b="1"/>
            </a:lvl2pPr>
            <a:lvl3pPr marL="5132974" indent="0">
              <a:buNone/>
              <a:defRPr sz="10071" b="1"/>
            </a:lvl3pPr>
            <a:lvl4pPr marL="7699462" indent="0">
              <a:buNone/>
              <a:defRPr sz="8967" b="1"/>
            </a:lvl4pPr>
            <a:lvl5pPr marL="10265947" indent="0">
              <a:buNone/>
              <a:defRPr sz="8967" b="1"/>
            </a:lvl5pPr>
            <a:lvl6pPr marL="12832437" indent="0">
              <a:buNone/>
              <a:defRPr sz="8967" b="1"/>
            </a:lvl6pPr>
            <a:lvl7pPr marL="15398926" indent="0">
              <a:buNone/>
              <a:defRPr sz="8967" b="1"/>
            </a:lvl7pPr>
            <a:lvl8pPr marL="17965415" indent="0">
              <a:buNone/>
              <a:defRPr sz="8967" b="1"/>
            </a:lvl8pPr>
            <a:lvl9pPr marL="20531900" indent="0">
              <a:buNone/>
              <a:defRPr sz="89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0866" y="8815295"/>
            <a:ext cx="21834552" cy="16015521"/>
          </a:xfrm>
        </p:spPr>
        <p:txBody>
          <a:bodyPr/>
          <a:lstStyle>
            <a:lvl1pPr>
              <a:defRPr sz="13512"/>
            </a:lvl1pPr>
            <a:lvl2pPr>
              <a:defRPr sz="11178"/>
            </a:lvl2pPr>
            <a:lvl3pPr>
              <a:defRPr sz="10071"/>
            </a:lvl3pPr>
            <a:lvl4pPr>
              <a:defRPr sz="8967"/>
            </a:lvl4pPr>
            <a:lvl5pPr>
              <a:defRPr sz="8967"/>
            </a:lvl5pPr>
            <a:lvl6pPr>
              <a:defRPr sz="8967"/>
            </a:lvl6pPr>
            <a:lvl7pPr>
              <a:defRPr sz="8967"/>
            </a:lvl7pPr>
            <a:lvl8pPr>
              <a:defRPr sz="8967"/>
            </a:lvl8pPr>
            <a:lvl9pPr>
              <a:defRPr sz="89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03300" y="6222182"/>
            <a:ext cx="21843128" cy="2593110"/>
          </a:xfrm>
        </p:spPr>
        <p:txBody>
          <a:bodyPr anchor="b"/>
          <a:lstStyle>
            <a:lvl1pPr marL="0" indent="0">
              <a:buNone/>
              <a:defRPr sz="13512" b="1"/>
            </a:lvl1pPr>
            <a:lvl2pPr marL="2566490" indent="0">
              <a:buNone/>
              <a:defRPr sz="11178" b="1"/>
            </a:lvl2pPr>
            <a:lvl3pPr marL="5132974" indent="0">
              <a:buNone/>
              <a:defRPr sz="10071" b="1"/>
            </a:lvl3pPr>
            <a:lvl4pPr marL="7699462" indent="0">
              <a:buNone/>
              <a:defRPr sz="8967" b="1"/>
            </a:lvl4pPr>
            <a:lvl5pPr marL="10265947" indent="0">
              <a:buNone/>
              <a:defRPr sz="8967" b="1"/>
            </a:lvl5pPr>
            <a:lvl6pPr marL="12832437" indent="0">
              <a:buNone/>
              <a:defRPr sz="8967" b="1"/>
            </a:lvl6pPr>
            <a:lvl7pPr marL="15398926" indent="0">
              <a:buNone/>
              <a:defRPr sz="8967" b="1"/>
            </a:lvl7pPr>
            <a:lvl8pPr marL="17965415" indent="0">
              <a:buNone/>
              <a:defRPr sz="8967" b="1"/>
            </a:lvl8pPr>
            <a:lvl9pPr marL="20531900" indent="0">
              <a:buNone/>
              <a:defRPr sz="89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03300" y="8815295"/>
            <a:ext cx="21843128" cy="16015521"/>
          </a:xfrm>
        </p:spPr>
        <p:txBody>
          <a:bodyPr/>
          <a:lstStyle>
            <a:lvl1pPr>
              <a:defRPr sz="13512"/>
            </a:lvl1pPr>
            <a:lvl2pPr>
              <a:defRPr sz="11178"/>
            </a:lvl2pPr>
            <a:lvl3pPr>
              <a:defRPr sz="10071"/>
            </a:lvl3pPr>
            <a:lvl4pPr>
              <a:defRPr sz="8967"/>
            </a:lvl4pPr>
            <a:lvl5pPr>
              <a:defRPr sz="8967"/>
            </a:lvl5pPr>
            <a:lvl6pPr>
              <a:defRPr sz="8967"/>
            </a:lvl6pPr>
            <a:lvl7pPr>
              <a:defRPr sz="8967"/>
            </a:lvl7pPr>
            <a:lvl8pPr>
              <a:defRPr sz="8967"/>
            </a:lvl8pPr>
            <a:lvl9pPr>
              <a:defRPr sz="89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AF37A6-4931-7948-87B8-96E8EF00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79398-A012-F648-9903-25878DAF614C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ABE846-2E78-D44D-BEB1-525DCD155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D25658-51DE-6640-A1ED-B1F775E4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62EF-D61C-4944-8CD5-DF5A4FB4C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9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6BFF2C-55D6-DD43-8061-A73955F7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AD2C-7ADA-7B43-8356-369ABFDCBEA3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1D17BE-2BDD-D245-B25C-D92714BC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8DF7A0-6A75-054B-8FD4-746B3A54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8CC5-7998-054A-9E07-6B0DB044C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69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1B90FAB-D62B-4943-8019-7588BC35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CC28-493F-1242-9039-0B7D4AB3121B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A2A9ED-BF48-0548-8627-9760C1B3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BB20CE-FE64-FE48-BC55-884F6D7E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9D4A5-9F13-F148-940A-2A9EFA468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25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876" y="1106738"/>
            <a:ext cx="16257948" cy="4710068"/>
          </a:xfrm>
        </p:spPr>
        <p:txBody>
          <a:bodyPr anchor="b"/>
          <a:lstStyle>
            <a:lvl1pPr algn="l">
              <a:defRPr sz="111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0788" y="1106744"/>
            <a:ext cx="27625636" cy="23724075"/>
          </a:xfrm>
        </p:spPr>
        <p:txBody>
          <a:bodyPr/>
          <a:lstStyle>
            <a:lvl1pPr>
              <a:defRPr sz="17931"/>
            </a:lvl1pPr>
            <a:lvl2pPr>
              <a:defRPr sz="15722"/>
            </a:lvl2pPr>
            <a:lvl3pPr>
              <a:defRPr sz="13512"/>
            </a:lvl3pPr>
            <a:lvl4pPr>
              <a:defRPr sz="11178"/>
            </a:lvl4pPr>
            <a:lvl5pPr>
              <a:defRPr sz="11178"/>
            </a:lvl5pPr>
            <a:lvl6pPr>
              <a:defRPr sz="11178"/>
            </a:lvl6pPr>
            <a:lvl7pPr>
              <a:defRPr sz="11178"/>
            </a:lvl7pPr>
            <a:lvl8pPr>
              <a:defRPr sz="11178"/>
            </a:lvl8pPr>
            <a:lvl9pPr>
              <a:defRPr sz="111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0876" y="5816813"/>
            <a:ext cx="16257948" cy="19014007"/>
          </a:xfrm>
        </p:spPr>
        <p:txBody>
          <a:bodyPr/>
          <a:lstStyle>
            <a:lvl1pPr marL="0" indent="0">
              <a:buNone/>
              <a:defRPr sz="7860"/>
            </a:lvl1pPr>
            <a:lvl2pPr marL="2566490" indent="0">
              <a:buNone/>
              <a:defRPr sz="6755"/>
            </a:lvl2pPr>
            <a:lvl3pPr marL="5132974" indent="0">
              <a:buNone/>
              <a:defRPr sz="5649"/>
            </a:lvl3pPr>
            <a:lvl4pPr marL="7699462" indent="0">
              <a:buNone/>
              <a:defRPr sz="5037"/>
            </a:lvl4pPr>
            <a:lvl5pPr marL="10265947" indent="0">
              <a:buNone/>
              <a:defRPr sz="5037"/>
            </a:lvl5pPr>
            <a:lvl6pPr marL="12832437" indent="0">
              <a:buNone/>
              <a:defRPr sz="5037"/>
            </a:lvl6pPr>
            <a:lvl7pPr marL="15398926" indent="0">
              <a:buNone/>
              <a:defRPr sz="5037"/>
            </a:lvl7pPr>
            <a:lvl8pPr marL="17965415" indent="0">
              <a:buNone/>
              <a:defRPr sz="5037"/>
            </a:lvl8pPr>
            <a:lvl9pPr marL="20531900" indent="0">
              <a:buNone/>
              <a:defRPr sz="50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30A62D-C846-AC4C-A0A6-5B718446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C6A1-0145-404A-86F3-8F24CB326C47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038A38-F00A-044B-99BB-20A5BC72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30B03C-14A8-154B-BB6E-3C94ACEA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FA6C-F86F-6F4B-BE8B-CC15363FE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97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6135" y="19457991"/>
            <a:ext cx="29650373" cy="2297125"/>
          </a:xfrm>
        </p:spPr>
        <p:txBody>
          <a:bodyPr anchor="b"/>
          <a:lstStyle>
            <a:lvl1pPr algn="l">
              <a:defRPr sz="111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86135" y="2483726"/>
            <a:ext cx="29650373" cy="16678275"/>
          </a:xfrm>
        </p:spPr>
        <p:txBody>
          <a:bodyPr rtlCol="0">
            <a:normAutofit/>
          </a:bodyPr>
          <a:lstStyle>
            <a:lvl1pPr marL="0" indent="0">
              <a:buNone/>
              <a:defRPr sz="17931"/>
            </a:lvl1pPr>
            <a:lvl2pPr marL="2566490" indent="0">
              <a:buNone/>
              <a:defRPr sz="15722"/>
            </a:lvl2pPr>
            <a:lvl3pPr marL="5132974" indent="0">
              <a:buNone/>
              <a:defRPr sz="13512"/>
            </a:lvl3pPr>
            <a:lvl4pPr marL="7699462" indent="0">
              <a:buNone/>
              <a:defRPr sz="11178"/>
            </a:lvl4pPr>
            <a:lvl5pPr marL="10265947" indent="0">
              <a:buNone/>
              <a:defRPr sz="11178"/>
            </a:lvl5pPr>
            <a:lvl6pPr marL="12832437" indent="0">
              <a:buNone/>
              <a:defRPr sz="11178"/>
            </a:lvl6pPr>
            <a:lvl7pPr marL="15398926" indent="0">
              <a:buNone/>
              <a:defRPr sz="11178"/>
            </a:lvl7pPr>
            <a:lvl8pPr marL="17965415" indent="0">
              <a:buNone/>
              <a:defRPr sz="11178"/>
            </a:lvl8pPr>
            <a:lvl9pPr marL="20531900" indent="0">
              <a:buNone/>
              <a:defRPr sz="111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6135" y="21755115"/>
            <a:ext cx="29650373" cy="3262300"/>
          </a:xfrm>
        </p:spPr>
        <p:txBody>
          <a:bodyPr/>
          <a:lstStyle>
            <a:lvl1pPr marL="0" indent="0">
              <a:buNone/>
              <a:defRPr sz="7860"/>
            </a:lvl1pPr>
            <a:lvl2pPr marL="2566490" indent="0">
              <a:buNone/>
              <a:defRPr sz="6755"/>
            </a:lvl2pPr>
            <a:lvl3pPr marL="5132974" indent="0">
              <a:buNone/>
              <a:defRPr sz="5649"/>
            </a:lvl3pPr>
            <a:lvl4pPr marL="7699462" indent="0">
              <a:buNone/>
              <a:defRPr sz="5037"/>
            </a:lvl4pPr>
            <a:lvl5pPr marL="10265947" indent="0">
              <a:buNone/>
              <a:defRPr sz="5037"/>
            </a:lvl5pPr>
            <a:lvl6pPr marL="12832437" indent="0">
              <a:buNone/>
              <a:defRPr sz="5037"/>
            </a:lvl6pPr>
            <a:lvl7pPr marL="15398926" indent="0">
              <a:buNone/>
              <a:defRPr sz="5037"/>
            </a:lvl7pPr>
            <a:lvl8pPr marL="17965415" indent="0">
              <a:buNone/>
              <a:defRPr sz="5037"/>
            </a:lvl8pPr>
            <a:lvl9pPr marL="20531900" indent="0">
              <a:buNone/>
              <a:defRPr sz="50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C0F057-77CD-0F4A-B903-C927181A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0027-38B6-EC41-AF43-B481CAF97418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8665AB-8805-1E47-B175-D7DAF450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945195-8AC7-FB4D-86DA-86F9EA50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7ABA-43F1-2744-8C62-E8AC6CBEA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55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08BA1ED-71CE-8548-8AFC-BE878C6E95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70475" y="1112636"/>
            <a:ext cx="44476340" cy="46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450E394-A922-0C49-A611-2C412119BE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470475" y="6485462"/>
            <a:ext cx="44476340" cy="1834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A917D-DE89-C14E-8821-508CCC3D7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0477" y="25763552"/>
            <a:ext cx="11531481" cy="147994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6755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FAD7AFEC-5F2C-E24E-B3D6-C2C71527E003}" type="datetimeFigureOut">
              <a:rPr lang="en-US"/>
              <a:pPr>
                <a:defRPr/>
              </a:pPr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59E4D-F1E2-7A41-A4F3-854845BE5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83851" y="25763552"/>
            <a:ext cx="15649587" cy="147994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6755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16337-F311-184C-BA7E-36DF066B6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15334" y="25763552"/>
            <a:ext cx="11531481" cy="147994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5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1C05A68-C579-0E4E-A12D-CD1D65526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defTabSz="5131984" rtl="0" eaLnBrk="0" fontAlgn="base" hangingPunct="0">
        <a:spcBef>
          <a:spcPct val="0"/>
        </a:spcBef>
        <a:spcAft>
          <a:spcPct val="0"/>
        </a:spcAft>
        <a:defRPr sz="2468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31984" rtl="0" eaLnBrk="0" fontAlgn="base" hangingPunct="0">
        <a:spcBef>
          <a:spcPct val="0"/>
        </a:spcBef>
        <a:spcAft>
          <a:spcPct val="0"/>
        </a:spcAft>
        <a:defRPr sz="24687">
          <a:solidFill>
            <a:schemeClr val="tx1"/>
          </a:solidFill>
          <a:latin typeface="Calibri" pitchFamily="34" charset="0"/>
        </a:defRPr>
      </a:lvl2pPr>
      <a:lvl3pPr algn="ctr" defTabSz="5131984" rtl="0" eaLnBrk="0" fontAlgn="base" hangingPunct="0">
        <a:spcBef>
          <a:spcPct val="0"/>
        </a:spcBef>
        <a:spcAft>
          <a:spcPct val="0"/>
        </a:spcAft>
        <a:defRPr sz="24687">
          <a:solidFill>
            <a:schemeClr val="tx1"/>
          </a:solidFill>
          <a:latin typeface="Calibri" pitchFamily="34" charset="0"/>
        </a:defRPr>
      </a:lvl3pPr>
      <a:lvl4pPr algn="ctr" defTabSz="5131984" rtl="0" eaLnBrk="0" fontAlgn="base" hangingPunct="0">
        <a:spcBef>
          <a:spcPct val="0"/>
        </a:spcBef>
        <a:spcAft>
          <a:spcPct val="0"/>
        </a:spcAft>
        <a:defRPr sz="24687">
          <a:solidFill>
            <a:schemeClr val="tx1"/>
          </a:solidFill>
          <a:latin typeface="Calibri" pitchFamily="34" charset="0"/>
        </a:defRPr>
      </a:lvl4pPr>
      <a:lvl5pPr algn="ctr" defTabSz="5131984" rtl="0" eaLnBrk="0" fontAlgn="base" hangingPunct="0">
        <a:spcBef>
          <a:spcPct val="0"/>
        </a:spcBef>
        <a:spcAft>
          <a:spcPct val="0"/>
        </a:spcAft>
        <a:defRPr sz="24687">
          <a:solidFill>
            <a:schemeClr val="tx1"/>
          </a:solidFill>
          <a:latin typeface="Calibri" pitchFamily="34" charset="0"/>
        </a:defRPr>
      </a:lvl5pPr>
      <a:lvl6pPr marL="561555" algn="ctr" defTabSz="5131984" rtl="0" fontAlgn="base">
        <a:spcBef>
          <a:spcPct val="0"/>
        </a:spcBef>
        <a:spcAft>
          <a:spcPct val="0"/>
        </a:spcAft>
        <a:defRPr sz="24687">
          <a:solidFill>
            <a:schemeClr val="tx1"/>
          </a:solidFill>
          <a:latin typeface="Calibri" pitchFamily="34" charset="0"/>
        </a:defRPr>
      </a:lvl6pPr>
      <a:lvl7pPr marL="1123109" algn="ctr" defTabSz="5131984" rtl="0" fontAlgn="base">
        <a:spcBef>
          <a:spcPct val="0"/>
        </a:spcBef>
        <a:spcAft>
          <a:spcPct val="0"/>
        </a:spcAft>
        <a:defRPr sz="24687">
          <a:solidFill>
            <a:schemeClr val="tx1"/>
          </a:solidFill>
          <a:latin typeface="Calibri" pitchFamily="34" charset="0"/>
        </a:defRPr>
      </a:lvl7pPr>
      <a:lvl8pPr marL="1684663" algn="ctr" defTabSz="5131984" rtl="0" fontAlgn="base">
        <a:spcBef>
          <a:spcPct val="0"/>
        </a:spcBef>
        <a:spcAft>
          <a:spcPct val="0"/>
        </a:spcAft>
        <a:defRPr sz="24687">
          <a:solidFill>
            <a:schemeClr val="tx1"/>
          </a:solidFill>
          <a:latin typeface="Calibri" pitchFamily="34" charset="0"/>
        </a:defRPr>
      </a:lvl8pPr>
      <a:lvl9pPr marL="2246219" algn="ctr" defTabSz="5131984" rtl="0" fontAlgn="base">
        <a:spcBef>
          <a:spcPct val="0"/>
        </a:spcBef>
        <a:spcAft>
          <a:spcPct val="0"/>
        </a:spcAft>
        <a:defRPr sz="24687">
          <a:solidFill>
            <a:schemeClr val="tx1"/>
          </a:solidFill>
          <a:latin typeface="Calibri" pitchFamily="34" charset="0"/>
        </a:defRPr>
      </a:lvl9pPr>
    </p:titleStyle>
    <p:bodyStyle>
      <a:lvl1pPr marL="1924496" indent="-1924496" algn="l" defTabSz="51319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931" kern="1200">
          <a:solidFill>
            <a:schemeClr val="tx1"/>
          </a:solidFill>
          <a:latin typeface="+mn-lt"/>
          <a:ea typeface="+mn-ea"/>
          <a:cs typeface="+mn-cs"/>
        </a:defRPr>
      </a:lvl1pPr>
      <a:lvl2pPr marL="4168762" indent="-1602771" algn="l" defTabSz="51319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22" kern="1200">
          <a:solidFill>
            <a:schemeClr val="tx1"/>
          </a:solidFill>
          <a:latin typeface="+mn-lt"/>
          <a:ea typeface="+mn-ea"/>
          <a:cs typeface="+mn-cs"/>
        </a:defRPr>
      </a:lvl2pPr>
      <a:lvl3pPr marL="6414981" indent="-1282997" algn="l" defTabSz="51319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12" kern="1200">
          <a:solidFill>
            <a:schemeClr val="tx1"/>
          </a:solidFill>
          <a:latin typeface="+mn-lt"/>
          <a:ea typeface="+mn-ea"/>
          <a:cs typeface="+mn-cs"/>
        </a:defRPr>
      </a:lvl3pPr>
      <a:lvl4pPr marL="8980973" indent="-1282997" algn="l" defTabSz="51319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178" kern="1200">
          <a:solidFill>
            <a:schemeClr val="tx1"/>
          </a:solidFill>
          <a:latin typeface="+mn-lt"/>
          <a:ea typeface="+mn-ea"/>
          <a:cs typeface="+mn-cs"/>
        </a:defRPr>
      </a:lvl4pPr>
      <a:lvl5pPr marL="11548914" indent="-1282997" algn="l" defTabSz="51319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178" kern="1200">
          <a:solidFill>
            <a:schemeClr val="tx1"/>
          </a:solidFill>
          <a:latin typeface="+mn-lt"/>
          <a:ea typeface="+mn-ea"/>
          <a:cs typeface="+mn-cs"/>
        </a:defRPr>
      </a:lvl5pPr>
      <a:lvl6pPr marL="14115680" indent="-1283242" algn="l" defTabSz="5132974" rtl="0" eaLnBrk="1" latinLnBrk="0" hangingPunct="1">
        <a:spcBef>
          <a:spcPct val="20000"/>
        </a:spcBef>
        <a:buFont typeface="Arial" pitchFamily="34" charset="0"/>
        <a:buChar char="•"/>
        <a:defRPr sz="11178" kern="1200">
          <a:solidFill>
            <a:schemeClr val="tx1"/>
          </a:solidFill>
          <a:latin typeface="+mn-lt"/>
          <a:ea typeface="+mn-ea"/>
          <a:cs typeface="+mn-cs"/>
        </a:defRPr>
      </a:lvl6pPr>
      <a:lvl7pPr marL="16682168" indent="-1283242" algn="l" defTabSz="5132974" rtl="0" eaLnBrk="1" latinLnBrk="0" hangingPunct="1">
        <a:spcBef>
          <a:spcPct val="20000"/>
        </a:spcBef>
        <a:buFont typeface="Arial" pitchFamily="34" charset="0"/>
        <a:buChar char="•"/>
        <a:defRPr sz="11178" kern="1200">
          <a:solidFill>
            <a:schemeClr val="tx1"/>
          </a:solidFill>
          <a:latin typeface="+mn-lt"/>
          <a:ea typeface="+mn-ea"/>
          <a:cs typeface="+mn-cs"/>
        </a:defRPr>
      </a:lvl7pPr>
      <a:lvl8pPr marL="19248657" indent="-1283242" algn="l" defTabSz="5132974" rtl="0" eaLnBrk="1" latinLnBrk="0" hangingPunct="1">
        <a:spcBef>
          <a:spcPct val="20000"/>
        </a:spcBef>
        <a:buFont typeface="Arial" pitchFamily="34" charset="0"/>
        <a:buChar char="•"/>
        <a:defRPr sz="11178" kern="1200">
          <a:solidFill>
            <a:schemeClr val="tx1"/>
          </a:solidFill>
          <a:latin typeface="+mn-lt"/>
          <a:ea typeface="+mn-ea"/>
          <a:cs typeface="+mn-cs"/>
        </a:defRPr>
      </a:lvl8pPr>
      <a:lvl9pPr marL="21815148" indent="-1283242" algn="l" defTabSz="5132974" rtl="0" eaLnBrk="1" latinLnBrk="0" hangingPunct="1">
        <a:spcBef>
          <a:spcPct val="20000"/>
        </a:spcBef>
        <a:buFont typeface="Arial" pitchFamily="34" charset="0"/>
        <a:buChar char="•"/>
        <a:defRPr sz="111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2974" rtl="0" eaLnBrk="1" latinLnBrk="0" hangingPunct="1">
        <a:defRPr sz="10071" kern="1200">
          <a:solidFill>
            <a:schemeClr val="tx1"/>
          </a:solidFill>
          <a:latin typeface="+mn-lt"/>
          <a:ea typeface="+mn-ea"/>
          <a:cs typeface="+mn-cs"/>
        </a:defRPr>
      </a:lvl1pPr>
      <a:lvl2pPr marL="2566490" algn="l" defTabSz="5132974" rtl="0" eaLnBrk="1" latinLnBrk="0" hangingPunct="1">
        <a:defRPr sz="10071" kern="1200">
          <a:solidFill>
            <a:schemeClr val="tx1"/>
          </a:solidFill>
          <a:latin typeface="+mn-lt"/>
          <a:ea typeface="+mn-ea"/>
          <a:cs typeface="+mn-cs"/>
        </a:defRPr>
      </a:lvl2pPr>
      <a:lvl3pPr marL="5132974" algn="l" defTabSz="5132974" rtl="0" eaLnBrk="1" latinLnBrk="0" hangingPunct="1">
        <a:defRPr sz="10071" kern="1200">
          <a:solidFill>
            <a:schemeClr val="tx1"/>
          </a:solidFill>
          <a:latin typeface="+mn-lt"/>
          <a:ea typeface="+mn-ea"/>
          <a:cs typeface="+mn-cs"/>
        </a:defRPr>
      </a:lvl3pPr>
      <a:lvl4pPr marL="7699462" algn="l" defTabSz="5132974" rtl="0" eaLnBrk="1" latinLnBrk="0" hangingPunct="1">
        <a:defRPr sz="10071" kern="1200">
          <a:solidFill>
            <a:schemeClr val="tx1"/>
          </a:solidFill>
          <a:latin typeface="+mn-lt"/>
          <a:ea typeface="+mn-ea"/>
          <a:cs typeface="+mn-cs"/>
        </a:defRPr>
      </a:lvl4pPr>
      <a:lvl5pPr marL="10265947" algn="l" defTabSz="5132974" rtl="0" eaLnBrk="1" latinLnBrk="0" hangingPunct="1">
        <a:defRPr sz="10071" kern="1200">
          <a:solidFill>
            <a:schemeClr val="tx1"/>
          </a:solidFill>
          <a:latin typeface="+mn-lt"/>
          <a:ea typeface="+mn-ea"/>
          <a:cs typeface="+mn-cs"/>
        </a:defRPr>
      </a:lvl5pPr>
      <a:lvl6pPr marL="12832437" algn="l" defTabSz="5132974" rtl="0" eaLnBrk="1" latinLnBrk="0" hangingPunct="1">
        <a:defRPr sz="10071" kern="1200">
          <a:solidFill>
            <a:schemeClr val="tx1"/>
          </a:solidFill>
          <a:latin typeface="+mn-lt"/>
          <a:ea typeface="+mn-ea"/>
          <a:cs typeface="+mn-cs"/>
        </a:defRPr>
      </a:lvl6pPr>
      <a:lvl7pPr marL="15398926" algn="l" defTabSz="5132974" rtl="0" eaLnBrk="1" latinLnBrk="0" hangingPunct="1">
        <a:defRPr sz="10071" kern="1200">
          <a:solidFill>
            <a:schemeClr val="tx1"/>
          </a:solidFill>
          <a:latin typeface="+mn-lt"/>
          <a:ea typeface="+mn-ea"/>
          <a:cs typeface="+mn-cs"/>
        </a:defRPr>
      </a:lvl7pPr>
      <a:lvl8pPr marL="17965415" algn="l" defTabSz="5132974" rtl="0" eaLnBrk="1" latinLnBrk="0" hangingPunct="1">
        <a:defRPr sz="10071" kern="1200">
          <a:solidFill>
            <a:schemeClr val="tx1"/>
          </a:solidFill>
          <a:latin typeface="+mn-lt"/>
          <a:ea typeface="+mn-ea"/>
          <a:cs typeface="+mn-cs"/>
        </a:defRPr>
      </a:lvl8pPr>
      <a:lvl9pPr marL="20531900" algn="l" defTabSz="5132974" rtl="0" eaLnBrk="1" latinLnBrk="0" hangingPunct="1">
        <a:defRPr sz="100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tiff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tiff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customXml" Target="../ink/ink1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F0A19A91-FEE2-7B49-BE21-17CEE18D1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8976" y="-19548"/>
            <a:ext cx="15146524" cy="3068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259" tIns="56132" rIns="112259" bIns="5613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26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286E767-F338-3048-BF14-AF25EE1C0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7512" y="3442967"/>
            <a:ext cx="42003914" cy="4960448"/>
          </a:xfrm>
        </p:spPr>
        <p:txBody>
          <a:bodyPr rtlCol="0">
            <a:normAutofit fontScale="90000"/>
          </a:bodyPr>
          <a:lstStyle/>
          <a:p>
            <a:pPr defTabSz="5132974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Arial" charset="0"/>
              </a:rPr>
            </a:br>
            <a:br>
              <a:rPr lang="en-US" sz="1473" b="1" dirty="0">
                <a:latin typeface="Arial" charset="0"/>
              </a:rPr>
            </a:br>
            <a:br>
              <a:rPr lang="en-US" sz="1473" b="1" dirty="0">
                <a:latin typeface="Arial" charset="0"/>
              </a:rPr>
            </a:br>
            <a:br>
              <a:rPr lang="en-US" sz="1473" b="1" dirty="0">
                <a:latin typeface="Arial" charset="0"/>
              </a:rPr>
            </a:br>
            <a:br>
              <a:rPr lang="en-US" sz="1473" b="1" dirty="0">
                <a:latin typeface="Arial" charset="0"/>
              </a:rPr>
            </a:br>
            <a:br>
              <a:rPr lang="en-US" sz="1473" b="1" dirty="0">
                <a:latin typeface="Arial" charset="0"/>
              </a:rPr>
            </a:br>
            <a:r>
              <a:rPr lang="en-US" sz="6879" b="1" i="1" dirty="0">
                <a:solidFill>
                  <a:srgbClr val="41D19E"/>
                </a:solidFill>
                <a:latin typeface="Arial" charset="0"/>
              </a:rPr>
              <a:t>Amanda Koneful</a:t>
            </a:r>
            <a:br>
              <a:rPr lang="en-US" sz="5404" i="1" dirty="0">
                <a:solidFill>
                  <a:srgbClr val="41D19E"/>
                </a:solidFill>
                <a:latin typeface="Arial" charset="0"/>
              </a:rPr>
            </a:br>
            <a:r>
              <a:rPr lang="en-US" sz="5300" b="1" dirty="0">
                <a:solidFill>
                  <a:srgbClr val="41D19E"/>
                </a:solidFill>
                <a:latin typeface="Arial" charset="0"/>
              </a:rPr>
              <a:t>Monmouth University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 </a:t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18B2BB3-2078-9F40-88CB-11680C5F11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-10763233" y="25878512"/>
            <a:ext cx="10763234" cy="11231202"/>
          </a:xfrm>
        </p:spPr>
        <p:txBody>
          <a:bodyPr rtlCol="0">
            <a:noAutofit/>
          </a:bodyPr>
          <a:lstStyle/>
          <a:p>
            <a:pPr marL="0" indent="0" defTabSz="5132974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endParaRPr lang="en-US" sz="6634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C915F3B-4E1D-8148-8EFD-89D5F85BE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0794" y="1263461"/>
            <a:ext cx="14694154" cy="321025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96978" tIns="249468" rIns="496978" bIns="249468"/>
          <a:lstStyle/>
          <a:p>
            <a:pPr marL="561291" lvl="1" indent="0" eaLnBrk="1" hangingPunct="1">
              <a:defRPr/>
            </a:pPr>
            <a:endParaRPr lang="en-US" sz="5649" b="1" i="1" u="sng" dirty="0">
              <a:solidFill>
                <a:schemeClr val="tx2"/>
              </a:solidFill>
              <a:latin typeface="Arial" charset="0"/>
            </a:endParaRPr>
          </a:p>
          <a:p>
            <a:pPr marL="1340860" lvl="1" indent="-717206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4544" dirty="0">
              <a:latin typeface="Arial" charset="0"/>
            </a:endParaRPr>
          </a:p>
          <a:p>
            <a:pPr marL="1340860" lvl="1" indent="-717206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931" dirty="0">
              <a:latin typeface="Arial" charset="0"/>
            </a:endParaRPr>
          </a:p>
          <a:p>
            <a:pPr marL="1340860" lvl="1" indent="-717206" eaLnBrk="1" hangingPunct="1">
              <a:spcBef>
                <a:spcPct val="20000"/>
              </a:spcBef>
              <a:defRPr/>
            </a:pPr>
            <a:endParaRPr lang="en-US" sz="3931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931" dirty="0">
                <a:latin typeface="Arial" charset="0"/>
              </a:rPr>
              <a:t>	</a:t>
            </a:r>
            <a:endParaRPr lang="en-US" sz="3316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3316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3316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3316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3316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3316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3316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3316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3316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14C49222-02E3-2A47-A5FC-E40BB198E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1485" y="46750"/>
            <a:ext cx="12822288" cy="16396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2259" tIns="56132" rIns="112259" bIns="56132">
            <a:spAutoFit/>
          </a:bodyPr>
          <a:lstStyle/>
          <a:p>
            <a:pPr marL="561291" indent="-561291" algn="ctr" defTabSz="5132974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634" b="1" i="1" dirty="0">
                <a:solidFill>
                  <a:srgbClr val="7030A0"/>
                </a:solidFill>
                <a:latin typeface="+mn-lt"/>
              </a:rPr>
              <a:t>.</a:t>
            </a:r>
          </a:p>
        </p:txBody>
      </p:sp>
      <p:sp>
        <p:nvSpPr>
          <p:cNvPr id="15366" name="Rectangle 73">
            <a:extLst>
              <a:ext uri="{FF2B5EF4-FFF2-40B4-BE49-F238E27FC236}">
                <a16:creationId xmlns:a16="http://schemas.microsoft.com/office/drawing/2014/main" id="{66DB59AF-BBC2-344F-A73F-D07CA68E8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926" y="2660870"/>
            <a:ext cx="41368260" cy="149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259" tIns="56132" rIns="112259" bIns="56132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967" b="1" dirty="0">
                <a:solidFill>
                  <a:srgbClr val="41D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 Learning Project</a:t>
            </a:r>
          </a:p>
        </p:txBody>
      </p:sp>
      <p:sp>
        <p:nvSpPr>
          <p:cNvPr id="15368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ECC2937E-6D5C-D84D-9317-215A60B74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788" y="-6532036"/>
            <a:ext cx="374373" cy="37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26"/>
          </a:p>
        </p:txBody>
      </p:sp>
      <p:sp>
        <p:nvSpPr>
          <p:cNvPr id="15369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68EFB7DD-7504-224E-AC1E-2F9C38355D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974" y="-6344849"/>
            <a:ext cx="374373" cy="37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26"/>
          </a:p>
        </p:txBody>
      </p:sp>
      <p:pic>
        <p:nvPicPr>
          <p:cNvPr id="15370" name="Picture 4">
            <a:extLst>
              <a:ext uri="{FF2B5EF4-FFF2-40B4-BE49-F238E27FC236}">
                <a16:creationId xmlns:a16="http://schemas.microsoft.com/office/drawing/2014/main" id="{5706AD78-DB00-6940-970F-4D1EDE06D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887" y="169675"/>
            <a:ext cx="10961483" cy="27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F050AF-1F4F-AC48-B452-F61D301DEB80}"/>
              </a:ext>
            </a:extLst>
          </p:cNvPr>
          <p:cNvSpPr/>
          <p:nvPr/>
        </p:nvSpPr>
        <p:spPr>
          <a:xfrm>
            <a:off x="655157" y="295985"/>
            <a:ext cx="15068530" cy="11089436"/>
          </a:xfrm>
          <a:prstGeom prst="roundRect">
            <a:avLst/>
          </a:prstGeom>
          <a:solidFill>
            <a:srgbClr val="41D19E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5132974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7200" b="1" i="1" u="sng" dirty="0">
                <a:solidFill>
                  <a:schemeClr val="bg1"/>
                </a:solidFill>
                <a:latin typeface="Chalkboard" panose="03050602040202020205" pitchFamily="66" charset="77"/>
              </a:rPr>
              <a:t>Setting: </a:t>
            </a:r>
            <a:r>
              <a:rPr lang="en-US" sz="7200" i="1" dirty="0">
                <a:solidFill>
                  <a:schemeClr val="bg1"/>
                </a:solidFill>
                <a:latin typeface="Chalkboard" panose="03050602040202020205" pitchFamily="66" charset="77"/>
              </a:rPr>
              <a:t>Overview of Community</a:t>
            </a:r>
          </a:p>
          <a:p>
            <a:pPr marL="0" indent="0" defTabSz="5132974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400" dirty="0">
                <a:solidFill>
                  <a:schemeClr val="bg1"/>
                </a:solidFill>
                <a:latin typeface="Chalkboard" panose="03050602040202020205" pitchFamily="66" charset="77"/>
              </a:rPr>
              <a:t>Town: Long Branch</a:t>
            </a:r>
          </a:p>
          <a:p>
            <a:pPr marL="0" indent="0" defTabSz="5132974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400" dirty="0">
                <a:solidFill>
                  <a:schemeClr val="bg1"/>
                </a:solidFill>
                <a:latin typeface="Chalkboard" panose="03050602040202020205" pitchFamily="66" charset="77"/>
              </a:rPr>
              <a:t>County: Monmouth County</a:t>
            </a:r>
          </a:p>
          <a:p>
            <a:pPr marL="0" indent="0" defTabSz="5132974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400" dirty="0">
                <a:solidFill>
                  <a:schemeClr val="bg1"/>
                </a:solidFill>
                <a:latin typeface="Chalkboard" panose="03050602040202020205" pitchFamily="66" charset="77"/>
              </a:rPr>
              <a:t>Population: 30,516 residents</a:t>
            </a:r>
          </a:p>
          <a:p>
            <a:pPr marL="0" indent="0" defTabSz="5132974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400" dirty="0">
                <a:solidFill>
                  <a:schemeClr val="bg1"/>
                </a:solidFill>
                <a:latin typeface="Chalkboard" panose="03050602040202020205" pitchFamily="66" charset="77"/>
              </a:rPr>
              <a:t>Poverty rate: 18.7%</a:t>
            </a:r>
          </a:p>
          <a:p>
            <a:pPr marL="0" indent="0" defTabSz="5132974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400" dirty="0">
                <a:solidFill>
                  <a:schemeClr val="bg1"/>
                </a:solidFill>
                <a:latin typeface="Chalkboard" panose="03050602040202020205" pitchFamily="66" charset="77"/>
              </a:rPr>
              <a:t>Citizenship: 80.5%</a:t>
            </a:r>
          </a:p>
          <a:p>
            <a:pPr marL="0" indent="0" defTabSz="5132974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400" dirty="0">
                <a:solidFill>
                  <a:schemeClr val="bg1"/>
                </a:solidFill>
                <a:latin typeface="Chalkboard" panose="03050602040202020205" pitchFamily="66" charset="77"/>
              </a:rPr>
              <a:t>Race/ethnicity: </a:t>
            </a:r>
          </a:p>
          <a:p>
            <a:pPr marL="0" indent="0" defTabSz="5132974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400" dirty="0">
                <a:solidFill>
                  <a:schemeClr val="bg1"/>
                </a:solidFill>
                <a:latin typeface="Chalkboard" panose="03050602040202020205" pitchFamily="66" charset="77"/>
              </a:rPr>
              <a:t>- White: 66.98%</a:t>
            </a:r>
          </a:p>
          <a:p>
            <a:pPr marL="0" indent="0" defTabSz="5132974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400" dirty="0">
                <a:solidFill>
                  <a:schemeClr val="bg1"/>
                </a:solidFill>
                <a:latin typeface="Chalkboard" panose="03050602040202020205" pitchFamily="66" charset="77"/>
              </a:rPr>
              <a:t>- Black/African American: 15.99%</a:t>
            </a:r>
          </a:p>
          <a:p>
            <a:pPr marL="0" indent="0" defTabSz="5132974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400" dirty="0">
                <a:solidFill>
                  <a:schemeClr val="bg1"/>
                </a:solidFill>
                <a:latin typeface="Chalkboard" panose="03050602040202020205" pitchFamily="66" charset="77"/>
              </a:rPr>
              <a:t>- Other: 66.98%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DA6F9D-7D98-BD4D-8D40-D06A5DCBD60F}"/>
              </a:ext>
            </a:extLst>
          </p:cNvPr>
          <p:cNvSpPr/>
          <p:nvPr/>
        </p:nvSpPr>
        <p:spPr>
          <a:xfrm>
            <a:off x="332260" y="11043111"/>
            <a:ext cx="15297598" cy="11499401"/>
          </a:xfrm>
          <a:prstGeom prst="roundRect">
            <a:avLst/>
          </a:prstGeom>
          <a:solidFill>
            <a:srgbClr val="52BD2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endParaRPr lang="en-US" sz="6000" dirty="0">
              <a:solidFill>
                <a:schemeClr val="bg1"/>
              </a:solidFill>
            </a:endParaRPr>
          </a:p>
          <a:p>
            <a:pPr marL="0" indent="0" defTabSz="5132974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000" i="1" u="sng" dirty="0">
                <a:solidFill>
                  <a:schemeClr val="bg1"/>
                </a:solidFill>
              </a:rPr>
              <a:t>Overview of School</a:t>
            </a:r>
          </a:p>
          <a:p>
            <a:pPr marL="0"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Name of School: Amerigo A. Anastasia Elementary School</a:t>
            </a:r>
          </a:p>
          <a:p>
            <a:pPr marL="0"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Grade ranges: K-5</a:t>
            </a:r>
          </a:p>
          <a:p>
            <a:pPr marL="0"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Number of students: 600 students</a:t>
            </a:r>
          </a:p>
          <a:p>
            <a:pPr marL="0"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Student/Teacher Ratio: 10:1</a:t>
            </a:r>
          </a:p>
          <a:p>
            <a:pPr marL="0"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# of male/# of female students: 46% female 56% Male</a:t>
            </a:r>
          </a:p>
          <a:p>
            <a:pPr marL="0"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Race/ethnicity:</a:t>
            </a:r>
          </a:p>
          <a:p>
            <a:pPr defTabSz="513297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52.2% Hispanic</a:t>
            </a:r>
          </a:p>
          <a:p>
            <a:pPr defTabSz="513297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31% white</a:t>
            </a:r>
          </a:p>
          <a:p>
            <a:pPr defTabSz="513297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12.6% African American</a:t>
            </a:r>
          </a:p>
          <a:p>
            <a:pPr defTabSz="513297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3.6% Multiracial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D6459DA-EC7D-E044-9EC9-3648493C8F0A}"/>
              </a:ext>
            </a:extLst>
          </p:cNvPr>
          <p:cNvSpPr/>
          <p:nvPr/>
        </p:nvSpPr>
        <p:spPr>
          <a:xfrm>
            <a:off x="34689638" y="235030"/>
            <a:ext cx="15068530" cy="11089436"/>
          </a:xfrm>
          <a:prstGeom prst="roundRect">
            <a:avLst/>
          </a:prstGeom>
          <a:solidFill>
            <a:srgbClr val="52BD2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5000" b="1" i="1" u="sng" dirty="0">
                <a:solidFill>
                  <a:schemeClr val="bg1"/>
                </a:solidFill>
              </a:rPr>
              <a:t>Understandings</a:t>
            </a:r>
          </a:p>
          <a:p>
            <a:pPr indent="-561555" eaLnBrk="1" hangingPunct="1">
              <a:defRPr/>
            </a:pPr>
            <a:r>
              <a:rPr lang="en-US" sz="5000" dirty="0">
                <a:solidFill>
                  <a:schemeClr val="bg1"/>
                </a:solidFill>
              </a:rPr>
              <a:t>What was learned during the experience?</a:t>
            </a:r>
          </a:p>
          <a:p>
            <a:pPr eaLnBrk="1" hangingPunct="1">
              <a:defRPr/>
            </a:pPr>
            <a:r>
              <a:rPr lang="en-US" sz="5000" dirty="0">
                <a:solidFill>
                  <a:schemeClr val="bg1"/>
                </a:solidFill>
              </a:rPr>
              <a:t>- I learned how to keep a class engaged and how to teach in a way that students understand and enjoy.</a:t>
            </a:r>
          </a:p>
          <a:p>
            <a:pPr indent="-561555" eaLnBrk="1" hangingPunct="1">
              <a:defRPr/>
            </a:pPr>
            <a:r>
              <a:rPr lang="en-US" sz="5000" dirty="0">
                <a:solidFill>
                  <a:schemeClr val="bg1"/>
                </a:solidFill>
              </a:rPr>
              <a:t>How did this connect to your coursework?</a:t>
            </a:r>
          </a:p>
          <a:p>
            <a:pPr eaLnBrk="1" hangingPunct="1">
              <a:defRPr/>
            </a:pPr>
            <a:r>
              <a:rPr lang="en-US" sz="5000" dirty="0">
                <a:solidFill>
                  <a:schemeClr val="bg1"/>
                </a:solidFill>
              </a:rPr>
              <a:t>- Our course talked a lot about how every student needs different accommodations and no student learns the same and I got to see that firsthand during my time in my placement.</a:t>
            </a:r>
          </a:p>
          <a:p>
            <a:pPr indent="-561555" eaLnBrk="1" hangingPunct="1">
              <a:defRPr/>
            </a:pPr>
            <a:r>
              <a:rPr lang="en-US" sz="5000" dirty="0">
                <a:solidFill>
                  <a:schemeClr val="bg1"/>
                </a:solidFill>
              </a:rPr>
              <a:t>How does this connect to the research in the field?</a:t>
            </a:r>
          </a:p>
          <a:p>
            <a:pPr eaLnBrk="1" hangingPunct="1">
              <a:defRPr/>
            </a:pPr>
            <a:r>
              <a:rPr lang="en-US" sz="5000" dirty="0">
                <a:solidFill>
                  <a:schemeClr val="bg1"/>
                </a:solidFill>
              </a:rPr>
              <a:t>- My time in my placement gave me an opportunity to see the research that we have read in class, in a classroom setting.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D070C8D-A0D6-F64E-9315-52E84C360F63}"/>
              </a:ext>
            </a:extLst>
          </p:cNvPr>
          <p:cNvSpPr/>
          <p:nvPr/>
        </p:nvSpPr>
        <p:spPr>
          <a:xfrm>
            <a:off x="1014745" y="22542513"/>
            <a:ext cx="15146525" cy="5207862"/>
          </a:xfrm>
          <a:prstGeom prst="roundRect">
            <a:avLst/>
          </a:prstGeom>
          <a:solidFill>
            <a:srgbClr val="41D19E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1291" indent="-561291" defTabSz="5132974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000" b="1" i="1" u="sng" dirty="0">
                <a:solidFill>
                  <a:schemeClr val="bg1"/>
                </a:solidFill>
              </a:rPr>
              <a:t>Description of Students</a:t>
            </a:r>
            <a:endParaRPr lang="en-US" sz="6000" b="1" dirty="0">
              <a:solidFill>
                <a:schemeClr val="bg1"/>
              </a:solidFill>
              <a:cs typeface="Arial" pitchFamily="34" charset="0"/>
            </a:endParaRPr>
          </a:p>
          <a:p>
            <a:pPr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000" dirty="0">
                <a:solidFill>
                  <a:schemeClr val="bg1"/>
                </a:solidFill>
              </a:rPr>
              <a:t>Number of male &amp; females:  </a:t>
            </a:r>
          </a:p>
          <a:p>
            <a:pPr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000" dirty="0">
                <a:solidFill>
                  <a:schemeClr val="bg1"/>
                </a:solidFill>
              </a:rPr>
              <a:t>-Male :5</a:t>
            </a:r>
          </a:p>
          <a:p>
            <a:pPr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000" dirty="0">
                <a:solidFill>
                  <a:schemeClr val="bg1"/>
                </a:solidFill>
              </a:rPr>
              <a:t>-Female: 6</a:t>
            </a:r>
          </a:p>
          <a:p>
            <a:pPr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6000" dirty="0">
                <a:solidFill>
                  <a:schemeClr val="bg1"/>
                </a:solidFill>
              </a:rPr>
              <a:t>Number of students with disabilities: 11</a:t>
            </a:r>
          </a:p>
          <a:p>
            <a:pPr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7D7A303-8ECC-CC44-BFCD-674146365F0B}"/>
              </a:ext>
            </a:extLst>
          </p:cNvPr>
          <p:cNvSpPr/>
          <p:nvPr/>
        </p:nvSpPr>
        <p:spPr>
          <a:xfrm>
            <a:off x="16975634" y="12929806"/>
            <a:ext cx="16827669" cy="8386361"/>
          </a:xfrm>
          <a:prstGeom prst="roundRect">
            <a:avLst/>
          </a:prstGeom>
          <a:solidFill>
            <a:srgbClr val="41D19E">
              <a:alpha val="9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1291" indent="-561291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Role:</a:t>
            </a:r>
            <a:endParaRPr lang="en-US" sz="6000" dirty="0">
              <a:solidFill>
                <a:schemeClr val="bg1"/>
              </a:solidFill>
            </a:endParaRPr>
          </a:p>
          <a:p>
            <a:pPr indent="-561555" eaLnBrk="1" hangingPunct="1"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I observed the teacher during class lessons and got to see her teaching style.</a:t>
            </a:r>
          </a:p>
          <a:p>
            <a:pPr indent="-561555" eaLnBrk="1" hangingPunct="1"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Assist students during the lesson .</a:t>
            </a:r>
          </a:p>
          <a:p>
            <a:pPr indent="-561555" eaLnBrk="1" hangingPunct="1"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Walk around class and make sure students stay on task.</a:t>
            </a:r>
          </a:p>
          <a:p>
            <a:pPr indent="-561555" eaLnBrk="1" hangingPunct="1"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Work one-on-one with students to help correct or complete homework.</a:t>
            </a:r>
          </a:p>
          <a:p>
            <a:pPr indent="-561555" eaLnBrk="1" hangingPunct="1">
              <a:defRPr/>
            </a:pPr>
            <a:r>
              <a:rPr lang="en-US" sz="6000" b="1" i="1" dirty="0">
                <a:solidFill>
                  <a:schemeClr val="bg1"/>
                </a:solidFill>
              </a:rPr>
              <a:t>Help with spelling during writing activities.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2A224A9-B3D1-BA48-A353-35F40D90CAFD}"/>
              </a:ext>
            </a:extLst>
          </p:cNvPr>
          <p:cNvSpPr/>
          <p:nvPr/>
        </p:nvSpPr>
        <p:spPr>
          <a:xfrm>
            <a:off x="17473334" y="5644366"/>
            <a:ext cx="14657807" cy="7265697"/>
          </a:xfrm>
          <a:prstGeom prst="roundRect">
            <a:avLst/>
          </a:prstGeom>
          <a:solidFill>
            <a:srgbClr val="30BD9D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1291" indent="-561291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chemeClr val="bg1"/>
                </a:solidFill>
              </a:rPr>
              <a:t> Course &amp; Project</a:t>
            </a:r>
          </a:p>
          <a:p>
            <a:pPr marL="842332" indent="-842332" eaLnBrk="1" hangingPunct="1">
              <a:spcBef>
                <a:spcPts val="0"/>
              </a:spcBef>
              <a:defRPr/>
            </a:pPr>
            <a:r>
              <a:rPr lang="en-US" sz="5400" dirty="0">
                <a:solidFill>
                  <a:schemeClr val="bg1"/>
                </a:solidFill>
              </a:rPr>
              <a:t>Class: EDS 330</a:t>
            </a:r>
          </a:p>
          <a:p>
            <a:pPr marL="842332" indent="-842332" eaLnBrk="1" hangingPunct="1">
              <a:spcBef>
                <a:spcPts val="0"/>
              </a:spcBef>
              <a:defRPr/>
            </a:pPr>
            <a:r>
              <a:rPr lang="en-US" sz="5400" dirty="0">
                <a:solidFill>
                  <a:schemeClr val="bg1"/>
                </a:solidFill>
              </a:rPr>
              <a:t>SL Project: My project was an activity where students made a goal and related it back to baseball. Their goal represented home plate and then each base was a different step they brainstormed that they would need to reach home base/their goal</a:t>
            </a:r>
            <a:r>
              <a:rPr lang="en-US" sz="54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A24273-F218-EB4C-930F-420173BA6848}"/>
              </a:ext>
            </a:extLst>
          </p:cNvPr>
          <p:cNvSpPr/>
          <p:nvPr/>
        </p:nvSpPr>
        <p:spPr>
          <a:xfrm>
            <a:off x="35848822" y="11434240"/>
            <a:ext cx="13230650" cy="6705600"/>
          </a:xfrm>
          <a:prstGeom prst="roundRect">
            <a:avLst/>
          </a:prstGeom>
          <a:solidFill>
            <a:srgbClr val="80BDBD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sz="6600" b="1" i="1" u="sng" dirty="0">
                <a:solidFill>
                  <a:schemeClr val="bg1"/>
                </a:solidFill>
              </a:rPr>
              <a:t>Impacts</a:t>
            </a:r>
            <a:endParaRPr lang="en-US" sz="6600" dirty="0">
              <a:solidFill>
                <a:schemeClr val="bg1"/>
              </a:solidFill>
            </a:endParaRPr>
          </a:p>
          <a:p>
            <a:pPr indent="-561555" algn="ctr" eaLnBrk="1" hangingPunct="1">
              <a:defRPr/>
            </a:pPr>
            <a:r>
              <a:rPr lang="en-US" sz="6600" b="1" i="1" dirty="0">
                <a:solidFill>
                  <a:schemeClr val="bg1"/>
                </a:solidFill>
                <a:cs typeface="Arial" charset="0"/>
              </a:rPr>
              <a:t>I feel like I got to help strengthen students creative skills during my project as well as their writing skills.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9B4B72-3665-7941-A73B-0BA06AEFB131}"/>
              </a:ext>
            </a:extLst>
          </p:cNvPr>
          <p:cNvSpPr/>
          <p:nvPr/>
        </p:nvSpPr>
        <p:spPr>
          <a:xfrm>
            <a:off x="36459148" y="18209366"/>
            <a:ext cx="12135644" cy="9274598"/>
          </a:xfrm>
          <a:prstGeom prst="roundRect">
            <a:avLst/>
          </a:prstGeom>
          <a:solidFill>
            <a:srgbClr val="63FF3D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561555" algn="ctr" eaLnBrk="1" hangingPunct="1">
              <a:lnSpc>
                <a:spcPct val="150000"/>
              </a:lnSpc>
              <a:defRPr/>
            </a:pPr>
            <a:r>
              <a:rPr lang="en-US" sz="5000" b="1" i="1" u="sng" dirty="0">
                <a:solidFill>
                  <a:schemeClr val="bg1"/>
                </a:solidFill>
                <a:cs typeface="Arial" charset="0"/>
              </a:rPr>
              <a:t>Future Goals</a:t>
            </a:r>
            <a:endParaRPr lang="en-US" sz="5000" b="1" dirty="0">
              <a:solidFill>
                <a:schemeClr val="bg1"/>
              </a:solidFill>
              <a:cs typeface="Arial" charset="0"/>
            </a:endParaRPr>
          </a:p>
          <a:p>
            <a:pPr indent="-561555" eaLnBrk="1" hangingPunct="1">
              <a:defRPr/>
            </a:pPr>
            <a:r>
              <a:rPr lang="en-US" sz="5000" dirty="0">
                <a:solidFill>
                  <a:schemeClr val="bg1"/>
                </a:solidFill>
                <a:cs typeface="Arial" charset="0"/>
              </a:rPr>
              <a:t>How do you plan to continue to grow based on your learning?</a:t>
            </a:r>
          </a:p>
          <a:p>
            <a:pPr marL="842332" indent="-842332" eaLnBrk="1" hangingPunct="1">
              <a:buFontTx/>
              <a:buChar char="-"/>
              <a:defRPr/>
            </a:pPr>
            <a:r>
              <a:rPr lang="en-US" sz="5000" dirty="0">
                <a:solidFill>
                  <a:schemeClr val="bg1"/>
                </a:solidFill>
                <a:cs typeface="Arial" charset="0"/>
              </a:rPr>
              <a:t>Make connections within the education field</a:t>
            </a:r>
          </a:p>
          <a:p>
            <a:pPr marL="842332" indent="-842332" eaLnBrk="1" hangingPunct="1">
              <a:buFontTx/>
              <a:buChar char="-"/>
              <a:defRPr/>
            </a:pPr>
            <a:r>
              <a:rPr lang="en-US" sz="5000" dirty="0">
                <a:solidFill>
                  <a:schemeClr val="bg1"/>
                </a:solidFill>
                <a:cs typeface="Arial" charset="0"/>
              </a:rPr>
              <a:t>Learn different teaching styles so I can be flexible</a:t>
            </a:r>
          </a:p>
          <a:p>
            <a:pPr marL="842332" indent="-842332" eaLnBrk="1" hangingPunct="1">
              <a:buFontTx/>
              <a:buChar char="-"/>
              <a:defRPr/>
            </a:pPr>
            <a:r>
              <a:rPr lang="en-US" sz="5000" dirty="0">
                <a:solidFill>
                  <a:schemeClr val="bg1"/>
                </a:solidFill>
                <a:cs typeface="Arial" charset="0"/>
              </a:rPr>
              <a:t>Make sure I am a well rounded teacher by continuing to learn and explore research in the field</a:t>
            </a:r>
          </a:p>
          <a:p>
            <a:pPr marL="842332" indent="-842332" eaLnBrk="1" hangingPunct="1">
              <a:buFontTx/>
              <a:buChar char="-"/>
              <a:defRPr/>
            </a:pPr>
            <a:r>
              <a:rPr lang="en-US" sz="5000" dirty="0">
                <a:solidFill>
                  <a:schemeClr val="bg1"/>
                </a:solidFill>
                <a:cs typeface="Arial" charset="0"/>
              </a:rPr>
              <a:t>Practice classroom management 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08978-243B-7E4B-AA85-65F25F7D2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5386" y="19442931"/>
            <a:ext cx="3588504" cy="212606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99130DD-A845-6E42-9363-5EDE071B7C25}"/>
              </a:ext>
            </a:extLst>
          </p:cNvPr>
          <p:cNvSpPr/>
          <p:nvPr/>
        </p:nvSpPr>
        <p:spPr>
          <a:xfrm>
            <a:off x="15996056" y="21441310"/>
            <a:ext cx="20006268" cy="6355815"/>
          </a:xfrm>
          <a:prstGeom prst="roundRect">
            <a:avLst/>
          </a:prstGeom>
          <a:solidFill>
            <a:srgbClr val="52BD2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endParaRPr lang="en-US" sz="5400" dirty="0">
              <a:solidFill>
                <a:schemeClr val="bg1"/>
              </a:solidFill>
            </a:endParaRPr>
          </a:p>
          <a:p>
            <a:pPr marL="0" indent="0" defTabSz="5132974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i="1" dirty="0">
                <a:solidFill>
                  <a:schemeClr val="bg1"/>
                </a:solidFill>
              </a:rPr>
              <a:t>Overview of Classroom</a:t>
            </a:r>
          </a:p>
          <a:p>
            <a:pPr marL="0"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Grade: 3</a:t>
            </a:r>
            <a:r>
              <a:rPr lang="en-US" sz="5400" baseline="30000" dirty="0">
                <a:solidFill>
                  <a:schemeClr val="bg1"/>
                </a:solidFill>
              </a:rPr>
              <a:t>rd</a:t>
            </a:r>
            <a:endParaRPr lang="en-US" sz="5400" dirty="0">
              <a:solidFill>
                <a:schemeClr val="bg1"/>
              </a:solidFill>
            </a:endParaRPr>
          </a:p>
          <a:p>
            <a:pPr marL="0"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Programs used: </a:t>
            </a:r>
            <a:r>
              <a:rPr lang="en-US" sz="5400" dirty="0" err="1">
                <a:solidFill>
                  <a:schemeClr val="bg1"/>
                </a:solidFill>
              </a:rPr>
              <a:t>IReady</a:t>
            </a:r>
            <a:r>
              <a:rPr lang="en-US" sz="5400" dirty="0">
                <a:solidFill>
                  <a:schemeClr val="bg1"/>
                </a:solidFill>
              </a:rPr>
              <a:t> Math</a:t>
            </a:r>
          </a:p>
          <a:p>
            <a:pPr marL="0"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Technology: Chromebooks for online learning programs</a:t>
            </a:r>
          </a:p>
          <a:p>
            <a:pPr marL="0" indent="-561555" defTabSz="5132974" eaLnBrk="1" fontAlgn="auto" hangingPunct="1">
              <a:spcBef>
                <a:spcPts val="0"/>
              </a:spcBef>
              <a:spcAft>
                <a:spcPts val="0"/>
              </a:spcAft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Layout: </a:t>
            </a:r>
          </a:p>
          <a:p>
            <a:pPr defTabSz="513297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Class Lessons</a:t>
            </a:r>
          </a:p>
          <a:p>
            <a:pPr defTabSz="513297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Desks in Rows</a:t>
            </a:r>
          </a:p>
          <a:p>
            <a:pPr defTabSz="513297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130380" algn="l"/>
                <a:tab pos="1621506" algn="l"/>
                <a:tab pos="2245165" algn="l"/>
                <a:tab pos="2868819" algn="l"/>
                <a:tab pos="3367745" algn="l"/>
                <a:tab pos="3929036" algn="l"/>
                <a:tab pos="4490326" algn="l"/>
                <a:tab pos="5051621" algn="l"/>
                <a:tab pos="5612904" algn="l"/>
                <a:tab pos="6236565" algn="l"/>
                <a:tab pos="6735491" algn="l"/>
                <a:tab pos="7296780" algn="l"/>
                <a:tab pos="7858069" algn="l"/>
                <a:tab pos="8419366" algn="l"/>
                <a:tab pos="8980649" algn="l"/>
                <a:tab pos="9541944" algn="l"/>
                <a:tab pos="10103235" algn="l"/>
                <a:tab pos="10664526" algn="l"/>
                <a:tab pos="11288184" algn="l"/>
              </a:tabLst>
              <a:defRPr/>
            </a:pPr>
            <a:r>
              <a:rPr lang="en-US" sz="5400" dirty="0">
                <a:solidFill>
                  <a:schemeClr val="bg1"/>
                </a:solidFill>
              </a:rPr>
              <a:t>Table for small reading groups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7EED6-BFD3-BE46-89BF-ADBA6D01E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78320" y="10747841"/>
            <a:ext cx="4524004" cy="3417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7233A4-BEF5-F441-A2DF-8831F2FCA9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57338" y="3226969"/>
            <a:ext cx="5396152" cy="5385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99E40-EFA6-094E-8886-DA7B7F57C9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4644" y="17651882"/>
            <a:ext cx="8101112" cy="49630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5D223C9-FC49-9D4E-A38E-0BEEBA0F86CF}"/>
                  </a:ext>
                </a:extLst>
              </p14:cNvPr>
              <p14:cNvContentPartPr/>
              <p14:nvPr/>
            </p14:nvContentPartPr>
            <p14:xfrm>
              <a:off x="30499040" y="61840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5D223C9-FC49-9D4E-A38E-0BEEBA0F86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09040" y="-118160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Online Media 35" descr="Movie on 4-9-22 at 12.01 PM.m4a">
            <a:hlinkClick r:id="" action="ppaction://media"/>
            <a:extLst>
              <a:ext uri="{FF2B5EF4-FFF2-40B4-BE49-F238E27FC236}">
                <a16:creationId xmlns:a16="http://schemas.microsoft.com/office/drawing/2014/main" id="{A7DE1FC9-FBF2-F549-92EE-3919346D76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939657" y="587273"/>
            <a:ext cx="2522230" cy="25222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1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A8B6A74E8C941AEDAD107CE3E6AE5" ma:contentTypeVersion="13" ma:contentTypeDescription="Create a new document." ma:contentTypeScope="" ma:versionID="7bcbf76d8a5f9853cb2511a3e3eb5a7e">
  <xsd:schema xmlns:xsd="http://www.w3.org/2001/XMLSchema" xmlns:xs="http://www.w3.org/2001/XMLSchema" xmlns:p="http://schemas.microsoft.com/office/2006/metadata/properties" xmlns:ns2="534808a3-1996-4bca-b93f-52da087a3071" xmlns:ns3="0a4f58d1-f41a-45f0-876c-1a9e974d94fa" targetNamespace="http://schemas.microsoft.com/office/2006/metadata/properties" ma:root="true" ma:fieldsID="98a8789ed0efc4869865a8122e3197e0" ns2:_="" ns3:_="">
    <xsd:import namespace="534808a3-1996-4bca-b93f-52da087a3071"/>
    <xsd:import namespace="0a4f58d1-f41a-45f0-876c-1a9e974d9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08a3-1996-4bca-b93f-52da087a3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1ac3496-c938-4ba6-9fa4-36a86cbdde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f58d1-f41a-45f0-876c-1a9e974d94f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d03e6bd-50f7-477b-9f1e-680f64dcc856}" ma:internalName="TaxCatchAll" ma:showField="CatchAllData" ma:web="0a4f58d1-f41a-45f0-876c-1a9e974d94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4808a3-1996-4bca-b93f-52da087a3071">
      <Terms xmlns="http://schemas.microsoft.com/office/infopath/2007/PartnerControls"/>
    </lcf76f155ced4ddcb4097134ff3c332f>
    <TaxCatchAll xmlns="0a4f58d1-f41a-45f0-876c-1a9e974d94fa" xsi:nil="true"/>
  </documentManagement>
</p:properties>
</file>

<file path=customXml/itemProps1.xml><?xml version="1.0" encoding="utf-8"?>
<ds:datastoreItem xmlns:ds="http://schemas.openxmlformats.org/officeDocument/2006/customXml" ds:itemID="{D9F2E896-F4BE-4B5D-96A4-5E94DFD5F0B8}"/>
</file>

<file path=customXml/itemProps2.xml><?xml version="1.0" encoding="utf-8"?>
<ds:datastoreItem xmlns:ds="http://schemas.openxmlformats.org/officeDocument/2006/customXml" ds:itemID="{C70C9165-8D3D-43B0-BA06-514914F95D6F}"/>
</file>

<file path=customXml/itemProps3.xml><?xml version="1.0" encoding="utf-8"?>
<ds:datastoreItem xmlns:ds="http://schemas.openxmlformats.org/officeDocument/2006/customXml" ds:itemID="{257C0AAB-8028-4EFF-A4BB-D3C89BDDA2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6063</TotalTime>
  <Pages>1</Pages>
  <Words>469</Words>
  <Application>Microsoft Macintosh PowerPoint</Application>
  <PresentationFormat>Custom</PresentationFormat>
  <Paragraphs>74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Times New Roman</vt:lpstr>
      <vt:lpstr>Arial</vt:lpstr>
      <vt:lpstr>Calibri</vt:lpstr>
      <vt:lpstr>Office Theme</vt:lpstr>
      <vt:lpstr>      Amanda Koneful Monmouth University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Amanda S. Koneful</cp:lastModifiedBy>
  <cp:revision>158</cp:revision>
  <cp:lastPrinted>2002-03-27T20:40:30Z</cp:lastPrinted>
  <dcterms:created xsi:type="dcterms:W3CDTF">1999-04-12T09:26:27Z</dcterms:created>
  <dcterms:modified xsi:type="dcterms:W3CDTF">2022-04-11T14:30:55Z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0x01010026CA8B6A74E8C941AEDAD107CE3E6AE5</vt:lpwstr>
  </property>
</Properties>
</file>