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35" r:id="rId1"/>
  </p:sldMasterIdLst>
  <p:notesMasterIdLst>
    <p:notesMasterId r:id="rId3"/>
  </p:notesMasterIdLst>
  <p:handoutMasterIdLst>
    <p:handoutMasterId r:id="rId4"/>
  </p:handout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5"/>
    <p:restoredTop sz="99647" autoAdjust="0"/>
  </p:normalViewPr>
  <p:slideViewPr>
    <p:cSldViewPr>
      <p:cViewPr varScale="1">
        <p:scale>
          <a:sx n="23" d="100"/>
          <a:sy n="23" d="100"/>
        </p:scale>
        <p:origin x="808" y="304"/>
      </p:cViewPr>
      <p:guideLst>
        <p:guide orient="horz" pos="10368"/>
        <p:guide pos="1267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215E01F-AEA8-E148-AEB1-FD90CC5BB1F1}"/>
              </a:ext>
            </a:extLst>
          </p:cNvPr>
          <p:cNvSpPr>
            <a:spLocks noGrp="1" noChangeArrowheads="1"/>
          </p:cNvSpPr>
          <p:nvPr>
            <p:ph type="body" sz="quarter" idx="3"/>
          </p:nvPr>
        </p:nvSpPr>
        <p:spPr bwMode="auto">
          <a:xfrm>
            <a:off x="909638" y="4343400"/>
            <a:ext cx="5038725" cy="4119563"/>
          </a:xfrm>
          <a:prstGeom prst="rect">
            <a:avLst/>
          </a:prstGeom>
          <a:noFill/>
          <a:ln w="12700">
            <a:noFill/>
            <a:miter lim="800000"/>
            <a:headEnd/>
            <a:tailEnd/>
          </a:ln>
          <a:effectLst/>
        </p:spPr>
        <p:txBody>
          <a:bodyPr vert="horz" wrap="square" lIns="90623" tIns="44517" rIns="90623" bIns="445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E21739EE-214E-1943-9CA7-AC042D54500E}"/>
              </a:ext>
            </a:extLst>
          </p:cNvPr>
          <p:cNvSpPr>
            <a:spLocks noGrp="1" noRot="1" noChangeAspect="1" noChangeArrowheads="1" noTextEdit="1"/>
          </p:cNvSpPr>
          <p:nvPr>
            <p:ph type="sldImg" idx="2"/>
          </p:nvPr>
        </p:nvSpPr>
        <p:spPr bwMode="auto">
          <a:xfrm>
            <a:off x="1333500" y="684213"/>
            <a:ext cx="4191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455613"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912813"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370013"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1827213"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284927" algn="l" defTabSz="913969" rtl="0" eaLnBrk="1" latinLnBrk="0" hangingPunct="1">
      <a:defRPr sz="1400" kern="1200">
        <a:solidFill>
          <a:schemeClr val="tx1"/>
        </a:solidFill>
        <a:latin typeface="+mn-lt"/>
        <a:ea typeface="+mn-ea"/>
        <a:cs typeface="+mn-cs"/>
      </a:defRPr>
    </a:lvl6pPr>
    <a:lvl7pPr marL="2741912" algn="l" defTabSz="913969" rtl="0" eaLnBrk="1" latinLnBrk="0" hangingPunct="1">
      <a:defRPr sz="1400" kern="1200">
        <a:solidFill>
          <a:schemeClr val="tx1"/>
        </a:solidFill>
        <a:latin typeface="+mn-lt"/>
        <a:ea typeface="+mn-ea"/>
        <a:cs typeface="+mn-cs"/>
      </a:defRPr>
    </a:lvl7pPr>
    <a:lvl8pPr marL="3198897" algn="l" defTabSz="913969" rtl="0" eaLnBrk="1" latinLnBrk="0" hangingPunct="1">
      <a:defRPr sz="1400" kern="1200">
        <a:solidFill>
          <a:schemeClr val="tx1"/>
        </a:solidFill>
        <a:latin typeface="+mn-lt"/>
        <a:ea typeface="+mn-ea"/>
        <a:cs typeface="+mn-cs"/>
      </a:defRPr>
    </a:lvl8pPr>
    <a:lvl9pPr marL="3655881" algn="l" defTabSz="91396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D74B30A-D777-7B4D-B4FA-1FE6DDE9115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A7DAA1AF-EC2D-6D4A-91A7-75F79AE85BB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40233600" cy="329184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4315971" y="6120120"/>
            <a:ext cx="31601667" cy="2067816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4787799" y="6649517"/>
            <a:ext cx="30658003" cy="19619366"/>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16696944" y="6085104"/>
            <a:ext cx="6839712" cy="30723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17099280" y="6085109"/>
            <a:ext cx="6035040" cy="2633472"/>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153636" y="10038062"/>
            <a:ext cx="29926336" cy="12435840"/>
          </a:xfrm>
        </p:spPr>
        <p:txBody>
          <a:bodyPr tIns="45720" bIns="45720" anchor="ctr">
            <a:noAutofit/>
          </a:bodyPr>
          <a:lstStyle>
            <a:lvl1pPr algn="ctr">
              <a:lnSpc>
                <a:spcPct val="83000"/>
              </a:lnSpc>
              <a:defRPr lang="en-US" sz="27280" b="0" kern="1200" cap="all" spc="-44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5154930" y="22473898"/>
            <a:ext cx="29933798" cy="2414016"/>
          </a:xfrm>
        </p:spPr>
        <p:txBody>
          <a:bodyPr>
            <a:normAutofit/>
          </a:bodyPr>
          <a:lstStyle>
            <a:lvl1pPr marL="0" indent="0" algn="ctr">
              <a:spcBef>
                <a:spcPts val="0"/>
              </a:spcBef>
              <a:buNone/>
              <a:defRPr sz="6160" spc="352" baseline="0">
                <a:solidFill>
                  <a:schemeClr val="tx1"/>
                </a:solidFill>
              </a:defRPr>
            </a:lvl1pPr>
            <a:lvl2pPr marL="2011680" indent="0" algn="ctr">
              <a:buNone/>
              <a:defRPr sz="6160"/>
            </a:lvl2pPr>
            <a:lvl3pPr marL="4023360" indent="0" algn="ctr">
              <a:buNone/>
              <a:defRPr sz="6160"/>
            </a:lvl3pPr>
            <a:lvl4pPr marL="6035040" indent="0" algn="ctr">
              <a:buNone/>
              <a:defRPr sz="6160"/>
            </a:lvl4pPr>
            <a:lvl5pPr marL="8046720" indent="0" algn="ctr">
              <a:buNone/>
              <a:defRPr sz="6160"/>
            </a:lvl5pPr>
            <a:lvl6pPr marL="10058400" indent="0" algn="ctr">
              <a:buNone/>
              <a:defRPr sz="6160"/>
            </a:lvl6pPr>
            <a:lvl7pPr marL="12070080" indent="0" algn="ctr">
              <a:buNone/>
              <a:defRPr sz="6160"/>
            </a:lvl7pPr>
            <a:lvl8pPr marL="14081760" indent="0" algn="ctr">
              <a:buNone/>
              <a:defRPr sz="6160"/>
            </a:lvl8pPr>
            <a:lvl9pPr marL="16093440" indent="0" algn="ctr">
              <a:buNone/>
              <a:defRPr sz="6160"/>
            </a:lvl9pPr>
          </a:lstStyle>
          <a:p>
            <a:r>
              <a:rPr lang="en-US"/>
              <a:t>Click to edit Master subtitle style</a:t>
            </a:r>
            <a:endParaRPr lang="en-US" dirty="0"/>
          </a:p>
        </p:txBody>
      </p:sp>
      <p:sp>
        <p:nvSpPr>
          <p:cNvPr id="20" name="Date Placeholder 19"/>
          <p:cNvSpPr>
            <a:spLocks noGrp="1"/>
          </p:cNvSpPr>
          <p:nvPr>
            <p:ph type="dt" sz="half" idx="10"/>
          </p:nvPr>
        </p:nvSpPr>
        <p:spPr>
          <a:xfrm>
            <a:off x="17300448" y="6370502"/>
            <a:ext cx="5632704" cy="2194560"/>
          </a:xfrm>
        </p:spPr>
        <p:txBody>
          <a:bodyPr/>
          <a:lstStyle>
            <a:lvl1pPr algn="ctr">
              <a:defRPr sz="4840" spc="0" baseline="0">
                <a:solidFill>
                  <a:schemeClr val="tx1"/>
                </a:solidFill>
                <a:latin typeface="+mn-lt"/>
              </a:defRPr>
            </a:lvl1pPr>
          </a:lstStyle>
          <a:p>
            <a:pPr>
              <a:defRPr/>
            </a:pPr>
            <a:fld id="{9115B4F3-82E1-C242-9555-0DEAAEECE382}" type="datetimeFigureOut">
              <a:rPr lang="en-US" smtClean="0"/>
              <a:pPr>
                <a:defRPr/>
              </a:pPr>
              <a:t>4/10/22</a:t>
            </a:fld>
            <a:endParaRPr lang="en-US"/>
          </a:p>
        </p:txBody>
      </p:sp>
      <p:sp>
        <p:nvSpPr>
          <p:cNvPr id="21" name="Footer Placeholder 20"/>
          <p:cNvSpPr>
            <a:spLocks noGrp="1"/>
          </p:cNvSpPr>
          <p:nvPr>
            <p:ph type="ftr" sz="quarter" idx="11"/>
          </p:nvPr>
        </p:nvSpPr>
        <p:spPr>
          <a:xfrm>
            <a:off x="4861721" y="25013088"/>
            <a:ext cx="19488150" cy="1097280"/>
          </a:xfrm>
        </p:spPr>
        <p:txBody>
          <a:bodyPr/>
          <a:lstStyle>
            <a:lvl1pPr algn="l">
              <a:defRPr sz="3960">
                <a:solidFill>
                  <a:schemeClr val="tx1">
                    <a:lumMod val="75000"/>
                    <a:lumOff val="25000"/>
                  </a:schemeClr>
                </a:solidFill>
              </a:defRPr>
            </a:lvl1pPr>
          </a:lstStyle>
          <a:p>
            <a:pPr>
              <a:defRPr/>
            </a:pPr>
            <a:endParaRPr lang="en-US"/>
          </a:p>
        </p:txBody>
      </p:sp>
      <p:sp>
        <p:nvSpPr>
          <p:cNvPr id="22" name="Slide Number Placeholder 21"/>
          <p:cNvSpPr>
            <a:spLocks noGrp="1"/>
          </p:cNvSpPr>
          <p:nvPr>
            <p:ph type="sldNum" sz="quarter" idx="12"/>
          </p:nvPr>
        </p:nvSpPr>
        <p:spPr>
          <a:xfrm>
            <a:off x="28402838" y="25017984"/>
            <a:ext cx="6969208" cy="1097280"/>
          </a:xfrm>
        </p:spPr>
        <p:txBody>
          <a:bodyPr/>
          <a:lstStyle>
            <a:lvl1pPr>
              <a:defRPr>
                <a:solidFill>
                  <a:schemeClr val="tx1">
                    <a:lumMod val="75000"/>
                    <a:lumOff val="25000"/>
                  </a:schemeClr>
                </a:solidFill>
              </a:defRPr>
            </a:lvl1pPr>
          </a:lstStyle>
          <a:p>
            <a:fld id="{E0E9351D-32C4-424A-8FB4-F85A640450D1}" type="slidenum">
              <a:rPr lang="en-US" altLang="en-US" smtClean="0"/>
              <a:pPr/>
              <a:t>‹#›</a:t>
            </a:fld>
            <a:endParaRPr lang="en-US" altLang="en-US"/>
          </a:p>
        </p:txBody>
      </p:sp>
    </p:spTree>
    <p:extLst>
      <p:ext uri="{BB962C8B-B14F-4D97-AF65-F5344CB8AC3E}">
        <p14:creationId xmlns:p14="http://schemas.microsoft.com/office/powerpoint/2010/main" val="30767403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BCC2713-3EE8-FF49-9F47-9EDBE1C6BBB2}" type="datetimeFigureOut">
              <a:rPr lang="en-US" smtClean="0"/>
              <a:pPr>
                <a:defRPr/>
              </a:pPr>
              <a:t>4/10/22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51D0A42-0C06-FF45-97C9-D5A736BB3133}" type="slidenum">
              <a:rPr lang="en-US" altLang="en-US" smtClean="0"/>
              <a:pPr/>
              <a:t>‹#›</a:t>
            </a:fld>
            <a:endParaRPr lang="en-US" altLang="en-US"/>
          </a:p>
        </p:txBody>
      </p:sp>
    </p:spTree>
    <p:extLst>
      <p:ext uri="{BB962C8B-B14F-4D97-AF65-F5344CB8AC3E}">
        <p14:creationId xmlns:p14="http://schemas.microsoft.com/office/powerpoint/2010/main" val="171523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672280" y="3657600"/>
            <a:ext cx="7795260" cy="2523744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0" y="3657600"/>
            <a:ext cx="26654760" cy="252374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9C570C5-7983-A94B-B92F-3D266E1E3DEE}" type="datetimeFigureOut">
              <a:rPr lang="en-US" smtClean="0"/>
              <a:pPr>
                <a:defRPr/>
              </a:pPr>
              <a:t>4/10/22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9E58665-BD60-3F4F-B319-754625AAA650}" type="slidenum">
              <a:rPr lang="en-US" altLang="en-US" smtClean="0"/>
              <a:pPr/>
              <a:t>‹#›</a:t>
            </a:fld>
            <a:endParaRPr lang="en-US" altLang="en-US"/>
          </a:p>
        </p:txBody>
      </p:sp>
    </p:spTree>
    <p:extLst>
      <p:ext uri="{BB962C8B-B14F-4D97-AF65-F5344CB8AC3E}">
        <p14:creationId xmlns:p14="http://schemas.microsoft.com/office/powerpoint/2010/main" val="1974055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41638" y="944570"/>
            <a:ext cx="34197926" cy="3246437"/>
          </a:xfrm>
        </p:spPr>
        <p:txBody>
          <a:bodyPr/>
          <a:lstStyle/>
          <a:p>
            <a:r>
              <a:rPr lang="en-US"/>
              <a:t>Click to edit Master title style</a:t>
            </a:r>
          </a:p>
        </p:txBody>
      </p:sp>
      <p:sp>
        <p:nvSpPr>
          <p:cNvPr id="3" name="Text Placeholder 2"/>
          <p:cNvSpPr>
            <a:spLocks noGrp="1"/>
          </p:cNvSpPr>
          <p:nvPr>
            <p:ph type="body" sz="half" idx="1"/>
          </p:nvPr>
        </p:nvSpPr>
        <p:spPr>
          <a:xfrm>
            <a:off x="1219202" y="5486400"/>
            <a:ext cx="18897600" cy="2651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0269200" y="5486400"/>
            <a:ext cx="18897600" cy="26517600"/>
          </a:xfrm>
        </p:spPr>
        <p:txBody>
          <a:bodyPr rtlCol="0">
            <a:normAutofit/>
          </a:bodyPr>
          <a:lstStyle/>
          <a:p>
            <a:pPr lvl="0"/>
            <a:endParaRPr lang="en-US" noProof="0"/>
          </a:p>
        </p:txBody>
      </p:sp>
    </p:spTree>
    <p:extLst>
      <p:ext uri="{BB962C8B-B14F-4D97-AF65-F5344CB8AC3E}">
        <p14:creationId xmlns:p14="http://schemas.microsoft.com/office/powerpoint/2010/main" val="362340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D2629C5-FC84-0E47-86FC-C50971013743}" type="datetimeFigureOut">
              <a:rPr lang="en-US" smtClean="0"/>
              <a:pPr>
                <a:defRPr/>
              </a:pPr>
              <a:t>4/10/22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C9259D37-D201-BA48-8E95-60CA8205B8E2}" type="slidenum">
              <a:rPr lang="en-US" altLang="en-US" smtClean="0"/>
              <a:pPr/>
              <a:t>‹#›</a:t>
            </a:fld>
            <a:endParaRPr lang="en-US" altLang="en-US"/>
          </a:p>
        </p:txBody>
      </p:sp>
    </p:spTree>
    <p:extLst>
      <p:ext uri="{BB962C8B-B14F-4D97-AF65-F5344CB8AC3E}">
        <p14:creationId xmlns:p14="http://schemas.microsoft.com/office/powerpoint/2010/main" val="393046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40233600" cy="329184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4315971" y="6120120"/>
            <a:ext cx="31601667" cy="2067816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4787799" y="6649517"/>
            <a:ext cx="30658003" cy="19619366"/>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16696944" y="6085104"/>
            <a:ext cx="6839712" cy="30723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17099280" y="6085109"/>
            <a:ext cx="6035040" cy="2633472"/>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5159955" y="10052683"/>
            <a:ext cx="29933798" cy="12421210"/>
          </a:xfrm>
        </p:spPr>
        <p:txBody>
          <a:bodyPr anchor="ctr">
            <a:noAutofit/>
          </a:bodyPr>
          <a:lstStyle>
            <a:lvl1pPr algn="ctr">
              <a:lnSpc>
                <a:spcPct val="83000"/>
              </a:lnSpc>
              <a:defRPr lang="en-US" sz="27280" kern="1200" cap="all" spc="-44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5159959" y="22473898"/>
            <a:ext cx="29933798" cy="2414016"/>
          </a:xfrm>
        </p:spPr>
        <p:txBody>
          <a:bodyPr anchor="t">
            <a:normAutofit/>
          </a:bodyPr>
          <a:lstStyle>
            <a:lvl1pPr marL="0" indent="0" algn="ctr">
              <a:buNone/>
              <a:defRPr sz="6160">
                <a:solidFill>
                  <a:schemeClr val="tx1"/>
                </a:solidFill>
                <a:effectLst/>
              </a:defRPr>
            </a:lvl1pPr>
            <a:lvl2pPr marL="2011680" indent="0">
              <a:buNone/>
              <a:defRPr sz="6160">
                <a:solidFill>
                  <a:schemeClr val="tx1">
                    <a:tint val="75000"/>
                  </a:schemeClr>
                </a:solidFill>
              </a:defRPr>
            </a:lvl2pPr>
            <a:lvl3pPr marL="4023360" indent="0">
              <a:buNone/>
              <a:defRPr sz="6160">
                <a:solidFill>
                  <a:schemeClr val="tx1">
                    <a:tint val="75000"/>
                  </a:schemeClr>
                </a:solidFill>
              </a:defRPr>
            </a:lvl3pPr>
            <a:lvl4pPr marL="6035040" indent="0">
              <a:buNone/>
              <a:defRPr sz="6160">
                <a:solidFill>
                  <a:schemeClr val="tx1">
                    <a:tint val="75000"/>
                  </a:schemeClr>
                </a:solidFill>
              </a:defRPr>
            </a:lvl4pPr>
            <a:lvl5pPr marL="8046720" indent="0">
              <a:buNone/>
              <a:defRPr sz="6160">
                <a:solidFill>
                  <a:schemeClr val="tx1">
                    <a:tint val="75000"/>
                  </a:schemeClr>
                </a:solidFill>
              </a:defRPr>
            </a:lvl5pPr>
            <a:lvl6pPr marL="10058400" indent="0">
              <a:buNone/>
              <a:defRPr sz="6160">
                <a:solidFill>
                  <a:schemeClr val="tx1">
                    <a:tint val="75000"/>
                  </a:schemeClr>
                </a:solidFill>
              </a:defRPr>
            </a:lvl6pPr>
            <a:lvl7pPr marL="12070080" indent="0">
              <a:buNone/>
              <a:defRPr sz="6160">
                <a:solidFill>
                  <a:schemeClr val="tx1">
                    <a:tint val="75000"/>
                  </a:schemeClr>
                </a:solidFill>
              </a:defRPr>
            </a:lvl7pPr>
            <a:lvl8pPr marL="14081760" indent="0">
              <a:buNone/>
              <a:defRPr sz="6160">
                <a:solidFill>
                  <a:schemeClr val="tx1">
                    <a:tint val="75000"/>
                  </a:schemeClr>
                </a:solidFill>
              </a:defRPr>
            </a:lvl8pPr>
            <a:lvl9pPr marL="16093440" indent="0">
              <a:buNone/>
              <a:defRPr sz="61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7300448" y="6364224"/>
            <a:ext cx="5632704" cy="2194560"/>
          </a:xfrm>
        </p:spPr>
        <p:txBody>
          <a:bodyPr/>
          <a:lstStyle>
            <a:lvl1pPr algn="ctr">
              <a:defRPr lang="en-US" sz="4840" kern="1200" spc="0" baseline="0">
                <a:solidFill>
                  <a:schemeClr val="tx1"/>
                </a:solidFill>
                <a:latin typeface="+mn-lt"/>
                <a:ea typeface="+mn-ea"/>
                <a:cs typeface="+mn-cs"/>
              </a:defRPr>
            </a:lvl1pPr>
          </a:lstStyle>
          <a:p>
            <a:pPr>
              <a:defRPr/>
            </a:pPr>
            <a:fld id="{90081739-8D0C-0248-846F-C69DAA662AD5}" type="datetimeFigureOut">
              <a:rPr lang="en-US" smtClean="0"/>
              <a:pPr>
                <a:defRPr/>
              </a:pPr>
              <a:t>4/10/22</a:t>
            </a:fld>
            <a:endParaRPr lang="en-US"/>
          </a:p>
        </p:txBody>
      </p:sp>
      <p:sp>
        <p:nvSpPr>
          <p:cNvPr id="5" name="Footer Placeholder 4"/>
          <p:cNvSpPr>
            <a:spLocks noGrp="1"/>
          </p:cNvSpPr>
          <p:nvPr>
            <p:ph type="ftr" sz="quarter" idx="11"/>
          </p:nvPr>
        </p:nvSpPr>
        <p:spPr>
          <a:xfrm>
            <a:off x="4860588" y="25013088"/>
            <a:ext cx="19493179" cy="1097280"/>
          </a:xfrm>
        </p:spPr>
        <p:txBody>
          <a:bodyPr/>
          <a:lstStyle>
            <a:lvl1pPr algn="l">
              <a:defRPr/>
            </a:lvl1pPr>
          </a:lstStyle>
          <a:p>
            <a:pPr>
              <a:defRPr/>
            </a:pPr>
            <a:endParaRPr lang="en-US"/>
          </a:p>
        </p:txBody>
      </p:sp>
      <p:sp>
        <p:nvSpPr>
          <p:cNvPr id="6" name="Slide Number Placeholder 5"/>
          <p:cNvSpPr>
            <a:spLocks noGrp="1"/>
          </p:cNvSpPr>
          <p:nvPr>
            <p:ph type="sldNum" sz="quarter" idx="12"/>
          </p:nvPr>
        </p:nvSpPr>
        <p:spPr>
          <a:xfrm>
            <a:off x="28394863" y="25013088"/>
            <a:ext cx="6970471" cy="1097280"/>
          </a:xfrm>
        </p:spPr>
        <p:txBody>
          <a:bodyPr/>
          <a:lstStyle/>
          <a:p>
            <a:fld id="{DDCA7E72-0A43-D547-B611-DB16212088DF}" type="slidenum">
              <a:rPr lang="en-US" altLang="en-US" smtClean="0"/>
              <a:pPr/>
              <a:t>‹#›</a:t>
            </a:fld>
            <a:endParaRPr lang="en-US" altLang="en-US"/>
          </a:p>
        </p:txBody>
      </p:sp>
    </p:spTree>
    <p:extLst>
      <p:ext uri="{BB962C8B-B14F-4D97-AF65-F5344CB8AC3E}">
        <p14:creationId xmlns:p14="http://schemas.microsoft.com/office/powerpoint/2010/main" val="288318593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18688" y="10094976"/>
            <a:ext cx="16093440" cy="18873216"/>
          </a:xfrm>
        </p:spPr>
        <p:txBody>
          <a:bodyPr/>
          <a:lstStyle>
            <a:lvl1pPr>
              <a:defRPr sz="7920"/>
            </a:lvl1pPr>
            <a:lvl2pPr>
              <a:defRPr sz="7040"/>
            </a:lvl2pPr>
            <a:lvl3pPr>
              <a:defRPr sz="6160"/>
            </a:lvl3pPr>
            <a:lvl4pPr>
              <a:defRPr sz="6160"/>
            </a:lvl4pPr>
            <a:lvl5pPr>
              <a:defRPr sz="6160"/>
            </a:lvl5pPr>
            <a:lvl6pPr>
              <a:defRPr sz="6160"/>
            </a:lvl6pPr>
            <a:lvl7pPr>
              <a:defRPr sz="6160"/>
            </a:lvl7pPr>
            <a:lvl8pPr>
              <a:defRPr sz="6160"/>
            </a:lvl8pPr>
            <a:lvl9pPr>
              <a:defRPr sz="6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921472" y="10094976"/>
            <a:ext cx="16093440" cy="18873216"/>
          </a:xfrm>
        </p:spPr>
        <p:txBody>
          <a:bodyPr/>
          <a:lstStyle>
            <a:lvl1pPr>
              <a:defRPr sz="7920"/>
            </a:lvl1pPr>
            <a:lvl2pPr>
              <a:defRPr sz="7040"/>
            </a:lvl2pPr>
            <a:lvl3pPr>
              <a:defRPr sz="6160"/>
            </a:lvl3pPr>
            <a:lvl4pPr>
              <a:defRPr sz="6160"/>
            </a:lvl4pPr>
            <a:lvl5pPr>
              <a:defRPr sz="6160"/>
            </a:lvl5pPr>
            <a:lvl6pPr>
              <a:defRPr sz="6160"/>
            </a:lvl6pPr>
            <a:lvl7pPr>
              <a:defRPr sz="6160"/>
            </a:lvl7pPr>
            <a:lvl8pPr>
              <a:defRPr sz="6160"/>
            </a:lvl8pPr>
            <a:lvl9pPr>
              <a:defRPr sz="6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7F45418-AE21-D649-917E-1CD17EC78A8C}" type="datetimeFigureOut">
              <a:rPr lang="en-US" smtClean="0"/>
              <a:pPr>
                <a:defRPr/>
              </a:pPr>
              <a:t>4/10/22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9AA5219-A788-C740-9603-284665A71113}" type="slidenum">
              <a:rPr lang="en-US" altLang="en-US" smtClean="0"/>
              <a:pPr/>
              <a:t>‹#›</a:t>
            </a:fld>
            <a:endParaRPr lang="en-US" altLang="en-US"/>
          </a:p>
        </p:txBody>
      </p:sp>
    </p:spTree>
    <p:extLst>
      <p:ext uri="{BB962C8B-B14F-4D97-AF65-F5344CB8AC3E}">
        <p14:creationId xmlns:p14="http://schemas.microsoft.com/office/powerpoint/2010/main" val="348578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218688" y="9956803"/>
            <a:ext cx="16093440" cy="3072384"/>
          </a:xfrm>
        </p:spPr>
        <p:txBody>
          <a:bodyPr anchor="ctr">
            <a:normAutofit/>
          </a:bodyPr>
          <a:lstStyle>
            <a:lvl1pPr marL="0" indent="0" algn="ctr">
              <a:spcBef>
                <a:spcPts val="0"/>
              </a:spcBef>
              <a:buNone/>
              <a:defRPr sz="8360" b="0">
                <a:solidFill>
                  <a:schemeClr val="tx2"/>
                </a:solidFill>
                <a:latin typeface="+mn-lt"/>
              </a:defRPr>
            </a:lvl1pPr>
            <a:lvl2pPr marL="2011680" indent="0">
              <a:buNone/>
              <a:defRPr sz="836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3218688" y="13228310"/>
            <a:ext cx="16093440" cy="15361920"/>
          </a:xfrm>
        </p:spPr>
        <p:txBody>
          <a:bodyPr/>
          <a:lstStyle>
            <a:lvl1pPr>
              <a:defRPr sz="7920"/>
            </a:lvl1pPr>
            <a:lvl2pPr>
              <a:defRPr sz="7040"/>
            </a:lvl2pPr>
            <a:lvl3pPr>
              <a:defRPr sz="6160"/>
            </a:lvl3pPr>
            <a:lvl4pPr>
              <a:defRPr sz="6160"/>
            </a:lvl4pPr>
            <a:lvl5pPr>
              <a:defRPr sz="6160"/>
            </a:lvl5pPr>
            <a:lvl6pPr>
              <a:defRPr sz="6160"/>
            </a:lvl6pPr>
            <a:lvl7pPr>
              <a:defRPr sz="6160"/>
            </a:lvl7pPr>
            <a:lvl8pPr>
              <a:defRPr sz="6160"/>
            </a:lvl8pPr>
            <a:lvl9pPr>
              <a:defRPr sz="6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921472" y="9956803"/>
            <a:ext cx="16093440" cy="3072384"/>
          </a:xfrm>
        </p:spPr>
        <p:txBody>
          <a:bodyPr anchor="ctr">
            <a:normAutofit/>
          </a:bodyPr>
          <a:lstStyle>
            <a:lvl1pPr marL="0" indent="0" algn="ctr">
              <a:spcBef>
                <a:spcPts val="0"/>
              </a:spcBef>
              <a:buNone/>
              <a:defRPr sz="8360" b="0">
                <a:solidFill>
                  <a:schemeClr val="tx2"/>
                </a:solidFill>
              </a:defRPr>
            </a:lvl1pPr>
            <a:lvl2pPr marL="2011680" indent="0">
              <a:buNone/>
              <a:defRPr sz="836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921472" y="13231589"/>
            <a:ext cx="16093440" cy="15361920"/>
          </a:xfrm>
        </p:spPr>
        <p:txBody>
          <a:bodyPr/>
          <a:lstStyle>
            <a:lvl1pPr>
              <a:defRPr sz="7920"/>
            </a:lvl1pPr>
            <a:lvl2pPr>
              <a:defRPr sz="7040"/>
            </a:lvl2pPr>
            <a:lvl3pPr>
              <a:defRPr sz="6160"/>
            </a:lvl3pPr>
            <a:lvl4pPr>
              <a:defRPr sz="6160"/>
            </a:lvl4pPr>
            <a:lvl5pPr>
              <a:defRPr sz="6160"/>
            </a:lvl5pPr>
            <a:lvl6pPr>
              <a:defRPr sz="6160"/>
            </a:lvl6pPr>
            <a:lvl7pPr>
              <a:defRPr sz="6160"/>
            </a:lvl7pPr>
            <a:lvl8pPr>
              <a:defRPr sz="6160"/>
            </a:lvl8pPr>
            <a:lvl9pPr>
              <a:defRPr sz="6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272A626-CEE2-0E4C-AD4D-22D4AB78AA33}" type="datetimeFigureOut">
              <a:rPr lang="en-US" smtClean="0"/>
              <a:pPr>
                <a:defRPr/>
              </a:pPr>
              <a:t>4/10/22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CB003683-B7B3-5A40-BA97-DD878AEBAD4B}" type="slidenum">
              <a:rPr lang="en-US" altLang="en-US" smtClean="0"/>
              <a:pPr/>
              <a:t>‹#›</a:t>
            </a:fld>
            <a:endParaRPr lang="en-US" altLang="en-US"/>
          </a:p>
        </p:txBody>
      </p:sp>
    </p:spTree>
    <p:extLst>
      <p:ext uri="{BB962C8B-B14F-4D97-AF65-F5344CB8AC3E}">
        <p14:creationId xmlns:p14="http://schemas.microsoft.com/office/powerpoint/2010/main" val="106607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781D39E-FC1F-2749-BBF1-46C80A76AAB0}" type="datetimeFigureOut">
              <a:rPr lang="en-US" smtClean="0"/>
              <a:pPr>
                <a:defRPr/>
              </a:pPr>
              <a:t>4/10/22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92F43D0-B418-0D4D-B616-7E54C69AE1C9}" type="slidenum">
              <a:rPr lang="en-US" altLang="en-US" smtClean="0"/>
              <a:pPr/>
              <a:t>‹#›</a:t>
            </a:fld>
            <a:endParaRPr lang="en-US" altLang="en-US"/>
          </a:p>
        </p:txBody>
      </p:sp>
    </p:spTree>
    <p:extLst>
      <p:ext uri="{BB962C8B-B14F-4D97-AF65-F5344CB8AC3E}">
        <p14:creationId xmlns:p14="http://schemas.microsoft.com/office/powerpoint/2010/main" val="395137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BD4F9D-712D-194D-89C9-E6217CCCC599}" type="datetimeFigureOut">
              <a:rPr lang="en-US" smtClean="0"/>
              <a:pPr>
                <a:defRPr/>
              </a:pPr>
              <a:t>4/10/22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FA6378A-BA59-9940-8AE5-3584E3DE07C9}" type="slidenum">
              <a:rPr lang="en-US" altLang="en-US" smtClean="0"/>
              <a:pPr/>
              <a:t>‹#›</a:t>
            </a:fld>
            <a:endParaRPr lang="en-US" altLang="en-US"/>
          </a:p>
        </p:txBody>
      </p:sp>
    </p:spTree>
    <p:extLst>
      <p:ext uri="{BB962C8B-B14F-4D97-AF65-F5344CB8AC3E}">
        <p14:creationId xmlns:p14="http://schemas.microsoft.com/office/powerpoint/2010/main" val="356090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810247" y="833933"/>
            <a:ext cx="28153462" cy="312505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29767276" y="833933"/>
            <a:ext cx="9656064" cy="31250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678122" y="2915482"/>
            <a:ext cx="8021574" cy="7900416"/>
          </a:xfrm>
        </p:spPr>
        <p:txBody>
          <a:bodyPr anchor="b">
            <a:normAutofit/>
          </a:bodyPr>
          <a:lstStyle>
            <a:lvl1pPr algn="l" defTabSz="4023360" rtl="0" eaLnBrk="1" latinLnBrk="0" hangingPunct="1">
              <a:lnSpc>
                <a:spcPct val="90000"/>
              </a:lnSpc>
              <a:spcBef>
                <a:spcPct val="0"/>
              </a:spcBef>
              <a:buNone/>
              <a:defRPr lang="en-US" sz="1056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2943495" y="4354287"/>
            <a:ext cx="23886966" cy="24209827"/>
          </a:xfrm>
        </p:spPr>
        <p:txBody>
          <a:bodyPr/>
          <a:lstStyle>
            <a:lvl1pPr>
              <a:defRPr sz="7920"/>
            </a:lvl1pPr>
            <a:lvl2pPr>
              <a:defRPr sz="7040"/>
            </a:lvl2pPr>
            <a:lvl3pPr>
              <a:defRPr sz="6160"/>
            </a:lvl3pPr>
            <a:lvl4pPr>
              <a:defRPr sz="6160"/>
            </a:lvl4pPr>
            <a:lvl5pPr>
              <a:defRPr sz="6160"/>
            </a:lvl5pPr>
            <a:lvl6pPr>
              <a:defRPr sz="6160"/>
            </a:lvl6pPr>
            <a:lvl7pPr>
              <a:defRPr sz="6160"/>
            </a:lvl7pPr>
            <a:lvl8pPr>
              <a:defRPr sz="6160"/>
            </a:lvl8pPr>
            <a:lvl9pPr>
              <a:defRPr sz="6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678122" y="10972800"/>
            <a:ext cx="8021574" cy="16824960"/>
          </a:xfrm>
        </p:spPr>
        <p:txBody>
          <a:bodyPr>
            <a:normAutofit/>
          </a:bodyPr>
          <a:lstStyle>
            <a:lvl1pPr marL="0" indent="0">
              <a:lnSpc>
                <a:spcPct val="110000"/>
              </a:lnSpc>
              <a:spcBef>
                <a:spcPts val="3520"/>
              </a:spcBef>
              <a:buNone/>
              <a:defRPr sz="5720">
                <a:solidFill>
                  <a:srgbClr val="FFFFFF"/>
                </a:solidFill>
              </a:defRPr>
            </a:lvl1pPr>
            <a:lvl2pPr marL="2011680" indent="0">
              <a:buNone/>
              <a:defRPr sz="5280"/>
            </a:lvl2pPr>
            <a:lvl3pPr marL="4023360" indent="0">
              <a:buNone/>
              <a:defRPr sz="4400"/>
            </a:lvl3pPr>
            <a:lvl4pPr marL="6035040" indent="0">
              <a:buNone/>
              <a:defRPr sz="3960"/>
            </a:lvl4pPr>
            <a:lvl5pPr marL="8046720" indent="0">
              <a:buNone/>
              <a:defRPr sz="3960"/>
            </a:lvl5pPr>
            <a:lvl6pPr marL="10058400" indent="0">
              <a:buNone/>
              <a:defRPr sz="3960"/>
            </a:lvl6pPr>
            <a:lvl7pPr marL="12070080" indent="0">
              <a:buNone/>
              <a:defRPr sz="3960"/>
            </a:lvl7pPr>
            <a:lvl8pPr marL="14081760" indent="0">
              <a:buNone/>
              <a:defRPr sz="3960"/>
            </a:lvl8pPr>
            <a:lvl9pPr marL="16093440" indent="0">
              <a:buNone/>
              <a:defRPr sz="396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10BC7DA5-65F0-D042-A9A5-4D65FCFF96F9}" type="datetimeFigureOut">
              <a:rPr lang="en-US" smtClean="0"/>
              <a:pPr>
                <a:defRPr/>
              </a:pPr>
              <a:t>4/10/22</a:t>
            </a:fld>
            <a:endParaRPr lang="en-US"/>
          </a:p>
        </p:txBody>
      </p:sp>
      <p:sp>
        <p:nvSpPr>
          <p:cNvPr id="9" name="Footer Placeholder 8"/>
          <p:cNvSpPr>
            <a:spLocks noGrp="1"/>
          </p:cNvSpPr>
          <p:nvPr>
            <p:ph type="ftr" sz="quarter" idx="11"/>
          </p:nvPr>
        </p:nvSpPr>
        <p:spPr/>
        <p:txBody>
          <a:bodyPr/>
          <a:lstStyle>
            <a:lvl1pPr algn="r">
              <a:defRPr/>
            </a:lvl1pPr>
          </a:lstStyle>
          <a:p>
            <a:pPr>
              <a:defRPr/>
            </a:pPr>
            <a:endParaRPr lang="en-US"/>
          </a:p>
        </p:txBody>
      </p:sp>
      <p:sp>
        <p:nvSpPr>
          <p:cNvPr id="11" name="Slide Number Placeholder 10"/>
          <p:cNvSpPr>
            <a:spLocks noGrp="1"/>
          </p:cNvSpPr>
          <p:nvPr>
            <p:ph type="sldNum" sz="quarter" idx="12"/>
          </p:nvPr>
        </p:nvSpPr>
        <p:spPr>
          <a:xfrm>
            <a:off x="34299135" y="30288413"/>
            <a:ext cx="4828032" cy="1316736"/>
          </a:xfrm>
        </p:spPr>
        <p:txBody>
          <a:bodyPr/>
          <a:lstStyle>
            <a:lvl1pPr>
              <a:defRPr>
                <a:solidFill>
                  <a:srgbClr val="FFFFFF"/>
                </a:solidFill>
              </a:defRPr>
            </a:lvl1pPr>
          </a:lstStyle>
          <a:p>
            <a:fld id="{54DCD991-9F41-9A40-A521-DF01485253CA}" type="slidenum">
              <a:rPr lang="en-US" altLang="en-US" smtClean="0"/>
              <a:pPr/>
              <a:t>‹#›</a:t>
            </a:fld>
            <a:endParaRPr lang="en-US" altLang="en-US"/>
          </a:p>
        </p:txBody>
      </p:sp>
      <p:sp>
        <p:nvSpPr>
          <p:cNvPr id="12" name="Rectangle 11"/>
          <p:cNvSpPr/>
          <p:nvPr/>
        </p:nvSpPr>
        <p:spPr>
          <a:xfrm>
            <a:off x="30219904" y="1316736"/>
            <a:ext cx="8750808" cy="30284928"/>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72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29767276" y="833933"/>
            <a:ext cx="9656064" cy="31250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678120" y="2896819"/>
            <a:ext cx="8026603" cy="7900416"/>
          </a:xfrm>
        </p:spPr>
        <p:txBody>
          <a:bodyPr anchor="b">
            <a:noAutofit/>
          </a:bodyPr>
          <a:lstStyle>
            <a:lvl1pPr algn="l">
              <a:defRPr sz="1056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754375" y="833933"/>
            <a:ext cx="28153462" cy="31250534"/>
          </a:xfrm>
          <a:solidFill>
            <a:schemeClr val="accent1">
              <a:lumMod val="60000"/>
              <a:lumOff val="40000"/>
            </a:schemeClr>
          </a:solidFill>
          <a:ln>
            <a:noFill/>
          </a:ln>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30678120" y="10972800"/>
            <a:ext cx="8026603" cy="16810330"/>
          </a:xfrm>
        </p:spPr>
        <p:txBody>
          <a:bodyPr>
            <a:normAutofit/>
          </a:bodyPr>
          <a:lstStyle>
            <a:lvl1pPr marL="0" indent="0" algn="l">
              <a:lnSpc>
                <a:spcPct val="110000"/>
              </a:lnSpc>
              <a:spcBef>
                <a:spcPts val="3520"/>
              </a:spcBef>
              <a:buNone/>
              <a:defRPr sz="5720">
                <a:solidFill>
                  <a:srgbClr val="FFFFFF"/>
                </a:solidFill>
              </a:defRPr>
            </a:lvl1pPr>
            <a:lvl2pPr marL="2011680" indent="0">
              <a:buNone/>
              <a:defRPr sz="5280"/>
            </a:lvl2pPr>
            <a:lvl3pPr marL="4023360" indent="0">
              <a:buNone/>
              <a:defRPr sz="4400"/>
            </a:lvl3pPr>
            <a:lvl4pPr marL="6035040" indent="0">
              <a:buNone/>
              <a:defRPr sz="3960"/>
            </a:lvl4pPr>
            <a:lvl5pPr marL="8046720" indent="0">
              <a:buNone/>
              <a:defRPr sz="3960"/>
            </a:lvl5pPr>
            <a:lvl6pPr marL="10058400" indent="0">
              <a:buNone/>
              <a:defRPr sz="3960"/>
            </a:lvl6pPr>
            <a:lvl7pPr marL="12070080" indent="0">
              <a:buNone/>
              <a:defRPr sz="3960"/>
            </a:lvl7pPr>
            <a:lvl8pPr marL="14081760" indent="0">
              <a:buNone/>
              <a:defRPr sz="3960"/>
            </a:lvl8pPr>
            <a:lvl9pPr marL="16093440" indent="0">
              <a:buNone/>
              <a:defRPr sz="396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85896934-B93F-4844-962B-9FB86AA25F96}" type="datetimeFigureOut">
              <a:rPr lang="en-US" smtClean="0"/>
              <a:pPr>
                <a:defRPr/>
              </a:pPr>
              <a:t>4/10/22</a:t>
            </a:fld>
            <a:endParaRPr lang="en-US"/>
          </a:p>
        </p:txBody>
      </p:sp>
      <p:sp>
        <p:nvSpPr>
          <p:cNvPr id="6" name="Footer Placeholder 5"/>
          <p:cNvSpPr>
            <a:spLocks noGrp="1"/>
          </p:cNvSpPr>
          <p:nvPr>
            <p:ph type="ftr" sz="quarter" idx="11"/>
          </p:nvPr>
        </p:nvSpPr>
        <p:spPr/>
        <p:txBody>
          <a:bodyPr/>
          <a:lstStyle>
            <a:lvl1pPr marL="0" algn="r" defTabSz="4023360" rtl="0" eaLnBrk="1" latinLnBrk="0" hangingPunct="1">
              <a:defRPr lang="en-US" sz="396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34309202" y="30284928"/>
            <a:ext cx="4828032" cy="1316736"/>
          </a:xfrm>
        </p:spPr>
        <p:txBody>
          <a:bodyPr/>
          <a:lstStyle>
            <a:lvl1pPr>
              <a:defRPr>
                <a:solidFill>
                  <a:srgbClr val="FFFFFF"/>
                </a:solidFill>
              </a:defRPr>
            </a:lvl1pPr>
          </a:lstStyle>
          <a:p>
            <a:fld id="{53EFEB02-268D-1C4F-8888-3F159A2CB4C9}" type="slidenum">
              <a:rPr lang="en-US" altLang="en-US" smtClean="0"/>
              <a:pPr/>
              <a:t>‹#›</a:t>
            </a:fld>
            <a:endParaRPr lang="en-US" altLang="en-US"/>
          </a:p>
        </p:txBody>
      </p:sp>
      <p:sp>
        <p:nvSpPr>
          <p:cNvPr id="11" name="Rectangle 10"/>
          <p:cNvSpPr/>
          <p:nvPr/>
        </p:nvSpPr>
        <p:spPr>
          <a:xfrm>
            <a:off x="30219904" y="1316736"/>
            <a:ext cx="8750808" cy="30284928"/>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402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774497" y="833933"/>
            <a:ext cx="38684606" cy="31250534"/>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3218688" y="3084451"/>
            <a:ext cx="33796224" cy="65836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18688" y="10094976"/>
            <a:ext cx="33796224" cy="188732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2979" y="30284928"/>
            <a:ext cx="9052560" cy="1316736"/>
          </a:xfrm>
          <a:prstGeom prst="rect">
            <a:avLst/>
          </a:prstGeom>
        </p:spPr>
        <p:txBody>
          <a:bodyPr vert="horz" lIns="91440" tIns="45720" rIns="91440" bIns="45720" rtlCol="0" anchor="b"/>
          <a:lstStyle>
            <a:lvl1pPr algn="l">
              <a:defRPr sz="3960">
                <a:solidFill>
                  <a:schemeClr val="tx1">
                    <a:lumMod val="75000"/>
                    <a:lumOff val="25000"/>
                  </a:schemeClr>
                </a:solidFill>
              </a:defRPr>
            </a:lvl1pPr>
          </a:lstStyle>
          <a:p>
            <a:pPr>
              <a:defRPr/>
            </a:pPr>
            <a:fld id="{7272A626-CEE2-0E4C-AD4D-22D4AB78AA33}" type="datetimeFigureOut">
              <a:rPr lang="en-US" smtClean="0"/>
              <a:pPr>
                <a:defRPr/>
              </a:pPr>
              <a:t>4/10/22</a:t>
            </a:fld>
            <a:endParaRPr lang="en-US"/>
          </a:p>
        </p:txBody>
      </p:sp>
      <p:sp>
        <p:nvSpPr>
          <p:cNvPr id="5" name="Footer Placeholder 4"/>
          <p:cNvSpPr>
            <a:spLocks noGrp="1"/>
          </p:cNvSpPr>
          <p:nvPr>
            <p:ph type="ftr" sz="quarter" idx="3"/>
          </p:nvPr>
        </p:nvSpPr>
        <p:spPr>
          <a:xfrm>
            <a:off x="11426343" y="30284928"/>
            <a:ext cx="17380915" cy="1316736"/>
          </a:xfrm>
          <a:prstGeom prst="rect">
            <a:avLst/>
          </a:prstGeom>
        </p:spPr>
        <p:txBody>
          <a:bodyPr vert="horz" lIns="91440" tIns="45720" rIns="91440" bIns="45720" rtlCol="0" anchor="b"/>
          <a:lstStyle>
            <a:lvl1pPr algn="ctr">
              <a:defRPr sz="3960">
                <a:solidFill>
                  <a:schemeClr val="tx1">
                    <a:lumMod val="75000"/>
                    <a:lumOff val="25000"/>
                  </a:schemeClr>
                </a:solidFill>
              </a:defRPr>
            </a:lvl1pPr>
          </a:lstStyle>
          <a:p>
            <a:pPr>
              <a:defRPr/>
            </a:pPr>
            <a:endParaRPr lang="en-US"/>
          </a:p>
        </p:txBody>
      </p:sp>
      <p:sp>
        <p:nvSpPr>
          <p:cNvPr id="6" name="Slide Number Placeholder 5"/>
          <p:cNvSpPr>
            <a:spLocks noGrp="1"/>
          </p:cNvSpPr>
          <p:nvPr>
            <p:ph type="sldNum" sz="quarter" idx="4"/>
          </p:nvPr>
        </p:nvSpPr>
        <p:spPr>
          <a:xfrm>
            <a:off x="34422881" y="30284928"/>
            <a:ext cx="4828032" cy="1316736"/>
          </a:xfrm>
          <a:prstGeom prst="rect">
            <a:avLst/>
          </a:prstGeom>
        </p:spPr>
        <p:txBody>
          <a:bodyPr vert="horz" lIns="91440" tIns="45720" rIns="91440" bIns="45720" rtlCol="0" anchor="b"/>
          <a:lstStyle>
            <a:lvl1pPr algn="r">
              <a:defRPr sz="3960">
                <a:solidFill>
                  <a:schemeClr val="tx1">
                    <a:lumMod val="75000"/>
                    <a:lumOff val="25000"/>
                  </a:schemeClr>
                </a:solidFill>
              </a:defRPr>
            </a:lvl1pPr>
          </a:lstStyle>
          <a:p>
            <a:fld id="{CB003683-B7B3-5A40-BA97-DD878AEBAD4B}" type="slidenum">
              <a:rPr lang="en-US" altLang="en-US" smtClean="0"/>
              <a:pPr/>
              <a:t>‹#›</a:t>
            </a:fld>
            <a:endParaRPr lang="en-US" altLang="en-US"/>
          </a:p>
        </p:txBody>
      </p:sp>
    </p:spTree>
    <p:extLst>
      <p:ext uri="{BB962C8B-B14F-4D97-AF65-F5344CB8AC3E}">
        <p14:creationId xmlns:p14="http://schemas.microsoft.com/office/powerpoint/2010/main" val="2050689430"/>
      </p:ext>
    </p:extLst>
  </p:cSld>
  <p:clrMap bg1="lt1" tx1="dk1" bg2="lt2" tx2="dk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 id="2147484247" r:id="rId12"/>
  </p:sldLayoutIdLst>
  <p:txStyles>
    <p:titleStyle>
      <a:lvl1pPr algn="l" defTabSz="4023360" rtl="0" eaLnBrk="1" latinLnBrk="0" hangingPunct="1">
        <a:lnSpc>
          <a:spcPct val="90000"/>
        </a:lnSpc>
        <a:spcBef>
          <a:spcPct val="0"/>
        </a:spcBef>
        <a:buNone/>
        <a:defRPr lang="en-US" sz="17600" kern="1200" cap="none" spc="0" baseline="0" dirty="0">
          <a:solidFill>
            <a:schemeClr val="tx1">
              <a:lumMod val="85000"/>
              <a:lumOff val="15000"/>
            </a:schemeClr>
          </a:solidFill>
          <a:effectLst/>
          <a:latin typeface="+mj-lt"/>
          <a:ea typeface="+mn-ea"/>
          <a:cs typeface="+mn-cs"/>
        </a:defRPr>
      </a:lvl1pPr>
    </p:titleStyle>
    <p:bodyStyle>
      <a:lvl1pPr marL="804672" indent="-804672" algn="l" defTabSz="4023360" rtl="0" eaLnBrk="1" latinLnBrk="0" hangingPunct="1">
        <a:lnSpc>
          <a:spcPct val="100000"/>
        </a:lnSpc>
        <a:spcBef>
          <a:spcPts val="3960"/>
        </a:spcBef>
        <a:spcAft>
          <a:spcPts val="0"/>
        </a:spcAft>
        <a:buClr>
          <a:schemeClr val="tx1">
            <a:lumMod val="85000"/>
            <a:lumOff val="15000"/>
          </a:schemeClr>
        </a:buClr>
        <a:buFont typeface="Garamond" pitchFamily="18" charset="0"/>
        <a:buChar char="◦"/>
        <a:defRPr sz="7920" kern="1200">
          <a:solidFill>
            <a:schemeClr val="tx1"/>
          </a:solidFill>
          <a:latin typeface="+mn-lt"/>
          <a:ea typeface="+mn-ea"/>
          <a:cs typeface="+mn-cs"/>
        </a:defRPr>
      </a:lvl1pPr>
      <a:lvl2pPr marL="2011680" indent="-804672" algn="l" defTabSz="4023360" rtl="0" eaLnBrk="1" latinLnBrk="0" hangingPunct="1">
        <a:lnSpc>
          <a:spcPct val="100000"/>
        </a:lnSpc>
        <a:spcBef>
          <a:spcPts val="2200"/>
        </a:spcBef>
        <a:buClr>
          <a:schemeClr val="tx1">
            <a:lumMod val="85000"/>
            <a:lumOff val="15000"/>
          </a:schemeClr>
        </a:buClr>
        <a:buFont typeface="Garamond" pitchFamily="18" charset="0"/>
        <a:buChar char="◦"/>
        <a:defRPr sz="7040" kern="1200">
          <a:solidFill>
            <a:schemeClr val="tx1"/>
          </a:solidFill>
          <a:latin typeface="+mn-lt"/>
          <a:ea typeface="+mn-ea"/>
          <a:cs typeface="+mn-cs"/>
        </a:defRPr>
      </a:lvl2pPr>
      <a:lvl3pPr marL="3218688" indent="-804672"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3pPr>
      <a:lvl4pPr marL="4425696" indent="-804672"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4pPr>
      <a:lvl5pPr marL="5632704" indent="-804672"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5pPr>
      <a:lvl6pPr marL="7040000" indent="-1005840"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6pPr>
      <a:lvl7pPr marL="8360000" indent="-1005840"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7pPr>
      <a:lvl8pPr marL="9680000" indent="-1005840"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8pPr>
      <a:lvl9pPr marL="11000000" indent="-1005840" algn="l" defTabSz="4023360" rtl="0" eaLnBrk="1" latinLnBrk="0" hangingPunct="1">
        <a:lnSpc>
          <a:spcPct val="100000"/>
        </a:lnSpc>
        <a:spcBef>
          <a:spcPts val="2200"/>
        </a:spcBef>
        <a:buClr>
          <a:schemeClr val="tx1">
            <a:lumMod val="85000"/>
            <a:lumOff val="15000"/>
          </a:schemeClr>
        </a:buClr>
        <a:buFont typeface="Garamond" pitchFamily="18" charset="0"/>
        <a:buChar char="◦"/>
        <a:defRPr sz="616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02D204E-BF0B-E040-BA81-1232A6465D6E}"/>
              </a:ext>
            </a:extLst>
          </p:cNvPr>
          <p:cNvSpPr>
            <a:spLocks noChangeArrowheads="1"/>
          </p:cNvSpPr>
          <p:nvPr/>
        </p:nvSpPr>
        <p:spPr bwMode="auto">
          <a:xfrm>
            <a:off x="14027150" y="5127625"/>
            <a:ext cx="12331700" cy="2498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96" tIns="45700" rIns="91396" bIns="45700" anchor="ctr"/>
          <a:lstStyle>
            <a:lvl1pPr>
              <a:spcBef>
                <a:spcPct val="20000"/>
              </a:spcBef>
              <a:buFont typeface="Arial" panose="020B0604020202020204" pitchFamily="34" charset="0"/>
              <a:buChar char="•"/>
              <a:defRPr sz="14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1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9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91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9pPr>
          </a:lstStyle>
          <a:p>
            <a:pPr>
              <a:spcBef>
                <a:spcPct val="0"/>
              </a:spcBef>
              <a:buFontTx/>
              <a:buNone/>
            </a:pPr>
            <a:endParaRPr lang="en-US" altLang="en-US" sz="2300">
              <a:latin typeface="Times New Roman" panose="02020603050405020304" pitchFamily="18" charset="0"/>
            </a:endParaRPr>
          </a:p>
        </p:txBody>
      </p:sp>
      <p:sp>
        <p:nvSpPr>
          <p:cNvPr id="2052" name="Rectangle 4">
            <a:extLst>
              <a:ext uri="{FF2B5EF4-FFF2-40B4-BE49-F238E27FC236}">
                <a16:creationId xmlns:a16="http://schemas.microsoft.com/office/drawing/2014/main" id="{5896464F-919D-C742-AEAB-36F24109EA71}"/>
              </a:ext>
            </a:extLst>
          </p:cNvPr>
          <p:cNvSpPr>
            <a:spLocks noGrp="1" noChangeArrowheads="1"/>
          </p:cNvSpPr>
          <p:nvPr>
            <p:ph type="body" sz="half" idx="1"/>
          </p:nvPr>
        </p:nvSpPr>
        <p:spPr>
          <a:xfrm>
            <a:off x="1614170" y="3115439"/>
            <a:ext cx="12712700" cy="18851779"/>
          </a:xfrm>
        </p:spPr>
        <p:txBody>
          <a:bodyPr rtlCol="0">
            <a:noAutofit/>
          </a:bodyPr>
          <a:lstStyle/>
          <a:p>
            <a:pPr marL="0" indent="0" algn="ctr"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4000" b="1" i="1" u="sng" dirty="0">
                <a:solidFill>
                  <a:schemeClr val="accent2">
                    <a:lumMod val="50000"/>
                  </a:schemeClr>
                </a:solidFill>
              </a:rPr>
              <a:t>Setting</a:t>
            </a:r>
            <a:endParaRPr lang="en-US" sz="4000" i="1" dirty="0">
              <a:solidFill>
                <a:schemeClr val="accent2">
                  <a:lumMod val="50000"/>
                </a:schemeClr>
              </a:solidFill>
            </a:endParaRP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4000" i="1" dirty="0">
              <a:solidFill>
                <a:srgbClr val="0070C0"/>
              </a:solidFill>
            </a:endParaRP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4000" i="1" dirty="0">
                <a:solidFill>
                  <a:schemeClr val="accent2">
                    <a:lumMod val="50000"/>
                  </a:schemeClr>
                </a:solidFill>
              </a:rPr>
              <a:t>Overview of Community</a:t>
            </a:r>
          </a:p>
          <a:p>
            <a:pPr marL="0" indent="0" defTabSz="4179105" eaLnBrk="1" fontAlgn="auto" hangingPunct="1">
              <a:spcBef>
                <a:spcPts val="0"/>
              </a:spcBef>
              <a:spcAft>
                <a:spcPts val="0"/>
              </a:spcAft>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4000" dirty="0"/>
          </a:p>
          <a:p>
            <a:pPr marL="0" indent="0" defTabSz="4179105" eaLnBrk="1" fontAlgn="auto" hangingPunct="1">
              <a:spcBef>
                <a:spcPts val="0"/>
              </a:spcBef>
              <a:spcAft>
                <a:spcPts val="0"/>
              </a:spcAft>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4000" dirty="0"/>
              <a:t>L</a:t>
            </a:r>
            <a:r>
              <a:rPr lang="en-US" sz="3600" dirty="0"/>
              <a:t>ong Branch, New Jersey</a:t>
            </a:r>
          </a:p>
          <a:p>
            <a:pPr marL="0" indent="0" defTabSz="4179105" eaLnBrk="1" fontAlgn="auto" hangingPunct="1">
              <a:spcBef>
                <a:spcPts val="0"/>
              </a:spcBef>
              <a:spcAft>
                <a:spcPts val="0"/>
              </a:spcAft>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eaLnBrk="1" fontAlgn="auto" hangingPunct="1">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Located in Monmouth County</a:t>
            </a:r>
          </a:p>
          <a:p>
            <a:pPr defTabSz="4179105" eaLnBrk="1" fontAlgn="auto" hangingPunct="1">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a:spcBef>
                <a:spcPts val="0"/>
              </a:spcBef>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Estimated Population: 29,842 (2022) (</a:t>
            </a:r>
            <a:r>
              <a:rPr lang="en-US" sz="3600" dirty="0" err="1"/>
              <a:t>worldpopulationreview.com</a:t>
            </a:r>
            <a:r>
              <a:rPr lang="en-US" sz="3600" dirty="0"/>
              <a:t>)</a:t>
            </a:r>
          </a:p>
          <a:p>
            <a:pPr defTabSz="4179105" eaLnBrk="1" fontAlgn="auto" hangingPunct="1">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a:spcBef>
                <a:spcPts val="0"/>
              </a:spcBef>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 Poverty Rate: 18. 72% (</a:t>
            </a:r>
            <a:r>
              <a:rPr lang="en-US" sz="3600" dirty="0" err="1"/>
              <a:t>worldpopulationreview.com</a:t>
            </a:r>
            <a:r>
              <a:rPr lang="en-US" sz="3600" dirty="0"/>
              <a:t>)</a:t>
            </a:r>
          </a:p>
          <a:p>
            <a:pPr defTabSz="4179105">
              <a:spcBef>
                <a:spcPts val="0"/>
              </a:spcBef>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a:spcBef>
                <a:spcPts val="0"/>
              </a:spcBef>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err="1"/>
              <a:t>CItizenship</a:t>
            </a:r>
            <a:r>
              <a:rPr lang="en-US" sz="3600" dirty="0"/>
              <a:t> %- 80.5% (2019) (</a:t>
            </a:r>
            <a:r>
              <a:rPr lang="en-US" sz="3600" dirty="0" err="1"/>
              <a:t>DataUSA</a:t>
            </a:r>
            <a:r>
              <a:rPr lang="en-US" sz="3600" dirty="0"/>
              <a:t>)</a:t>
            </a:r>
          </a:p>
          <a:p>
            <a:pPr marL="0" indent="0" defTabSz="4179105">
              <a:spcBef>
                <a:spcPts val="0"/>
              </a:spcBef>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a:spcBef>
                <a:spcPts val="0"/>
              </a:spcBef>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Race/Ethnicity % (2019) - (DATAUSA)</a:t>
            </a:r>
          </a:p>
          <a:p>
            <a:pPr defTabSz="4179105">
              <a:spcBef>
                <a:spcPts val="0"/>
              </a:spcBef>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White- 52%</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African American- 13.3%</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Hispanic- 29.66%</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Asian- 1.53%</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Other- 3.38%</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5400" dirty="0"/>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400" dirty="0">
                <a:solidFill>
                  <a:schemeClr val="accent2">
                    <a:lumMod val="50000"/>
                  </a:schemeClr>
                </a:solidFill>
              </a:rPr>
              <a:t>Overview of School</a:t>
            </a: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2900" i="1" dirty="0">
              <a:solidFill>
                <a:schemeClr val="accent2">
                  <a:lumMod val="50000"/>
                </a:schemeClr>
              </a:solidFill>
            </a:endParaRP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Long Branch Middle School (Grades 6-8)</a:t>
            </a: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-Total Enrollment: 1,121</a:t>
            </a:r>
          </a:p>
          <a:p>
            <a:pPr defTabSz="4179105" eaLnBrk="1" fontAlgn="auto" hangingPunct="1">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10.6 student/teacher ratio</a:t>
            </a:r>
          </a:p>
          <a:p>
            <a:pPr marL="0" indent="0" defTabSz="4179105" eaLnBrk="1" fontAlgn="auto" hangingPunct="1">
              <a:spcBef>
                <a:spcPts val="0"/>
              </a:spcBef>
              <a:spcAft>
                <a:spcPts val="0"/>
              </a:spcAft>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defTabSz="4179105" eaLnBrk="1" fontAlgn="auto" hangingPunct="1">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Race/Ethnicity %</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White- 22.7%</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African American- 15.0%</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Hispanic- 58.3%</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Asian- 0.4%</a:t>
            </a:r>
          </a:p>
          <a:p>
            <a:pPr defTabSz="4179105">
              <a:spcBef>
                <a:spcPts val="0"/>
              </a:spcBef>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Other- 0.2%    </a:t>
            </a:r>
            <a:r>
              <a:rPr lang="en-US" sz="1800" dirty="0"/>
              <a:t>All data used for this section was found on </a:t>
            </a:r>
            <a:r>
              <a:rPr lang="en-US" sz="1800" dirty="0" err="1"/>
              <a:t>www.schooldigger.com</a:t>
            </a:r>
            <a:endParaRPr lang="en-US" sz="5400" i="1" dirty="0">
              <a:solidFill>
                <a:schemeClr val="accent2">
                  <a:lumMod val="50000"/>
                </a:schemeClr>
              </a:solidFill>
            </a:endParaRP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4000" i="1" dirty="0">
              <a:solidFill>
                <a:schemeClr val="accent2">
                  <a:lumMod val="50000"/>
                </a:schemeClr>
              </a:solidFill>
            </a:endParaRP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400" dirty="0">
                <a:solidFill>
                  <a:schemeClr val="accent2">
                    <a:lumMod val="50000"/>
                  </a:schemeClr>
                </a:solidFill>
              </a:rPr>
              <a:t>Overview of Classroom</a:t>
            </a:r>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4000" i="1" dirty="0">
              <a:solidFill>
                <a:schemeClr val="accent2">
                  <a:lumMod val="50000"/>
                </a:schemeClr>
              </a:solidFill>
            </a:endParaRP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6</a:t>
            </a:r>
            <a:r>
              <a:rPr lang="en-US" sz="3600" baseline="30000" dirty="0"/>
              <a:t>th</a:t>
            </a:r>
            <a:r>
              <a:rPr lang="en-US" sz="3600" dirty="0"/>
              <a:t> Grade Science Class</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Ms. Rahilly was the teacher (which made her my cooperating teacher)</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3 Students</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Three students sat side by side in front of classroom</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3600" dirty="0"/>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t>Students used computers when advised to, otherwise they were not allowed.</a:t>
            </a:r>
          </a:p>
        </p:txBody>
      </p:sp>
      <p:sp>
        <p:nvSpPr>
          <p:cNvPr id="2053" name="Rectangle 5">
            <a:extLst>
              <a:ext uri="{FF2B5EF4-FFF2-40B4-BE49-F238E27FC236}">
                <a16:creationId xmlns:a16="http://schemas.microsoft.com/office/drawing/2014/main" id="{677D6086-F08C-3C40-BE3A-8030B4FB59ED}"/>
              </a:ext>
            </a:extLst>
          </p:cNvPr>
          <p:cNvSpPr>
            <a:spLocks noChangeArrowheads="1"/>
          </p:cNvSpPr>
          <p:nvPr/>
        </p:nvSpPr>
        <p:spPr bwMode="auto">
          <a:xfrm>
            <a:off x="27584400" y="6172200"/>
            <a:ext cx="11963400" cy="26136600"/>
          </a:xfrm>
          <a:prstGeom prst="rect">
            <a:avLst/>
          </a:prstGeom>
          <a:noFill/>
          <a:ln w="12700">
            <a:noFill/>
            <a:miter lim="800000"/>
            <a:headEnd/>
            <a:tailEnd/>
          </a:ln>
        </p:spPr>
        <p:txBody>
          <a:bodyPr lIns="404619" tIns="203107" rIns="404619" bIns="203107"/>
          <a:lstStyle/>
          <a:p>
            <a:pPr marL="456985" lvl="1" indent="0" eaLnBrk="1" hangingPunct="1">
              <a:defRPr/>
            </a:pPr>
            <a:endParaRPr lang="en-US" sz="4600" b="1" i="1" u="sng" dirty="0">
              <a:solidFill>
                <a:schemeClr val="tx2"/>
              </a:solidFill>
              <a:latin typeface="Arial" charset="0"/>
            </a:endParaRPr>
          </a:p>
          <a:p>
            <a:pPr marL="1091687" lvl="1" indent="-583928">
              <a:lnSpc>
                <a:spcPct val="90000"/>
              </a:lnSpc>
              <a:spcBef>
                <a:spcPct val="20000"/>
              </a:spcBef>
              <a:buSzPct val="100000"/>
              <a:buFontTx/>
              <a:buChar char="•"/>
              <a:defRPr/>
            </a:pPr>
            <a:endParaRPr lang="en-US" sz="3700" dirty="0">
              <a:latin typeface="Arial" charset="0"/>
            </a:endParaRPr>
          </a:p>
          <a:p>
            <a:pPr marL="1091687" lvl="1" indent="-583928">
              <a:lnSpc>
                <a:spcPct val="90000"/>
              </a:lnSpc>
              <a:spcBef>
                <a:spcPct val="20000"/>
              </a:spcBef>
              <a:buSzPct val="100000"/>
              <a:buFontTx/>
              <a:buChar char="•"/>
              <a:defRPr/>
            </a:pPr>
            <a:endParaRPr lang="en-US" sz="3200" dirty="0">
              <a:latin typeface="Arial" charset="0"/>
            </a:endParaRPr>
          </a:p>
          <a:p>
            <a:pPr marL="1091687" lvl="1" indent="-583928" eaLnBrk="1" hangingPunct="1">
              <a:spcBef>
                <a:spcPct val="20000"/>
              </a:spcBef>
              <a:defRPr/>
            </a:pPr>
            <a:endParaRPr lang="en-US" sz="3200" dirty="0">
              <a:latin typeface="Arial" charset="0"/>
            </a:endParaRPr>
          </a:p>
          <a:p>
            <a:pPr>
              <a:lnSpc>
                <a:spcPct val="90000"/>
              </a:lnSpc>
              <a:spcBef>
                <a:spcPct val="20000"/>
              </a:spcBef>
              <a:buSzPct val="100000"/>
              <a:defRPr/>
            </a:pPr>
            <a:r>
              <a:rPr lang="en-US" sz="3200" dirty="0">
                <a:latin typeface="Arial" charset="0"/>
              </a:rPr>
              <a:t>	</a:t>
            </a: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spcBef>
                <a:spcPct val="20000"/>
              </a:spcBef>
              <a:defRPr/>
            </a:pPr>
            <a:endParaRPr lang="en-US" sz="2700" dirty="0">
              <a:latin typeface="Arial" charset="0"/>
            </a:endParaRPr>
          </a:p>
        </p:txBody>
      </p:sp>
      <p:sp>
        <p:nvSpPr>
          <p:cNvPr id="2054" name="Text Box 151">
            <a:extLst>
              <a:ext uri="{FF2B5EF4-FFF2-40B4-BE49-F238E27FC236}">
                <a16:creationId xmlns:a16="http://schemas.microsoft.com/office/drawing/2014/main" id="{CBB91382-BC79-CA4E-AC35-9A792F64C25B}"/>
              </a:ext>
            </a:extLst>
          </p:cNvPr>
          <p:cNvSpPr txBox="1">
            <a:spLocks noChangeArrowheads="1"/>
          </p:cNvSpPr>
          <p:nvPr/>
        </p:nvSpPr>
        <p:spPr bwMode="auto">
          <a:xfrm>
            <a:off x="14484985" y="3070451"/>
            <a:ext cx="10439400" cy="28656331"/>
          </a:xfrm>
          <a:prstGeom prst="rect">
            <a:avLst/>
          </a:prstGeom>
          <a:noFill/>
          <a:ln w="12700">
            <a:noFill/>
            <a:miter lim="800000"/>
            <a:headEnd/>
            <a:tailEnd/>
          </a:ln>
        </p:spPr>
        <p:txBody>
          <a:bodyPr lIns="91396" tIns="45700" rIns="91396" bIns="45700">
            <a:spAutoFit/>
          </a:bodyPr>
          <a:lstStyle/>
          <a:p>
            <a:pPr marL="456985" indent="-456985" algn="ctr" defTabSz="4179105" eaLnBrk="1" fontAlgn="auto" hangingPunct="1">
              <a:lnSpc>
                <a:spcPct val="170000"/>
              </a:lnSpc>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400" b="1" i="1" u="sng" dirty="0">
                <a:solidFill>
                  <a:schemeClr val="accent2">
                    <a:lumMod val="50000"/>
                  </a:schemeClr>
                </a:solidFill>
                <a:latin typeface="Calibri"/>
              </a:rPr>
              <a:t>Description of Students</a:t>
            </a:r>
          </a:p>
          <a:p>
            <a:pPr marL="571500" indent="-571500" algn="ctr" defTabSz="4179105" eaLnBrk="1" fontAlgn="auto" hangingPunct="1">
              <a:lnSpc>
                <a:spcPct val="170000"/>
              </a:lnSpc>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latin typeface="Calibri"/>
                <a:cs typeface="Arial" pitchFamily="34" charset="0"/>
              </a:rPr>
              <a:t>3 students (3 female, 0 male)</a:t>
            </a:r>
          </a:p>
          <a:p>
            <a:pPr marL="571500" indent="-571500" algn="ctr" defTabSz="4179105" eaLnBrk="1" fontAlgn="auto" hangingPunct="1">
              <a:lnSpc>
                <a:spcPct val="170000"/>
              </a:lnSpc>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latin typeface="Calibri"/>
                <a:cs typeface="Arial" pitchFamily="34" charset="0"/>
              </a:rPr>
              <a:t>Students were well behaved, but sometimes struggled to get work started.</a:t>
            </a:r>
          </a:p>
          <a:p>
            <a:pPr marL="571500" indent="-571500" algn="ctr" defTabSz="4179105" eaLnBrk="1" fontAlgn="auto" hangingPunct="1">
              <a:lnSpc>
                <a:spcPct val="170000"/>
              </a:lnSpc>
              <a:spcBef>
                <a:spcPts val="0"/>
              </a:spcBef>
              <a:spcAft>
                <a:spcPts val="0"/>
              </a:spcAft>
              <a:buFontTx/>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3600" dirty="0">
                <a:latin typeface="Calibri"/>
                <a:cs typeface="Arial" pitchFamily="34" charset="0"/>
              </a:rPr>
              <a:t>Each student had a different disability</a:t>
            </a:r>
            <a:endParaRPr lang="en-US" sz="2400" dirty="0">
              <a:latin typeface="Calibri"/>
              <a:cs typeface="Arial" pitchFamily="34" charset="0"/>
            </a:endParaRPr>
          </a:p>
          <a:p>
            <a:pPr marL="342900" indent="-342900" algn="ctr" defTabSz="4179105" eaLnBrk="1" fontAlgn="auto" hangingPunct="1">
              <a:lnSpc>
                <a:spcPct val="170000"/>
              </a:lnSpc>
              <a:spcBef>
                <a:spcPts val="0"/>
              </a:spcBef>
              <a:spcAft>
                <a:spcPts val="0"/>
              </a:spcAft>
              <a:buFont typeface="Arial" panose="020B0604020202020204" pitchFamily="34" charset="0"/>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2400" dirty="0">
                <a:latin typeface="Calibri"/>
                <a:cs typeface="Arial" pitchFamily="34" charset="0"/>
              </a:rPr>
              <a:t> Kayla (not real name) had a problem with mathematic problem solving </a:t>
            </a:r>
          </a:p>
          <a:p>
            <a:pPr marL="685800" indent="-685800" algn="ctr" defTabSz="4179105" eaLnBrk="1" fontAlgn="auto" hangingPunct="1">
              <a:lnSpc>
                <a:spcPct val="170000"/>
              </a:lnSpc>
              <a:spcBef>
                <a:spcPts val="0"/>
              </a:spcBef>
              <a:spcAft>
                <a:spcPts val="0"/>
              </a:spcAft>
              <a:buFont typeface="Arial" panose="020B0604020202020204" pitchFamily="34" charset="0"/>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2400" dirty="0">
                <a:latin typeface="Calibri"/>
                <a:cs typeface="Arial" pitchFamily="34" charset="0"/>
              </a:rPr>
              <a:t>Carly (not real name) had a communication impairment</a:t>
            </a:r>
          </a:p>
          <a:p>
            <a:pPr marL="685800" indent="-685800" algn="ctr" defTabSz="4179105" eaLnBrk="1" fontAlgn="auto" hangingPunct="1">
              <a:lnSpc>
                <a:spcPct val="170000"/>
              </a:lnSpc>
              <a:spcBef>
                <a:spcPts val="0"/>
              </a:spcBef>
              <a:spcAft>
                <a:spcPts val="0"/>
              </a:spcAft>
              <a:buFont typeface="Arial" panose="020B0604020202020204" pitchFamily="34" charset="0"/>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2400" dirty="0">
                <a:latin typeface="Calibri"/>
                <a:cs typeface="Arial" pitchFamily="34" charset="0"/>
              </a:rPr>
              <a:t>Julia (not real name) had a health impairment</a:t>
            </a:r>
            <a:endParaRPr lang="en-US" sz="5400" dirty="0">
              <a:solidFill>
                <a:schemeClr val="tx2"/>
              </a:solidFill>
              <a:latin typeface="+mn-lt"/>
            </a:endParaRPr>
          </a:p>
          <a:p>
            <a:pPr marL="456985" indent="-456985" algn="ctr" eaLnBrk="1" hangingPunct="1">
              <a:lnSpc>
                <a:spcPct val="150000"/>
              </a:lnSpc>
              <a:spcBef>
                <a:spcPts val="0"/>
              </a:spcBef>
              <a:defRPr/>
            </a:pPr>
            <a:r>
              <a:rPr lang="en-US" sz="5400" b="1" i="1" u="sng" dirty="0">
                <a:solidFill>
                  <a:schemeClr val="tx2"/>
                </a:solidFill>
                <a:latin typeface="+mn-lt"/>
              </a:rPr>
              <a:t> </a:t>
            </a:r>
            <a:r>
              <a:rPr lang="en-US" sz="5400" b="1" i="1" u="sng" dirty="0">
                <a:solidFill>
                  <a:schemeClr val="accent2">
                    <a:lumMod val="50000"/>
                  </a:schemeClr>
                </a:solidFill>
                <a:latin typeface="+mn-lt"/>
              </a:rPr>
              <a:t>Course &amp; Project</a:t>
            </a:r>
          </a:p>
          <a:p>
            <a:pPr marL="456985" indent="-456985" algn="ctr" eaLnBrk="1" hangingPunct="1">
              <a:lnSpc>
                <a:spcPct val="150000"/>
              </a:lnSpc>
              <a:spcBef>
                <a:spcPts val="0"/>
              </a:spcBef>
              <a:defRPr/>
            </a:pPr>
            <a:r>
              <a:rPr lang="en-US" sz="3600" dirty="0">
                <a:latin typeface="+mn-lt"/>
              </a:rPr>
              <a:t>The course that I did my service learning for was EDS 330 with Dr. McArthur. The requirements for the service-learning component was to complete 15 hours in the classroom and to teach one lesson to the class. At the time of coming up with my action plan, the students in my class had a test coming up on weather. So, I talked to my cooperating teacher on what she thinks would be a good idea and we both agreed on myself making and teaching a review game. Ms. Rahilly said her students really enjoy doing Kahoot and Quizizz, which are two online review games. I ended up making a Kahoot and the class played it on their review day before they took the test.</a:t>
            </a:r>
            <a:endParaRPr lang="en-US" sz="5400" dirty="0">
              <a:solidFill>
                <a:srgbClr val="7030A0"/>
              </a:solidFill>
              <a:latin typeface="+mn-lt"/>
            </a:endParaRPr>
          </a:p>
          <a:p>
            <a:pPr marL="456985" indent="-456985" algn="ctr" eaLnBrk="1" hangingPunct="1">
              <a:lnSpc>
                <a:spcPct val="150000"/>
              </a:lnSpc>
              <a:spcBef>
                <a:spcPts val="0"/>
              </a:spcBef>
              <a:defRPr/>
            </a:pPr>
            <a:r>
              <a:rPr lang="en-US" sz="5400" b="1" i="1" u="sng" dirty="0">
                <a:solidFill>
                  <a:schemeClr val="accent2">
                    <a:lumMod val="50000"/>
                  </a:schemeClr>
                </a:solidFill>
                <a:latin typeface="+mn-lt"/>
              </a:rPr>
              <a:t>Role</a:t>
            </a:r>
            <a:endParaRPr lang="en-US" sz="5400" b="1" i="1" u="sng" dirty="0">
              <a:solidFill>
                <a:schemeClr val="accent2">
                  <a:lumMod val="50000"/>
                </a:schemeClr>
              </a:solidFill>
            </a:endParaRPr>
          </a:p>
          <a:p>
            <a:pPr marL="685800" indent="-685800" algn="ctr" eaLnBrk="1" hangingPunct="1">
              <a:lnSpc>
                <a:spcPct val="150000"/>
              </a:lnSpc>
              <a:spcBef>
                <a:spcPts val="0"/>
              </a:spcBef>
              <a:buFontTx/>
              <a:buChar char="-"/>
              <a:defRPr/>
            </a:pPr>
            <a:r>
              <a:rPr lang="en-US" sz="3600" dirty="0"/>
              <a:t>Assisted my cooperating teacher when needed</a:t>
            </a:r>
          </a:p>
          <a:p>
            <a:pPr marL="685800" indent="-685800" algn="ctr" eaLnBrk="1" hangingPunct="1">
              <a:lnSpc>
                <a:spcPct val="150000"/>
              </a:lnSpc>
              <a:spcBef>
                <a:spcPts val="0"/>
              </a:spcBef>
              <a:buFontTx/>
              <a:buChar char="-"/>
              <a:defRPr/>
            </a:pPr>
            <a:r>
              <a:rPr lang="en-US" sz="3600" dirty="0"/>
              <a:t>Assisted students with their schoolwork when needed</a:t>
            </a:r>
          </a:p>
          <a:p>
            <a:pPr marL="685800" indent="-685800" algn="ctr" eaLnBrk="1" hangingPunct="1">
              <a:lnSpc>
                <a:spcPct val="150000"/>
              </a:lnSpc>
              <a:spcBef>
                <a:spcPts val="0"/>
              </a:spcBef>
              <a:buFontTx/>
              <a:buChar char="-"/>
              <a:defRPr/>
            </a:pPr>
            <a:r>
              <a:rPr lang="en-US" sz="3600" dirty="0">
                <a:latin typeface="+mn-lt"/>
              </a:rPr>
              <a:t>Helped students prepare for their test by making a review game fo</a:t>
            </a:r>
            <a:r>
              <a:rPr lang="en-US" sz="3600" dirty="0"/>
              <a:t>r them</a:t>
            </a:r>
            <a:endParaRPr lang="en-US" sz="3600" dirty="0">
              <a:latin typeface="+mn-lt"/>
            </a:endParaRPr>
          </a:p>
        </p:txBody>
      </p:sp>
      <p:sp>
        <p:nvSpPr>
          <p:cNvPr id="3081" name="Text Box 151">
            <a:extLst>
              <a:ext uri="{FF2B5EF4-FFF2-40B4-BE49-F238E27FC236}">
                <a16:creationId xmlns:a16="http://schemas.microsoft.com/office/drawing/2014/main" id="{70C1B439-EAD5-D945-8159-F91BECA4B999}"/>
              </a:ext>
            </a:extLst>
          </p:cNvPr>
          <p:cNvSpPr txBox="1">
            <a:spLocks noChangeArrowheads="1"/>
          </p:cNvSpPr>
          <p:nvPr/>
        </p:nvSpPr>
        <p:spPr bwMode="auto">
          <a:xfrm>
            <a:off x="25397460" y="3115439"/>
            <a:ext cx="13868400" cy="21592858"/>
          </a:xfrm>
          <a:prstGeom prst="rect">
            <a:avLst/>
          </a:prstGeom>
          <a:noFill/>
          <a:ln w="12700">
            <a:noFill/>
            <a:miter lim="800000"/>
            <a:headEnd/>
            <a:tailEnd/>
          </a:ln>
        </p:spPr>
        <p:txBody>
          <a:bodyPr wrap="square" lIns="91396" tIns="45700" rIns="91396" bIns="45700">
            <a:spAutoFit/>
          </a:bodyPr>
          <a:lstStyle/>
          <a:p>
            <a:pPr marL="0" lvl="2" eaLnBrk="1" hangingPunct="1">
              <a:defRPr/>
            </a:pPr>
            <a:endParaRPr lang="en-US" sz="3600" dirty="0">
              <a:latin typeface="+mn-lt"/>
            </a:endParaRPr>
          </a:p>
          <a:p>
            <a:pPr algn="ctr" eaLnBrk="1" hangingPunct="1">
              <a:lnSpc>
                <a:spcPct val="150000"/>
              </a:lnSpc>
              <a:defRPr/>
            </a:pPr>
            <a:r>
              <a:rPr lang="en-US" sz="5400" b="1" i="1" u="sng" dirty="0">
                <a:solidFill>
                  <a:schemeClr val="accent2">
                    <a:lumMod val="50000"/>
                  </a:schemeClr>
                </a:solidFill>
                <a:latin typeface="+mn-lt"/>
              </a:rPr>
              <a:t>Understandings</a:t>
            </a:r>
          </a:p>
          <a:p>
            <a:pPr marL="571500" indent="-571500" algn="ctr" eaLnBrk="1" hangingPunct="1">
              <a:lnSpc>
                <a:spcPct val="150000"/>
              </a:lnSpc>
              <a:buFontTx/>
              <a:buChar char="-"/>
              <a:defRPr/>
            </a:pPr>
            <a:r>
              <a:rPr lang="en-US" sz="3600" dirty="0"/>
              <a:t>Students will still be confused after explaining the directions multiple times. (there is not a problem with that!)</a:t>
            </a:r>
          </a:p>
          <a:p>
            <a:pPr marL="571500" indent="-571500" algn="ctr" eaLnBrk="1" hangingPunct="1">
              <a:lnSpc>
                <a:spcPct val="150000"/>
              </a:lnSpc>
              <a:buFontTx/>
              <a:buChar char="-"/>
              <a:defRPr/>
            </a:pPr>
            <a:r>
              <a:rPr lang="en-US" sz="3600" dirty="0"/>
              <a:t>Special education classrooms are run a lot similarly to normal classrooms.</a:t>
            </a:r>
          </a:p>
          <a:p>
            <a:pPr marL="571500" indent="-571500" algn="ctr" eaLnBrk="1" hangingPunct="1">
              <a:lnSpc>
                <a:spcPct val="150000"/>
              </a:lnSpc>
              <a:buFontTx/>
              <a:buChar char="-"/>
              <a:defRPr/>
            </a:pPr>
            <a:endParaRPr lang="en-US" sz="5400" dirty="0">
              <a:latin typeface="+mn-lt"/>
            </a:endParaRPr>
          </a:p>
          <a:p>
            <a:pPr algn="ctr" eaLnBrk="1" hangingPunct="1">
              <a:defRPr/>
            </a:pPr>
            <a:r>
              <a:rPr lang="en-US" sz="5400" b="1" i="1" u="sng" dirty="0">
                <a:solidFill>
                  <a:schemeClr val="accent2">
                    <a:lumMod val="50000"/>
                  </a:schemeClr>
                </a:solidFill>
                <a:latin typeface="+mn-lt"/>
              </a:rPr>
              <a:t>Impacts</a:t>
            </a:r>
          </a:p>
          <a:p>
            <a:pPr algn="ctr" eaLnBrk="1" hangingPunct="1">
              <a:defRPr/>
            </a:pPr>
            <a:endParaRPr lang="en-US" sz="5400" b="1" i="1" u="sng" dirty="0">
              <a:solidFill>
                <a:schemeClr val="accent2">
                  <a:lumMod val="50000"/>
                </a:schemeClr>
              </a:solidFill>
              <a:latin typeface="+mn-lt"/>
            </a:endParaRPr>
          </a:p>
          <a:p>
            <a:pPr marL="571500" indent="-571500" algn="ctr" eaLnBrk="1" hangingPunct="1">
              <a:buFontTx/>
              <a:buChar char="-"/>
              <a:defRPr/>
            </a:pPr>
            <a:r>
              <a:rPr lang="en-US" sz="3600" dirty="0">
                <a:latin typeface="+mn-lt"/>
              </a:rPr>
              <a:t>Helped students when they were confused with their schoolwork</a:t>
            </a:r>
          </a:p>
          <a:p>
            <a:pPr marL="571500" indent="-571500" algn="ctr" eaLnBrk="1" hangingPunct="1">
              <a:buFontTx/>
              <a:buChar char="-"/>
              <a:defRPr/>
            </a:pPr>
            <a:endParaRPr lang="en-US" sz="3600" dirty="0">
              <a:latin typeface="+mn-lt"/>
            </a:endParaRPr>
          </a:p>
          <a:p>
            <a:pPr marL="571500" indent="-571500" algn="ctr" eaLnBrk="1" hangingPunct="1">
              <a:buFontTx/>
              <a:buChar char="-"/>
              <a:defRPr/>
            </a:pPr>
            <a:r>
              <a:rPr lang="en-US" sz="3600" dirty="0"/>
              <a:t>Helped the students prepare for their test on weather</a:t>
            </a:r>
          </a:p>
          <a:p>
            <a:pPr eaLnBrk="1" hangingPunct="1">
              <a:defRPr/>
            </a:pPr>
            <a:endParaRPr lang="en-US" sz="3600" b="1" i="1" u="sng" dirty="0">
              <a:solidFill>
                <a:srgbClr val="7030A0"/>
              </a:solidFill>
              <a:latin typeface="+mn-lt"/>
              <a:cs typeface="Arial" charset="0"/>
            </a:endParaRPr>
          </a:p>
          <a:p>
            <a:pPr indent="-457200" algn="ctr" eaLnBrk="1" hangingPunct="1">
              <a:lnSpc>
                <a:spcPct val="150000"/>
              </a:lnSpc>
              <a:defRPr/>
            </a:pPr>
            <a:r>
              <a:rPr lang="en-US" sz="5400" b="1" i="1" u="sng" dirty="0">
                <a:solidFill>
                  <a:schemeClr val="accent2">
                    <a:lumMod val="50000"/>
                  </a:schemeClr>
                </a:solidFill>
                <a:latin typeface="+mn-lt"/>
                <a:cs typeface="Arial" charset="0"/>
              </a:rPr>
              <a:t>Future Goals</a:t>
            </a:r>
          </a:p>
          <a:p>
            <a:pPr indent="-457200" algn="ctr" eaLnBrk="1" hangingPunct="1">
              <a:lnSpc>
                <a:spcPct val="150000"/>
              </a:lnSpc>
              <a:defRPr/>
            </a:pPr>
            <a:endParaRPr lang="en-US" sz="5400" b="1" i="1" u="sng" dirty="0">
              <a:solidFill>
                <a:schemeClr val="accent2">
                  <a:lumMod val="50000"/>
                </a:schemeClr>
              </a:solidFill>
              <a:latin typeface="+mn-lt"/>
              <a:cs typeface="Arial" charset="0"/>
            </a:endParaRPr>
          </a:p>
          <a:p>
            <a:pPr indent="-457200" algn="ctr" eaLnBrk="1" hangingPunct="1">
              <a:lnSpc>
                <a:spcPct val="150000"/>
              </a:lnSpc>
              <a:defRPr/>
            </a:pPr>
            <a:r>
              <a:rPr lang="en-US" sz="3600" dirty="0">
                <a:latin typeface="+mn-lt"/>
                <a:cs typeface="Arial" charset="0"/>
              </a:rPr>
              <a:t>I plan </a:t>
            </a:r>
            <a:r>
              <a:rPr lang="en-US" sz="3600" dirty="0">
                <a:cs typeface="Arial" charset="0"/>
              </a:rPr>
              <a:t>on continuing to participate in all my fieldwork to the best of my ability and to do my best to help the students that I am currently working with succeed. One thing that I would I say I could do better at is being more confident in the classroom. I would say that I am very confident when working alongside the teacher, but when I did my action plan, I got a little nervous because that was the first time I was in charge of a classroom. Obviously, with more experience and practice inside of the classroom the confidence will come, but that is something that I could work on right now.</a:t>
            </a:r>
            <a:endParaRPr lang="en-US" sz="5400" dirty="0">
              <a:solidFill>
                <a:schemeClr val="accent2">
                  <a:lumMod val="50000"/>
                </a:schemeClr>
              </a:solidFill>
              <a:cs typeface="Arial" charset="0"/>
            </a:endParaRPr>
          </a:p>
        </p:txBody>
      </p:sp>
      <p:sp>
        <p:nvSpPr>
          <p:cNvPr id="4105" name="AutoShape 11" descr="https://exchange.monmouth.edu/owa/service.svc/s/GetFileAttachment?id=AAMkADUzNTAzYTE4LTFkZmItNGNiYi05YzIyLTAwNDM3ZWFjNzY1YQBGAAAAAABs37bhHIjOTZx5dTE8j3XhBwAPER1YytVnSrnXabV0lCskAABD9o3ZAAAPER1YytVnSrnXabV0lCskAAArz5nnAAABEgAQAIHb4rEAYfJKpAohnv8TfIk%3D&amp;X-OWA-CANARY=K8IiKFfYV0uyOv4P07BNfrAXb10lP9YI5y-30Ryu2WlnOd0USRjeyB90ndruFggKMUdFnlP0wsA.&amp;isImagePreview=True">
            <a:extLst>
              <a:ext uri="{FF2B5EF4-FFF2-40B4-BE49-F238E27FC236}">
                <a16:creationId xmlns:a16="http://schemas.microsoft.com/office/drawing/2014/main" id="{25C22177-2364-894E-B0C1-FA205D801EDC}"/>
              </a:ext>
            </a:extLst>
          </p:cNvPr>
          <p:cNvSpPr>
            <a:spLocks noChangeAspect="1" noChangeArrowheads="1"/>
          </p:cNvSpPr>
          <p:nvPr/>
        </p:nvSpPr>
        <p:spPr bwMode="auto">
          <a:xfrm>
            <a:off x="165100" y="-1746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06" name="AutoShape 13" descr="https://exchange.monmouth.edu/owa/service.svc/s/GetFileAttachment?id=AAMkADUzNTAzYTE4LTFkZmItNGNiYi05YzIyLTAwNDM3ZWFjNzY1YQBGAAAAAABs37bhHIjOTZx5dTE8j3XhBwAPER1YytVnSrnXabV0lCskAABD9o3ZAAAPER1YytVnSrnXabV0lCskAAArz5nnAAABEgAQAIHb4rEAYfJKpAohnv8TfIk%3D&amp;X-OWA-CANARY=K8IiKFfYV0uyOv4P07BNfrAXb10lP9YI5y-30Ryu2WlnOd0USRjeyB90ndruFggKMUdFnlP0wsA.&amp;isImagePreview=True">
            <a:extLst>
              <a:ext uri="{FF2B5EF4-FFF2-40B4-BE49-F238E27FC236}">
                <a16:creationId xmlns:a16="http://schemas.microsoft.com/office/drawing/2014/main" id="{5EF865F1-8834-6841-BC96-3BFC0CC44B54}"/>
              </a:ext>
            </a:extLst>
          </p:cNvPr>
          <p:cNvSpPr>
            <a:spLocks noChangeAspect="1" noChangeArrowheads="1"/>
          </p:cNvSpPr>
          <p:nvPr/>
        </p:nvSpPr>
        <p:spPr bwMode="auto">
          <a:xfrm>
            <a:off x="-2590800" y="-523421"/>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pic>
        <p:nvPicPr>
          <p:cNvPr id="4107" name="Picture 4">
            <a:extLst>
              <a:ext uri="{FF2B5EF4-FFF2-40B4-BE49-F238E27FC236}">
                <a16:creationId xmlns:a16="http://schemas.microsoft.com/office/drawing/2014/main" id="{70D409C6-B52E-5B44-B2B9-48E6B29198F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458150" y="29708475"/>
            <a:ext cx="641985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29E1C3BD-E3AE-D648-8899-539ABBCB4B89}"/>
              </a:ext>
            </a:extLst>
          </p:cNvPr>
          <p:cNvSpPr>
            <a:spLocks noGrp="1"/>
          </p:cNvSpPr>
          <p:nvPr>
            <p:ph type="title"/>
          </p:nvPr>
        </p:nvSpPr>
        <p:spPr>
          <a:xfrm>
            <a:off x="6934200" y="2438656"/>
            <a:ext cx="30510164" cy="2347913"/>
          </a:xfrm>
        </p:spPr>
        <p:txBody>
          <a:bodyPr>
            <a:normAutofit fontScale="90000"/>
          </a:bodyPr>
          <a:lstStyle/>
          <a:p>
            <a:r>
              <a:rPr lang="en-US" dirty="0"/>
              <a:t>Service-Learning Presentation</a:t>
            </a:r>
            <a:br>
              <a:rPr lang="en-US" dirty="0"/>
            </a:br>
            <a:r>
              <a:rPr lang="en-US" sz="2400" dirty="0"/>
              <a:t>			</a:t>
            </a:r>
            <a:br>
              <a:rPr lang="en-US" sz="4000" dirty="0"/>
            </a:br>
            <a:endParaRPr lang="en-US" dirty="0"/>
          </a:p>
        </p:txBody>
      </p:sp>
      <p:sp>
        <p:nvSpPr>
          <p:cNvPr id="5" name="TextBox 4">
            <a:extLst>
              <a:ext uri="{FF2B5EF4-FFF2-40B4-BE49-F238E27FC236}">
                <a16:creationId xmlns:a16="http://schemas.microsoft.com/office/drawing/2014/main" id="{D6EF08C2-3502-2B4A-B30D-2C3D6F89D707}"/>
              </a:ext>
            </a:extLst>
          </p:cNvPr>
          <p:cNvSpPr txBox="1"/>
          <p:nvPr/>
        </p:nvSpPr>
        <p:spPr>
          <a:xfrm>
            <a:off x="32918400" y="27797759"/>
            <a:ext cx="7239000" cy="1569660"/>
          </a:xfrm>
          <a:prstGeom prst="rect">
            <a:avLst/>
          </a:prstGeom>
          <a:noFill/>
        </p:spPr>
        <p:txBody>
          <a:bodyPr wrap="square" rtlCol="0">
            <a:spAutoFit/>
          </a:bodyPr>
          <a:lstStyle/>
          <a:p>
            <a:r>
              <a:rPr lang="en-US" sz="4800" dirty="0"/>
              <a:t> 		Nicholas Furlong</a:t>
            </a:r>
          </a:p>
          <a:p>
            <a:r>
              <a:rPr lang="en-US" sz="4800" dirty="0"/>
              <a:t>  Monmouth University</a:t>
            </a:r>
          </a:p>
        </p:txBody>
      </p:sp>
      <p:pic>
        <p:nvPicPr>
          <p:cNvPr id="2" name="Audio Recording Apr 10, 2022 at 12:29:01 PM" descr="Audio Recording Apr 10, 2022 at 12:29:01 PM">
            <a:hlinkClick r:id="" action="ppaction://media"/>
            <a:extLst>
              <a:ext uri="{FF2B5EF4-FFF2-40B4-BE49-F238E27FC236}">
                <a16:creationId xmlns:a16="http://schemas.microsoft.com/office/drawing/2014/main" id="{F72C659D-6B4F-4C48-B4D5-8FCD115B1B80}"/>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flipV="1">
            <a:off x="26974800" y="27203400"/>
            <a:ext cx="5410200" cy="5410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77216"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CA8B6A74E8C941AEDAD107CE3E6AE5" ma:contentTypeVersion="13" ma:contentTypeDescription="Create a new document." ma:contentTypeScope="" ma:versionID="7bcbf76d8a5f9853cb2511a3e3eb5a7e">
  <xsd:schema xmlns:xsd="http://www.w3.org/2001/XMLSchema" xmlns:xs="http://www.w3.org/2001/XMLSchema" xmlns:p="http://schemas.microsoft.com/office/2006/metadata/properties" xmlns:ns2="534808a3-1996-4bca-b93f-52da087a3071" xmlns:ns3="0a4f58d1-f41a-45f0-876c-1a9e974d94fa" targetNamespace="http://schemas.microsoft.com/office/2006/metadata/properties" ma:root="true" ma:fieldsID="98a8789ed0efc4869865a8122e3197e0" ns2:_="" ns3:_="">
    <xsd:import namespace="534808a3-1996-4bca-b93f-52da087a3071"/>
    <xsd:import namespace="0a4f58d1-f41a-45f0-876c-1a9e974d94f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4808a3-1996-4bca-b93f-52da087a30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1ac3496-c938-4ba6-9fa4-36a86cbddec7"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4f58d1-f41a-45f0-876c-1a9e974d94fa"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ad03e6bd-50f7-477b-9f1e-680f64dcc856}" ma:internalName="TaxCatchAll" ma:showField="CatchAllData" ma:web="0a4f58d1-f41a-45f0-876c-1a9e974d94f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34808a3-1996-4bca-b93f-52da087a3071">
      <Terms xmlns="http://schemas.microsoft.com/office/infopath/2007/PartnerControls"/>
    </lcf76f155ced4ddcb4097134ff3c332f>
    <TaxCatchAll xmlns="0a4f58d1-f41a-45f0-876c-1a9e974d94fa" xsi:nil="true"/>
  </documentManagement>
</p:properties>
</file>

<file path=customXml/itemProps1.xml><?xml version="1.0" encoding="utf-8"?>
<ds:datastoreItem xmlns:ds="http://schemas.openxmlformats.org/officeDocument/2006/customXml" ds:itemID="{76909DB8-0C0B-4F9B-A32B-C17BF5334567}"/>
</file>

<file path=customXml/itemProps2.xml><?xml version="1.0" encoding="utf-8"?>
<ds:datastoreItem xmlns:ds="http://schemas.openxmlformats.org/officeDocument/2006/customXml" ds:itemID="{28B83C04-06FA-4425-893A-28041B4CE579}"/>
</file>

<file path=customXml/itemProps3.xml><?xml version="1.0" encoding="utf-8"?>
<ds:datastoreItem xmlns:ds="http://schemas.openxmlformats.org/officeDocument/2006/customXml" ds:itemID="{4494CC7B-0511-47BE-AA67-A4197D4346BB}"/>
</file>

<file path=docProps/app.xml><?xml version="1.0" encoding="utf-8"?>
<Properties xmlns="http://schemas.openxmlformats.org/officeDocument/2006/extended-properties" xmlns:vt="http://schemas.openxmlformats.org/officeDocument/2006/docPropsVTypes">
  <Template>{A1F86347-58E6-2D45-AD56-C31FCAD1CF09}tf10001067</Template>
  <TotalTime>5948</TotalTime>
  <Pages>1</Pages>
  <Words>600</Words>
  <Application>Microsoft Macintosh PowerPoint</Application>
  <PresentationFormat>Custom</PresentationFormat>
  <Paragraphs>88</Paragraphs>
  <Slides>1</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Garamond</vt:lpstr>
      <vt:lpstr>Times New Roman</vt:lpstr>
      <vt:lpstr>Savon</vt:lpstr>
      <vt:lpstr>Service-Learning Presentation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Independent Play Behaviors Using Opportunities to Engage in Stereotypic Behavior as Reinforcement  Gregory P. Hanley, Brian A. Iwata, Rachel H. Thompson, &amp; Jana S. Lindberg University Of Florida</dc:title>
  <dc:creator>gh</dc:creator>
  <cp:lastModifiedBy>Nicholas T. Furlong</cp:lastModifiedBy>
  <cp:revision>170</cp:revision>
  <cp:lastPrinted>2002-03-27T20:40:30Z</cp:lastPrinted>
  <dcterms:created xsi:type="dcterms:W3CDTF">1999-04-12T09:26:27Z</dcterms:created>
  <dcterms:modified xsi:type="dcterms:W3CDTF">2022-04-10T16:30:55Z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0x01010026CA8B6A74E8C941AEDAD107CE3E6AE5</vt:lpwstr>
  </property>
</Properties>
</file>