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Gill Sans" panose="020B0604020202020204" charset="0"/>
      <p:regular r:id="rId4"/>
      <p:bold r:id="rId5"/>
    </p:embeddedFont>
    <p:embeddedFont>
      <p:font typeface="Oswald" panose="020B0604020202020204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mLwCxvmZVpXnB8J2EtQQIuvzZ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9" autoAdjust="0"/>
  </p:normalViewPr>
  <p:slideViewPr>
    <p:cSldViewPr snapToGrid="0">
      <p:cViewPr varScale="1">
        <p:scale>
          <a:sx n="80" d="100"/>
          <a:sy n="80" d="100"/>
        </p:scale>
        <p:origin x="9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39F8A"/>
              </a:buClr>
              <a:buSzPts val="2000"/>
              <a:buFont typeface="Gill Sans"/>
              <a:buNone/>
              <a:defRPr sz="2000" b="0"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drive.google.com/file/d/1UihfvDc-SPWs_8eiSxK_dp-gmdtZYnS4/view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ob\Downloads\Untitled_%20Apr%2011,%202022%203_19%20PM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81193" y="2438399"/>
            <a:ext cx="3415074" cy="356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128675" y="524100"/>
            <a:ext cx="3912900" cy="6358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12700" cap="rnd" cmpd="sng">
            <a:solidFill>
              <a:srgbClr val="305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Amerigo</a:t>
            </a: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A. Anastasia School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Long Branch, NJ- Monmouth County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K-5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about 562 students total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Free/discounted lunch recipients:  8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3.5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%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Racial demographics: 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Hispanic: 5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4.4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% White: 3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0.2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% African American: 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9.8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%.</a:t>
            </a:r>
            <a:endParaRPr sz="14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Student/Teacher ratio: 9.5/1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Clinical Experience </a:t>
            </a:r>
            <a:endParaRPr sz="20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Work with students both individually and collectively</a:t>
            </a:r>
            <a:endParaRPr sz="1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Help the teacher with small and large tasks</a:t>
            </a:r>
            <a:endParaRPr sz="1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Provide necessary aid to individuals that need it</a:t>
            </a:r>
            <a:endParaRPr sz="1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77400" y="432949"/>
            <a:ext cx="3140700" cy="64494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12700" cap="rnd" cmpd="sng">
            <a:solidFill>
              <a:srgbClr val="305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&amp; Project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EDS 330 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•"/>
            </a:pPr>
            <a:r>
              <a:rPr lang="en-US" sz="1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 </a:t>
            </a:r>
            <a:r>
              <a:rPr lang="en-US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St. Patrick’s Day themed activity called “Lucky Spin” </a:t>
            </a: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Char char="•"/>
            </a:pPr>
            <a:r>
              <a:rPr lang="en-US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 Students were able to spin a wheel with numbers on it two times, multiply the numbers, and see if the result was on their sheet</a:t>
            </a: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Char char="•"/>
            </a:pPr>
            <a:r>
              <a:rPr lang="en-US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If the result was on their sheet, they would fill it in with the color green. </a:t>
            </a: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Char char="•"/>
            </a:pPr>
            <a:r>
              <a:rPr lang="en-US"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Goal was to get five numbers in a row</a:t>
            </a: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 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4th Grade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 students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Different Disabilities that incl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ude dyslexia and ADHD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Math class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Goals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continue to find innovative and creative ways to teach students in an engaging way.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444100" y="499900"/>
            <a:ext cx="3107100" cy="6358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12700" cap="rnd" cmpd="sng">
            <a:solidFill>
              <a:srgbClr val="305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Field Experience- EDS 330</a:t>
            </a:r>
            <a:endParaRPr sz="20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 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</a:t>
            </a: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ours in 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math class</a:t>
            </a:r>
            <a:endParaRPr sz="14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Impacts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</a:t>
            </a: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were able to use tools to complete a task</a:t>
            </a:r>
            <a:endParaRPr sz="1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were able to practice their basic multiplication skills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were actively engaged with one another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Understandings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will match an educators energy</a:t>
            </a:r>
            <a:endParaRPr sz="1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Innovative strategies should be used frequently in a classroom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475127" y="64940"/>
            <a:ext cx="8522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Field Work Poster EDS 330 Monmouth University School of Education - Ryan Brady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450" y="4721575"/>
            <a:ext cx="3912899" cy="2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9253" y="4499308"/>
            <a:ext cx="1609725" cy="225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7925" y="503200"/>
            <a:ext cx="1300174" cy="1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34900" y="0"/>
            <a:ext cx="1057100" cy="10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Untitled_ Apr 11, 2022 3_19 P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 flipH="1">
            <a:off x="11722354" y="1658058"/>
            <a:ext cx="4571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43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Noto Sans Symbols</vt:lpstr>
      <vt:lpstr>Oswald</vt:lpstr>
      <vt:lpstr>Gill Sans</vt:lpstr>
      <vt:lpstr>Dividend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Robert Smith</cp:lastModifiedBy>
  <cp:revision>1</cp:revision>
  <dcterms:created xsi:type="dcterms:W3CDTF">2021-11-21T22:31:20Z</dcterms:created>
  <dcterms:modified xsi:type="dcterms:W3CDTF">2022-04-15T12:22:25Z</dcterms:modified>
</cp:coreProperties>
</file>