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AC95-5B2C-3E4C-B11C-B0968AEF89E7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EE8CB-6961-6845-81B2-2872E6EB8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3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EE8CB-6961-6845-81B2-2872E6EB84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8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862B-A29D-574A-932D-3F9927F7D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E1A6F-0628-CD43-A212-6FAE4783D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45377-8A42-944E-B5E5-9F295084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CF989-986B-5A42-A94C-4BACB59D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31DD6-AC35-D04C-86BE-D80E0DCC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60DE-614D-A94D-AA2D-F9E9AFF3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A75D2-1DA5-B444-9816-67DA271A9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931D-97F8-B64C-9E18-10A8439E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5B193-3290-304F-9854-742AB1FD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F757C-058E-184B-8EB1-70F649E7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7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706E3-E337-8443-8E40-381AE2F0E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87995-1AEE-A44E-826E-C48CB6A1A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52F2D-13D1-4E46-B294-1A19256E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A8D8-F8E5-8C45-999C-ECDEB86E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1CA09-94F5-A141-BA05-6F719FDD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7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09D8-FBFC-E944-8221-DA2B197C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838A9-0DB5-E748-A9F5-5A0B13E2C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4D8D-375B-7348-9B58-271FEDC2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02DF-4733-5640-85BA-D5CA66CE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3F254-87BA-144E-9B09-D77B029F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2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97A9-B867-CC4E-B504-70746BDE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BC3BA-C1A2-B24E-ACA9-6E11BCC2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31387-978F-6242-B20B-54175145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20BB-3E24-F446-86A6-C5D8F51A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54A1F-4EA4-794F-A97B-528B045C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ECE6-24EB-A447-92FA-AF931633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5CB4E-0218-6E49-BB15-A6EC2E6ED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E07C1-7C28-684D-979C-BA2D44513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F13C0-0EFA-4B47-A2EA-B760B11E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ED72F-377B-CC46-AFEC-D0056433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5259-43A9-A043-9FD6-22E52504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0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938C-B0B4-054A-A634-47315C93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E0301-3245-6242-AB49-410B7873A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CA01B-EC91-F044-9411-010079C69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386F4-F77D-624D-B5B2-0C2EEC6B8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EDA1B-780E-DA41-8C7B-6C701B9DA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40F20-6FD6-3F47-9AA3-3FDB13240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9FAF-D2CE-EC49-B0AA-02B45A229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CA94C-84ED-0940-9AED-E2A4E329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6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B16-4816-FF4C-A10E-9B197A47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90BE8-E0CA-8D42-A567-86B73F41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0FF5-310A-6147-83AE-B0C0498B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1BF7B-2223-AE4D-B769-D9C76CBB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7512E-E1C9-CA46-9C0E-6B74ED4D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654DE-8BFA-1B49-AEE2-D8FA4244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85E89-0A9C-724E-A70D-718C9CB7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0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7318E-A636-0B40-81D5-219B34FF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6B53-3D11-8147-8189-3A258D052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86AB4-1B80-E941-BF4C-C2EA62A6A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9C0D6-6EB6-0E4D-B979-C613478E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FA055-0446-6B47-B8BD-D6581FBD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41CBC-A8AB-A941-9EF7-1F287C5F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3CC0-3202-454C-AB74-E6EB0470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701E2-7E34-6F48-80EF-43749D80E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BB10E-FDE0-DF41-B131-2DA90873B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5F722-1198-3844-A8CC-E4EE52C55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09512-6FEB-4E49-B587-109FB33E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2FCA2-9DB5-C84F-B09B-B62D4428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9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CC8F56-0405-AD43-B66A-7EC520EA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E54F2-1A0B-5D44-8A3C-3B593A9BE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3CBC2-3AE7-8847-BC63-183677E81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B3356-B67F-D54A-B4B2-83FAB53C22B4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46207-58AC-684B-A0C9-305C8F63B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0CAB8-0772-4D43-95E2-B401C95A6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6C30-B3C7-484E-B853-D452154EA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C0831-BC2A-2747-949A-490E6FD37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2672" y="-121922"/>
            <a:ext cx="8377457" cy="1076147"/>
          </a:xfrm>
        </p:spPr>
        <p:txBody>
          <a:bodyPr>
            <a:no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EXPERIENTIAL EDUCATION &amp; CLINICAL PRACTICE- SCHOOL OF EDUCATION EXHIBITION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pic>
        <p:nvPicPr>
          <p:cNvPr id="5" name="Picture 4" descr="A large house with a lawn in front of it&#10;&#10;Description automatically generated with low confidence">
            <a:extLst>
              <a:ext uri="{FF2B5EF4-FFF2-40B4-BE49-F238E27FC236}">
                <a16:creationId xmlns:a16="http://schemas.microsoft.com/office/drawing/2014/main" id="{0E878CF4-A18D-4C4D-9513-3F62E1A03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64" r="-1" b="13844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9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B4137FF-AAF6-5945-873D-F474BA852851}"/>
              </a:ext>
            </a:extLst>
          </p:cNvPr>
          <p:cNvSpPr txBox="1"/>
          <p:nvPr/>
        </p:nvSpPr>
        <p:spPr>
          <a:xfrm>
            <a:off x="147857" y="6273225"/>
            <a:ext cx="39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Belle Kranbuhl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107B5-713C-0249-89F5-5483DB707FD7}"/>
              </a:ext>
            </a:extLst>
          </p:cNvPr>
          <p:cNvSpPr txBox="1"/>
          <p:nvPr/>
        </p:nvSpPr>
        <p:spPr>
          <a:xfrm>
            <a:off x="4822698" y="1552100"/>
            <a:ext cx="1975104" cy="258532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4"/>
                </a:solidFill>
                <a:latin typeface="+mj-lt"/>
              </a:rPr>
              <a:t>Site: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Long Branch Middle School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Grades 6-8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1,192 students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In-person Attendance </a:t>
            </a:r>
          </a:p>
          <a:p>
            <a:pPr marL="285750" indent="-285750" algn="ctr">
              <a:buFontTx/>
              <a:buChar char="-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84% receive Reduced Lunch</a:t>
            </a:r>
          </a:p>
        </p:txBody>
      </p:sp>
      <p:pic>
        <p:nvPicPr>
          <p:cNvPr id="1026" name="Picture 2" descr="Long Branch Green Wave">
            <a:extLst>
              <a:ext uri="{FF2B5EF4-FFF2-40B4-BE49-F238E27FC236}">
                <a16:creationId xmlns:a16="http://schemas.microsoft.com/office/drawing/2014/main" id="{1A4F6D9E-B529-D042-8C1A-EB87BDBB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76147"/>
            <a:ext cx="1093676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CBDFB-E328-BE48-8DB4-12EAE44D1C9D}"/>
              </a:ext>
            </a:extLst>
          </p:cNvPr>
          <p:cNvSpPr txBox="1"/>
          <p:nvPr/>
        </p:nvSpPr>
        <p:spPr>
          <a:xfrm>
            <a:off x="7038974" y="1074424"/>
            <a:ext cx="2776025" cy="147732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accent4"/>
                </a:solidFill>
              </a:rPr>
              <a:t>Job Title: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Future Professional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</a:rPr>
              <a:t>Observe, Connect, Learn, Collaborate, Guide, and Have Fun 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34CC80-DEC1-6348-802D-B164CEE0C873}"/>
              </a:ext>
            </a:extLst>
          </p:cNvPr>
          <p:cNvSpPr/>
          <p:nvPr/>
        </p:nvSpPr>
        <p:spPr>
          <a:xfrm>
            <a:off x="7038975" y="2843213"/>
            <a:ext cx="3576638" cy="3300411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ysClr val="windowText" lastClr="000000"/>
                </a:solidFill>
              </a:rPr>
              <a:t>Assignment:</a:t>
            </a:r>
          </a:p>
          <a:p>
            <a:pPr algn="ctr"/>
            <a:endParaRPr lang="en-US" sz="1700" u="sng" dirty="0">
              <a:solidFill>
                <a:sysClr val="windowText" lastClr="00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700" dirty="0"/>
              <a:t>Monmouth Learning Partners: 15 hrs. field experience (EDS 330)</a:t>
            </a:r>
          </a:p>
          <a:p>
            <a:pPr marL="285750" indent="-285750" algn="ctr">
              <a:buFontTx/>
              <a:buChar char="-"/>
            </a:pPr>
            <a:endParaRPr lang="en-US" sz="17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700" dirty="0"/>
              <a:t>Service- Learning Project: Bi-Weekly Classroom Newsletter for Family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8072845-F06D-F048-96CD-DA55E57CA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491" y="4149732"/>
            <a:ext cx="1093676" cy="1474254"/>
          </a:xfrm>
          <a:prstGeom prst="rect">
            <a:avLst/>
          </a:prstGeom>
        </p:spPr>
      </p:pic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7C716347-F39D-0B4A-8B7F-BA7A963DDB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2854" y="5513994"/>
            <a:ext cx="1002426" cy="1307493"/>
          </a:xfrm>
          <a:prstGeom prst="rect">
            <a:avLst/>
          </a:prstGeom>
        </p:spPr>
      </p:pic>
      <p:pic>
        <p:nvPicPr>
          <p:cNvPr id="1028" name="Picture 4" descr="Monmouth Hawks Secondary Logo - NCAA Division I (i-m) (NCAA i-m) - Chris  Creamer's Sports Logos Page - SportsLogos.Net">
            <a:extLst>
              <a:ext uri="{FF2B5EF4-FFF2-40B4-BE49-F238E27FC236}">
                <a16:creationId xmlns:a16="http://schemas.microsoft.com/office/drawing/2014/main" id="{4F77960C-74D3-034A-96A6-7A0F7CC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50" y="2718276"/>
            <a:ext cx="1007701" cy="10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29792-2D6A-7843-A6B9-58398E4B7A20}"/>
              </a:ext>
            </a:extLst>
          </p:cNvPr>
          <p:cNvSpPr txBox="1"/>
          <p:nvPr/>
        </p:nvSpPr>
        <p:spPr>
          <a:xfrm>
            <a:off x="10077143" y="1111163"/>
            <a:ext cx="1975104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What Did I Learn?</a:t>
            </a:r>
          </a:p>
          <a:p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student is unique and learns in their own ways.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 flexible and allow students to have a voice and choice.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Praise more, punish less. 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B.F. Skinner’s rewards system theory is used by my cooperating teacher and works tremendously.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32" name="Picture 8" descr="Mind the Graph mascot read - Mind the Graph Blog">
            <a:extLst>
              <a:ext uri="{FF2B5EF4-FFF2-40B4-BE49-F238E27FC236}">
                <a16:creationId xmlns:a16="http://schemas.microsoft.com/office/drawing/2014/main" id="{DF98C9C1-4D1E-AA4C-899D-FF412D79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0" y="5783576"/>
            <a:ext cx="1343030" cy="10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C19C73-B89A-AA40-BC3F-2F74A6B1C4A9}"/>
              </a:ext>
            </a:extLst>
          </p:cNvPr>
          <p:cNvSpPr txBox="1"/>
          <p:nvPr/>
        </p:nvSpPr>
        <p:spPr>
          <a:xfrm>
            <a:off x="4612547" y="4259345"/>
            <a:ext cx="1882872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Classes: 5-15 Students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36" name="Picture 12" descr="Open day 2020 VIDEO by Kristina Vitiello on Genially">
            <a:extLst>
              <a:ext uri="{FF2B5EF4-FFF2-40B4-BE49-F238E27FC236}">
                <a16:creationId xmlns:a16="http://schemas.microsoft.com/office/drawing/2014/main" id="{CF60BE3E-3600-724B-865E-1510FFEF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50" y="6066400"/>
            <a:ext cx="1521265" cy="215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3D20DD8-C643-6142-88CC-10A3E7C3B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21"/>
    </mc:Choice>
    <mc:Fallback xmlns="">
      <p:transition spd="slow" advTm="10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CA8B6A74E8C941AEDAD107CE3E6AE5" ma:contentTypeVersion="13" ma:contentTypeDescription="Create a new document." ma:contentTypeScope="" ma:versionID="7bcbf76d8a5f9853cb2511a3e3eb5a7e">
  <xsd:schema xmlns:xsd="http://www.w3.org/2001/XMLSchema" xmlns:xs="http://www.w3.org/2001/XMLSchema" xmlns:p="http://schemas.microsoft.com/office/2006/metadata/properties" xmlns:ns2="534808a3-1996-4bca-b93f-52da087a3071" xmlns:ns3="0a4f58d1-f41a-45f0-876c-1a9e974d94fa" targetNamespace="http://schemas.microsoft.com/office/2006/metadata/properties" ma:root="true" ma:fieldsID="98a8789ed0efc4869865a8122e3197e0" ns2:_="" ns3:_="">
    <xsd:import namespace="534808a3-1996-4bca-b93f-52da087a3071"/>
    <xsd:import namespace="0a4f58d1-f41a-45f0-876c-1a9e974d94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808a3-1996-4bca-b93f-52da087a3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1ac3496-c938-4ba6-9fa4-36a86cbdde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4f58d1-f41a-45f0-876c-1a9e974d94f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d03e6bd-50f7-477b-9f1e-680f64dcc856}" ma:internalName="TaxCatchAll" ma:showField="CatchAllData" ma:web="0a4f58d1-f41a-45f0-876c-1a9e974d94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4808a3-1996-4bca-b93f-52da087a3071">
      <Terms xmlns="http://schemas.microsoft.com/office/infopath/2007/PartnerControls"/>
    </lcf76f155ced4ddcb4097134ff3c332f>
    <TaxCatchAll xmlns="0a4f58d1-f41a-45f0-876c-1a9e974d94fa" xsi:nil="true"/>
  </documentManagement>
</p:properties>
</file>

<file path=customXml/itemProps1.xml><?xml version="1.0" encoding="utf-8"?>
<ds:datastoreItem xmlns:ds="http://schemas.openxmlformats.org/officeDocument/2006/customXml" ds:itemID="{5C3E599A-18FE-44EA-A143-013E661164DD}"/>
</file>

<file path=customXml/itemProps2.xml><?xml version="1.0" encoding="utf-8"?>
<ds:datastoreItem xmlns:ds="http://schemas.openxmlformats.org/officeDocument/2006/customXml" ds:itemID="{422F4302-2023-4156-9F24-0B38F569EE90}"/>
</file>

<file path=customXml/itemProps3.xml><?xml version="1.0" encoding="utf-8"?>
<ds:datastoreItem xmlns:ds="http://schemas.openxmlformats.org/officeDocument/2006/customXml" ds:itemID="{E2EEF210-34D9-423C-94B2-AA180F4C244C}"/>
</file>

<file path=docProps/app.xml><?xml version="1.0" encoding="utf-8"?>
<Properties xmlns="http://schemas.openxmlformats.org/officeDocument/2006/extended-properties" xmlns:vt="http://schemas.openxmlformats.org/officeDocument/2006/docPropsVTypes">
  <TotalTime>14748</TotalTime>
  <Words>136</Words>
  <Application>Microsoft Macintosh PowerPoint</Application>
  <PresentationFormat>Widescreen</PresentationFormat>
  <Paragraphs>29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EXPERIENTIAL EDUCATION &amp; CLINICAL PRACTICE- SCHOOL OF EDUCATION EXHIBITION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EXPERIENTIAL EDUCATION &amp; CLINICAL PRACTICE- SCHOOL OF EDUCATION EXHIBITION</dc:title>
  <dc:creator>Isabella M. Kranbuhl</dc:creator>
  <cp:lastModifiedBy>Isabella M. Kranbuhl</cp:lastModifiedBy>
  <cp:revision>3</cp:revision>
  <dcterms:created xsi:type="dcterms:W3CDTF">2022-03-12T15:36:43Z</dcterms:created>
  <dcterms:modified xsi:type="dcterms:W3CDTF">2022-04-11T16:58:41Z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0x01010026CA8B6A74E8C941AEDAD107CE3E6AE5</vt:lpwstr>
  </property>
</Properties>
</file>