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
  </p:notesMasterIdLst>
  <p:sldIdLst>
    <p:sldId id="256" r:id="rId2"/>
  </p:sldIdLst>
  <p:sldSz cx="43891200" cy="32918400"/>
  <p:notesSz cx="7010400" cy="9296400"/>
  <p:embeddedFontLst>
    <p:embeddedFont>
      <p:font typeface="Arial Black" panose="020B0A04020102020204" pitchFamily="34" charset="0"/>
      <p:bold r:id="rId4"/>
    </p:embeddedFont>
    <p:embeddedFont>
      <p:font typeface="Arial Narrow" panose="020B0604020202020204" charset="0"/>
      <p:regular r:id="rId5"/>
      <p:bold r:id="rId6"/>
      <p:italic r:id="rId7"/>
      <p:boldItalic r:id="rId8"/>
    </p:embeddedFont>
    <p:embeddedFont>
      <p:font typeface="Average" panose="020B0604020202020204" charset="0"/>
      <p:regular r:id="rId9"/>
    </p:embeddedFont>
    <p:embeddedFont>
      <p:font typeface="Candara" panose="020E0502030303020204" pitchFamily="34" charset="0"/>
      <p:regular r:id="rId10"/>
      <p:bold r:id="rId11"/>
      <p:italic r:id="rId12"/>
      <p:boldItalic r:id="rId13"/>
    </p:embeddedFont>
    <p:embeddedFont>
      <p:font typeface="Century Gothic"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8w3/Ts+nlajDeEHEhVvBMF1M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F9370-101B-6067-ACD9-9CEAD83E3932}" v="13" dt="2022-04-09T20:52:17.674"/>
  </p1510:revLst>
</p1510:revInfo>
</file>

<file path=ppt/tableStyles.xml><?xml version="1.0" encoding="utf-8"?>
<a:tblStyleLst xmlns:a="http://schemas.openxmlformats.org/drawingml/2006/main" def="{E01F1D1E-58E3-4B28-9F6A-8AF2136B134B}">
  <a:tblStyle styleId="{E01F1D1E-58E3-4B28-9F6A-8AF2136B134B}" styleName="Table_0">
    <a:wholeTbl>
      <a:tcTxStyle>
        <a:font>
          <a:latin typeface="Arial"/>
          <a:ea typeface="Arial"/>
          <a:cs typeface="Arial"/>
        </a:font>
        <a:srgbClr val="FFFFFF"/>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3.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font" Target="fonts/font2.fntdata"/><Relationship Id="rId15" Type="http://schemas.openxmlformats.org/officeDocument/2006/relationships/font" Target="fonts/font12.fntdata"/><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font" Target="fonts/font7.fntdata"/><Relationship Id="rId31" Type="http://schemas.openxmlformats.org/officeDocument/2006/relationships/customXml" Target="../customXml/item2.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E. Cunningham" userId="S::s1328280@monmouth.edu::540b0884-59d0-4415-ab07-9ea277370799" providerId="AD" clId="Web-{BB9F9370-101B-6067-ACD9-9CEAD83E3932}"/>
    <pc:docChg chg="modSld">
      <pc:chgData name="Amanda E. Cunningham" userId="S::s1328280@monmouth.edu::540b0884-59d0-4415-ab07-9ea277370799" providerId="AD" clId="Web-{BB9F9370-101B-6067-ACD9-9CEAD83E3932}" dt="2022-04-09T20:52:17.002" v="9" actId="20577"/>
      <pc:docMkLst>
        <pc:docMk/>
      </pc:docMkLst>
      <pc:sldChg chg="modSp">
        <pc:chgData name="Amanda E. Cunningham" userId="S::s1328280@monmouth.edu::540b0884-59d0-4415-ab07-9ea277370799" providerId="AD" clId="Web-{BB9F9370-101B-6067-ACD9-9CEAD83E3932}" dt="2022-04-09T20:52:17.002" v="9" actId="20577"/>
        <pc:sldMkLst>
          <pc:docMk/>
          <pc:sldMk cId="0" sldId="256"/>
        </pc:sldMkLst>
        <pc:spChg chg="mod">
          <ac:chgData name="Amanda E. Cunningham" userId="S::s1328280@monmouth.edu::540b0884-59d0-4415-ab07-9ea277370799" providerId="AD" clId="Web-{BB9F9370-101B-6067-ACD9-9CEAD83E3932}" dt="2022-04-09T20:52:07.377" v="6" actId="20577"/>
          <ac:spMkLst>
            <pc:docMk/>
            <pc:sldMk cId="0" sldId="256"/>
            <ac:spMk id="80" creationId="{00000000-0000-0000-0000-000000000000}"/>
          </ac:spMkLst>
        </pc:spChg>
        <pc:spChg chg="mod">
          <ac:chgData name="Amanda E. Cunningham" userId="S::s1328280@monmouth.edu::540b0884-59d0-4415-ab07-9ea277370799" providerId="AD" clId="Web-{BB9F9370-101B-6067-ACD9-9CEAD83E3932}" dt="2022-04-09T20:52:17.002" v="9" actId="20577"/>
          <ac:spMkLst>
            <pc:docMk/>
            <pc:sldMk cId="0" sldId="256"/>
            <ac:spMk id="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5" name="Google Shape;5;n"/>
          <p:cNvSpPr>
            <a:spLocks noGrp="1" noRot="1" noChangeAspect="1"/>
          </p:cNvSpPr>
          <p:nvPr>
            <p:ph type="sldImg" idx="3"/>
          </p:nvPr>
        </p:nvSpPr>
        <p:spPr>
          <a:xfrm>
            <a:off x="1181100" y="696912"/>
            <a:ext cx="4648199"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701675" y="4416425"/>
            <a:ext cx="5607049" cy="41830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61" name="Google Shape;6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1:notes"/>
          <p:cNvSpPr txBox="1">
            <a:spLocks noGrp="1"/>
          </p:cNvSpPr>
          <p:nvPr>
            <p:ph type="body" idx="1"/>
          </p:nvPr>
        </p:nvSpPr>
        <p:spPr>
          <a:xfrm>
            <a:off x="701675" y="4416425"/>
            <a:ext cx="5607049" cy="4183061"/>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450"/>
              <a:buFont typeface="Arial"/>
              <a:buNone/>
            </a:pPr>
            <a:endParaRPr/>
          </a:p>
          <a:p>
            <a:pPr marL="0" marR="0" lvl="0" indent="0" algn="l" rtl="0">
              <a:spcBef>
                <a:spcPts val="0"/>
              </a:spcBef>
              <a:spcAft>
                <a:spcPts val="0"/>
              </a:spcAft>
              <a:buClr>
                <a:schemeClr val="dk1"/>
              </a:buClr>
              <a:buSzPts val="45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3"/>
          <p:cNvGrpSpPr/>
          <p:nvPr/>
        </p:nvGrpSpPr>
        <p:grpSpPr>
          <a:xfrm>
            <a:off x="20881254" y="18274355"/>
            <a:ext cx="2129208" cy="676041"/>
            <a:chOff x="4137525" y="2915950"/>
            <a:chExt cx="869100" cy="207000"/>
          </a:xfrm>
        </p:grpSpPr>
        <p:sp>
          <p:nvSpPr>
            <p:cNvPr id="15" name="Google Shape;15;p3"/>
            <p:cNvSpPr/>
            <p:nvPr/>
          </p:nvSpPr>
          <p:spPr>
            <a:xfrm>
              <a:off x="4468575" y="2915950"/>
              <a:ext cx="207000" cy="207000"/>
            </a:xfrm>
            <a:prstGeom prst="ellipse">
              <a:avLst/>
            </a:prstGeom>
            <a:solidFill>
              <a:schemeClr val="dk1"/>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a:off x="4799625" y="2915950"/>
              <a:ext cx="207000" cy="207000"/>
            </a:xfrm>
            <a:prstGeom prst="ellipse">
              <a:avLst/>
            </a:prstGeom>
            <a:solidFill>
              <a:schemeClr val="dk1"/>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4137525" y="2915950"/>
              <a:ext cx="207000" cy="207000"/>
            </a:xfrm>
            <a:prstGeom prst="ellipse">
              <a:avLst/>
            </a:prstGeom>
            <a:solidFill>
              <a:schemeClr val="dk1"/>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3"/>
          <p:cNvSpPr txBox="1">
            <a:spLocks noGrp="1"/>
          </p:cNvSpPr>
          <p:nvPr>
            <p:ph type="ctrTitle"/>
          </p:nvPr>
        </p:nvSpPr>
        <p:spPr>
          <a:xfrm>
            <a:off x="3222036" y="6341119"/>
            <a:ext cx="37447200" cy="11072700"/>
          </a:xfrm>
          <a:prstGeom prst="rect">
            <a:avLst/>
          </a:prstGeom>
          <a:noFill/>
          <a:ln>
            <a:noFill/>
          </a:ln>
        </p:spPr>
        <p:txBody>
          <a:bodyPr spcFirstLastPara="1" wrap="square" lIns="487600" tIns="487600" rIns="487600" bIns="487600" anchor="b" anchorCtr="0">
            <a:noAutofit/>
          </a:bodyPr>
          <a:lstStyle>
            <a:lvl1pPr lvl="0" algn="ctr">
              <a:lnSpc>
                <a:spcPct val="100000"/>
              </a:lnSpc>
              <a:spcBef>
                <a:spcPts val="0"/>
              </a:spcBef>
              <a:spcAft>
                <a:spcPts val="0"/>
              </a:spcAft>
              <a:buSzPts val="25600"/>
              <a:buNone/>
              <a:defRPr sz="25600"/>
            </a:lvl1pPr>
            <a:lvl2pPr lvl="1" algn="ctr">
              <a:spcBef>
                <a:spcPts val="0"/>
              </a:spcBef>
              <a:spcAft>
                <a:spcPts val="0"/>
              </a:spcAft>
              <a:buSzPts val="25600"/>
              <a:buNone/>
              <a:defRPr sz="25600"/>
            </a:lvl2pPr>
            <a:lvl3pPr lvl="2" algn="ctr">
              <a:spcBef>
                <a:spcPts val="0"/>
              </a:spcBef>
              <a:spcAft>
                <a:spcPts val="0"/>
              </a:spcAft>
              <a:buSzPts val="25600"/>
              <a:buNone/>
              <a:defRPr sz="25600"/>
            </a:lvl3pPr>
            <a:lvl4pPr lvl="3" algn="ctr">
              <a:spcBef>
                <a:spcPts val="0"/>
              </a:spcBef>
              <a:spcAft>
                <a:spcPts val="0"/>
              </a:spcAft>
              <a:buSzPts val="25600"/>
              <a:buNone/>
              <a:defRPr sz="25600"/>
            </a:lvl4pPr>
            <a:lvl5pPr lvl="4" algn="ctr">
              <a:spcBef>
                <a:spcPts val="0"/>
              </a:spcBef>
              <a:spcAft>
                <a:spcPts val="0"/>
              </a:spcAft>
              <a:buSzPts val="25600"/>
              <a:buNone/>
              <a:defRPr sz="25600"/>
            </a:lvl5pPr>
            <a:lvl6pPr lvl="5" algn="ctr">
              <a:spcBef>
                <a:spcPts val="0"/>
              </a:spcBef>
              <a:spcAft>
                <a:spcPts val="0"/>
              </a:spcAft>
              <a:buSzPts val="25600"/>
              <a:buNone/>
              <a:defRPr sz="25600"/>
            </a:lvl6pPr>
            <a:lvl7pPr lvl="6" algn="ctr">
              <a:spcBef>
                <a:spcPts val="0"/>
              </a:spcBef>
              <a:spcAft>
                <a:spcPts val="0"/>
              </a:spcAft>
              <a:buSzPts val="25600"/>
              <a:buNone/>
              <a:defRPr sz="25600"/>
            </a:lvl7pPr>
            <a:lvl8pPr lvl="7" algn="ctr">
              <a:spcBef>
                <a:spcPts val="0"/>
              </a:spcBef>
              <a:spcAft>
                <a:spcPts val="0"/>
              </a:spcAft>
              <a:buSzPts val="25600"/>
              <a:buNone/>
              <a:defRPr sz="25600"/>
            </a:lvl8pPr>
            <a:lvl9pPr lvl="8" algn="ctr">
              <a:spcBef>
                <a:spcPts val="0"/>
              </a:spcBef>
              <a:spcAft>
                <a:spcPts val="0"/>
              </a:spcAft>
              <a:buSzPts val="25600"/>
              <a:buNone/>
              <a:defRPr sz="25600"/>
            </a:lvl9pPr>
          </a:lstStyle>
          <a:p>
            <a:endParaRPr/>
          </a:p>
        </p:txBody>
      </p:sp>
      <p:sp>
        <p:nvSpPr>
          <p:cNvPr id="19" name="Google Shape;19;p3"/>
          <p:cNvSpPr txBox="1">
            <a:spLocks noGrp="1"/>
          </p:cNvSpPr>
          <p:nvPr>
            <p:ph type="subTitle" idx="1"/>
          </p:nvPr>
        </p:nvSpPr>
        <p:spPr>
          <a:xfrm>
            <a:off x="3222000" y="20319205"/>
            <a:ext cx="37447200" cy="5072700"/>
          </a:xfrm>
          <a:prstGeom prst="rect">
            <a:avLst/>
          </a:prstGeom>
          <a:noFill/>
          <a:ln>
            <a:noFill/>
          </a:ln>
        </p:spPr>
        <p:txBody>
          <a:bodyPr spcFirstLastPara="1" wrap="square" lIns="487600" tIns="487600" rIns="487600" bIns="487600" anchor="t"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20" name="Google Shape;20;p3"/>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1496160" y="8033760"/>
            <a:ext cx="40899000" cy="12099899"/>
          </a:xfrm>
          <a:prstGeom prst="rect">
            <a:avLst/>
          </a:prstGeom>
          <a:noFill/>
          <a:ln>
            <a:noFill/>
          </a:ln>
        </p:spPr>
        <p:txBody>
          <a:bodyPr spcFirstLastPara="1" wrap="square" lIns="487600" tIns="487600" rIns="487600" bIns="487600" anchor="b" anchorCtr="0">
            <a:noAutofit/>
          </a:bodyPr>
          <a:lstStyle>
            <a:lvl1pPr lvl="0" algn="ctr">
              <a:lnSpc>
                <a:spcPct val="100000"/>
              </a:lnSpc>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endParaRPr/>
          </a:p>
        </p:txBody>
      </p:sp>
      <p:sp>
        <p:nvSpPr>
          <p:cNvPr id="55" name="Google Shape;55;p12"/>
          <p:cNvSpPr txBox="1">
            <a:spLocks noGrp="1"/>
          </p:cNvSpPr>
          <p:nvPr>
            <p:ph type="body" idx="1"/>
          </p:nvPr>
        </p:nvSpPr>
        <p:spPr>
          <a:xfrm>
            <a:off x="1496160" y="20661920"/>
            <a:ext cx="40899000" cy="8325000"/>
          </a:xfrm>
          <a:prstGeom prst="rect">
            <a:avLst/>
          </a:prstGeom>
          <a:noFill/>
          <a:ln>
            <a:noFill/>
          </a:ln>
        </p:spPr>
        <p:txBody>
          <a:bodyPr spcFirstLastPara="1" wrap="square" lIns="487600" tIns="487600" rIns="487600" bIns="487600" anchor="t" anchorCtr="0">
            <a:noAutofit/>
          </a:bodyPr>
          <a:lstStyle>
            <a:lvl1pPr marL="457200" lvl="0" indent="-228600" algn="ctr">
              <a:lnSpc>
                <a:spcPct val="115000"/>
              </a:lnSpc>
              <a:spcBef>
                <a:spcPts val="0"/>
              </a:spcBef>
              <a:spcAft>
                <a:spcPts val="0"/>
              </a:spcAft>
              <a:buSzPts val="9600"/>
              <a:buNone/>
              <a:defRPr/>
            </a:lvl1pPr>
            <a:lvl2pPr marL="914400" lvl="1" indent="-228600" algn="ctr">
              <a:lnSpc>
                <a:spcPct val="115000"/>
              </a:lnSpc>
              <a:spcBef>
                <a:spcPts val="8500"/>
              </a:spcBef>
              <a:spcAft>
                <a:spcPts val="0"/>
              </a:spcAft>
              <a:buSzPts val="7500"/>
              <a:buNone/>
              <a:defRPr/>
            </a:lvl2pPr>
            <a:lvl3pPr marL="1371600" lvl="2" indent="-228600" algn="ctr">
              <a:lnSpc>
                <a:spcPct val="115000"/>
              </a:lnSpc>
              <a:spcBef>
                <a:spcPts val="8500"/>
              </a:spcBef>
              <a:spcAft>
                <a:spcPts val="0"/>
              </a:spcAft>
              <a:buSzPts val="7500"/>
              <a:buNone/>
              <a:defRPr/>
            </a:lvl3pPr>
            <a:lvl4pPr marL="1828800" lvl="3" indent="-228600" algn="ctr">
              <a:lnSpc>
                <a:spcPct val="115000"/>
              </a:lnSpc>
              <a:spcBef>
                <a:spcPts val="8500"/>
              </a:spcBef>
              <a:spcAft>
                <a:spcPts val="0"/>
              </a:spcAft>
              <a:buSzPts val="7500"/>
              <a:buNone/>
              <a:defRPr/>
            </a:lvl4pPr>
            <a:lvl5pPr marL="2286000" lvl="4" indent="-228600" algn="ctr">
              <a:lnSpc>
                <a:spcPct val="115000"/>
              </a:lnSpc>
              <a:spcBef>
                <a:spcPts val="8500"/>
              </a:spcBef>
              <a:spcAft>
                <a:spcPts val="0"/>
              </a:spcAft>
              <a:buSzPts val="7500"/>
              <a:buNone/>
              <a:defRPr/>
            </a:lvl5pPr>
            <a:lvl6pPr marL="2743200" lvl="5" indent="-228600" algn="ctr">
              <a:lnSpc>
                <a:spcPct val="115000"/>
              </a:lnSpc>
              <a:spcBef>
                <a:spcPts val="8500"/>
              </a:spcBef>
              <a:spcAft>
                <a:spcPts val="0"/>
              </a:spcAft>
              <a:buSzPts val="7500"/>
              <a:buNone/>
              <a:defRPr/>
            </a:lvl6pPr>
            <a:lvl7pPr marL="3200400" lvl="6" indent="-228600" algn="ctr">
              <a:lnSpc>
                <a:spcPct val="115000"/>
              </a:lnSpc>
              <a:spcBef>
                <a:spcPts val="8500"/>
              </a:spcBef>
              <a:spcAft>
                <a:spcPts val="0"/>
              </a:spcAft>
              <a:buSzPts val="7500"/>
              <a:buNone/>
              <a:defRPr/>
            </a:lvl7pPr>
            <a:lvl8pPr marL="3657600" lvl="7" indent="-228600" algn="ctr">
              <a:lnSpc>
                <a:spcPct val="115000"/>
              </a:lnSpc>
              <a:spcBef>
                <a:spcPts val="8500"/>
              </a:spcBef>
              <a:spcAft>
                <a:spcPts val="0"/>
              </a:spcAft>
              <a:buSzPts val="7500"/>
              <a:buNone/>
              <a:defRPr/>
            </a:lvl8pPr>
            <a:lvl9pPr marL="4114800" lvl="8" indent="-228600" algn="ctr">
              <a:lnSpc>
                <a:spcPct val="115000"/>
              </a:lnSpc>
              <a:spcBef>
                <a:spcPts val="8500"/>
              </a:spcBef>
              <a:spcAft>
                <a:spcPts val="8500"/>
              </a:spcAft>
              <a:buSzPts val="7500"/>
              <a:buNone/>
              <a:defRPr/>
            </a:lvl9pPr>
          </a:lstStyle>
          <a:p>
            <a:endParaRPr/>
          </a:p>
        </p:txBody>
      </p:sp>
      <p:sp>
        <p:nvSpPr>
          <p:cNvPr id="56" name="Google Shape;56;p12"/>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3"/>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222000" y="13704000"/>
            <a:ext cx="37690500" cy="5510400"/>
          </a:xfrm>
          <a:prstGeom prst="rect">
            <a:avLst/>
          </a:prstGeom>
          <a:noFill/>
          <a:ln>
            <a:noFill/>
          </a:ln>
        </p:spPr>
        <p:txBody>
          <a:bodyPr spcFirstLastPara="1" wrap="square" lIns="487600" tIns="487600" rIns="487600" bIns="487600" anchor="ctr" anchorCtr="0">
            <a:noAutofit/>
          </a:bodyPr>
          <a:lstStyle>
            <a:lvl1pPr lvl="0" algn="ctr">
              <a:lnSpc>
                <a:spcPct val="100000"/>
              </a:lnSpc>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23" name="Google Shape;23;p4"/>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lgn="l">
              <a:lnSpc>
                <a:spcPct val="100000"/>
              </a:lnSpc>
              <a:spcBef>
                <a:spcPts val="0"/>
              </a:spcBef>
              <a:spcAft>
                <a:spcPts val="0"/>
              </a:spcAft>
              <a:buSzPts val="16000"/>
              <a:buNone/>
              <a:defRPr/>
            </a:lvl1pPr>
            <a:lvl2pPr lvl="1">
              <a:spcBef>
                <a:spcPts val="0"/>
              </a:spcBef>
              <a:spcAft>
                <a:spcPts val="0"/>
              </a:spcAft>
              <a:buSzPts val="16000"/>
              <a:buNone/>
              <a:defRPr/>
            </a:lvl2pPr>
            <a:lvl3pPr lvl="2">
              <a:spcBef>
                <a:spcPts val="0"/>
              </a:spcBef>
              <a:spcAft>
                <a:spcPts val="0"/>
              </a:spcAft>
              <a:buSzPts val="16000"/>
              <a:buNone/>
              <a:defRPr/>
            </a:lvl3pPr>
            <a:lvl4pPr lvl="3">
              <a:spcBef>
                <a:spcPts val="0"/>
              </a:spcBef>
              <a:spcAft>
                <a:spcPts val="0"/>
              </a:spcAft>
              <a:buSzPts val="16000"/>
              <a:buNone/>
              <a:defRPr/>
            </a:lvl4pPr>
            <a:lvl5pPr lvl="4">
              <a:spcBef>
                <a:spcPts val="0"/>
              </a:spcBef>
              <a:spcAft>
                <a:spcPts val="0"/>
              </a:spcAft>
              <a:buSzPts val="16000"/>
              <a:buNone/>
              <a:defRPr/>
            </a:lvl5pPr>
            <a:lvl6pPr lvl="5">
              <a:spcBef>
                <a:spcPts val="0"/>
              </a:spcBef>
              <a:spcAft>
                <a:spcPts val="0"/>
              </a:spcAft>
              <a:buSzPts val="16000"/>
              <a:buNone/>
              <a:defRPr/>
            </a:lvl6pPr>
            <a:lvl7pPr lvl="6">
              <a:spcBef>
                <a:spcPts val="0"/>
              </a:spcBef>
              <a:spcAft>
                <a:spcPts val="0"/>
              </a:spcAft>
              <a:buSzPts val="16000"/>
              <a:buNone/>
              <a:defRPr/>
            </a:lvl7pPr>
            <a:lvl8pPr lvl="7">
              <a:spcBef>
                <a:spcPts val="0"/>
              </a:spcBef>
              <a:spcAft>
                <a:spcPts val="0"/>
              </a:spcAft>
              <a:buSzPts val="16000"/>
              <a:buNone/>
              <a:defRPr/>
            </a:lvl8pPr>
            <a:lvl9pPr lvl="8">
              <a:spcBef>
                <a:spcPts val="0"/>
              </a:spcBef>
              <a:spcAft>
                <a:spcPts val="0"/>
              </a:spcAft>
              <a:buSzPts val="16000"/>
              <a:buNone/>
              <a:defRPr/>
            </a:lvl9pPr>
          </a:lstStyle>
          <a:p>
            <a:endParaRPr/>
          </a:p>
        </p:txBody>
      </p:sp>
      <p:sp>
        <p:nvSpPr>
          <p:cNvPr id="26" name="Google Shape;26;p5"/>
          <p:cNvSpPr txBox="1">
            <a:spLocks noGrp="1"/>
          </p:cNvSpPr>
          <p:nvPr>
            <p:ph type="body" idx="1"/>
          </p:nvPr>
        </p:nvSpPr>
        <p:spPr>
          <a:xfrm>
            <a:off x="1496160" y="7375839"/>
            <a:ext cx="40899000" cy="21864900"/>
          </a:xfrm>
          <a:prstGeom prst="rect">
            <a:avLst/>
          </a:prstGeom>
          <a:noFill/>
          <a:ln>
            <a:noFill/>
          </a:ln>
        </p:spPr>
        <p:txBody>
          <a:bodyPr spcFirstLastPara="1" wrap="square" lIns="487600" tIns="487600" rIns="487600" bIns="487600" anchor="t" anchorCtr="0">
            <a:noAutofit/>
          </a:bodyPr>
          <a:lstStyle>
            <a:lvl1pPr marL="457200" lvl="0" indent="-228600" algn="l">
              <a:lnSpc>
                <a:spcPct val="115000"/>
              </a:lnSpc>
              <a:spcBef>
                <a:spcPts val="0"/>
              </a:spcBef>
              <a:spcAft>
                <a:spcPts val="0"/>
              </a:spcAft>
              <a:buSzPts val="9600"/>
              <a:buNone/>
              <a:defRPr/>
            </a:lvl1pPr>
            <a:lvl2pPr marL="914400" lvl="1" indent="-228600" algn="l">
              <a:lnSpc>
                <a:spcPct val="115000"/>
              </a:lnSpc>
              <a:spcBef>
                <a:spcPts val="8500"/>
              </a:spcBef>
              <a:spcAft>
                <a:spcPts val="0"/>
              </a:spcAft>
              <a:buSzPts val="7500"/>
              <a:buNone/>
              <a:defRPr/>
            </a:lvl2pPr>
            <a:lvl3pPr marL="1371600" lvl="2" indent="-228600" algn="l">
              <a:lnSpc>
                <a:spcPct val="115000"/>
              </a:lnSpc>
              <a:spcBef>
                <a:spcPts val="8500"/>
              </a:spcBef>
              <a:spcAft>
                <a:spcPts val="0"/>
              </a:spcAft>
              <a:buSzPts val="7500"/>
              <a:buNone/>
              <a:defRPr/>
            </a:lvl3pPr>
            <a:lvl4pPr marL="1828800" lvl="3" indent="-228600" algn="l">
              <a:lnSpc>
                <a:spcPct val="115000"/>
              </a:lnSpc>
              <a:spcBef>
                <a:spcPts val="8500"/>
              </a:spcBef>
              <a:spcAft>
                <a:spcPts val="0"/>
              </a:spcAft>
              <a:buSzPts val="7500"/>
              <a:buNone/>
              <a:defRPr/>
            </a:lvl4pPr>
            <a:lvl5pPr marL="2286000" lvl="4" indent="-228600" algn="l">
              <a:lnSpc>
                <a:spcPct val="115000"/>
              </a:lnSpc>
              <a:spcBef>
                <a:spcPts val="8500"/>
              </a:spcBef>
              <a:spcAft>
                <a:spcPts val="0"/>
              </a:spcAft>
              <a:buSzPts val="7500"/>
              <a:buNone/>
              <a:defRPr/>
            </a:lvl5pPr>
            <a:lvl6pPr marL="2743200" lvl="5" indent="-228600" algn="l">
              <a:lnSpc>
                <a:spcPct val="115000"/>
              </a:lnSpc>
              <a:spcBef>
                <a:spcPts val="8500"/>
              </a:spcBef>
              <a:spcAft>
                <a:spcPts val="0"/>
              </a:spcAft>
              <a:buSzPts val="7500"/>
              <a:buNone/>
              <a:defRPr/>
            </a:lvl6pPr>
            <a:lvl7pPr marL="3200400" lvl="6" indent="-228600" algn="l">
              <a:lnSpc>
                <a:spcPct val="115000"/>
              </a:lnSpc>
              <a:spcBef>
                <a:spcPts val="8500"/>
              </a:spcBef>
              <a:spcAft>
                <a:spcPts val="0"/>
              </a:spcAft>
              <a:buSzPts val="7500"/>
              <a:buNone/>
              <a:defRPr/>
            </a:lvl7pPr>
            <a:lvl8pPr marL="3657600" lvl="7" indent="-228600" algn="l">
              <a:lnSpc>
                <a:spcPct val="115000"/>
              </a:lnSpc>
              <a:spcBef>
                <a:spcPts val="8500"/>
              </a:spcBef>
              <a:spcAft>
                <a:spcPts val="0"/>
              </a:spcAft>
              <a:buSzPts val="7500"/>
              <a:buNone/>
              <a:defRPr/>
            </a:lvl8pPr>
            <a:lvl9pPr marL="4114800" lvl="8" indent="-228600" algn="l">
              <a:lnSpc>
                <a:spcPct val="115000"/>
              </a:lnSpc>
              <a:spcBef>
                <a:spcPts val="8500"/>
              </a:spcBef>
              <a:spcAft>
                <a:spcPts val="8500"/>
              </a:spcAft>
              <a:buSzPts val="7500"/>
              <a:buNone/>
              <a:defRPr/>
            </a:lvl9pPr>
          </a:lstStyle>
          <a:p>
            <a:endParaRPr/>
          </a:p>
        </p:txBody>
      </p:sp>
      <p:sp>
        <p:nvSpPr>
          <p:cNvPr id="27" name="Google Shape;27;p5"/>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lgn="l">
              <a:lnSpc>
                <a:spcPct val="100000"/>
              </a:lnSpc>
              <a:spcBef>
                <a:spcPts val="0"/>
              </a:spcBef>
              <a:spcAft>
                <a:spcPts val="0"/>
              </a:spcAft>
              <a:buSzPts val="16000"/>
              <a:buNone/>
              <a:defRPr/>
            </a:lvl1pPr>
            <a:lvl2pPr lvl="1">
              <a:spcBef>
                <a:spcPts val="0"/>
              </a:spcBef>
              <a:spcAft>
                <a:spcPts val="0"/>
              </a:spcAft>
              <a:buSzPts val="16000"/>
              <a:buNone/>
              <a:defRPr/>
            </a:lvl2pPr>
            <a:lvl3pPr lvl="2">
              <a:spcBef>
                <a:spcPts val="0"/>
              </a:spcBef>
              <a:spcAft>
                <a:spcPts val="0"/>
              </a:spcAft>
              <a:buSzPts val="16000"/>
              <a:buNone/>
              <a:defRPr/>
            </a:lvl3pPr>
            <a:lvl4pPr lvl="3">
              <a:spcBef>
                <a:spcPts val="0"/>
              </a:spcBef>
              <a:spcAft>
                <a:spcPts val="0"/>
              </a:spcAft>
              <a:buSzPts val="16000"/>
              <a:buNone/>
              <a:defRPr/>
            </a:lvl4pPr>
            <a:lvl5pPr lvl="4">
              <a:spcBef>
                <a:spcPts val="0"/>
              </a:spcBef>
              <a:spcAft>
                <a:spcPts val="0"/>
              </a:spcAft>
              <a:buSzPts val="16000"/>
              <a:buNone/>
              <a:defRPr/>
            </a:lvl5pPr>
            <a:lvl6pPr lvl="5">
              <a:spcBef>
                <a:spcPts val="0"/>
              </a:spcBef>
              <a:spcAft>
                <a:spcPts val="0"/>
              </a:spcAft>
              <a:buSzPts val="16000"/>
              <a:buNone/>
              <a:defRPr/>
            </a:lvl6pPr>
            <a:lvl7pPr lvl="6">
              <a:spcBef>
                <a:spcPts val="0"/>
              </a:spcBef>
              <a:spcAft>
                <a:spcPts val="0"/>
              </a:spcAft>
              <a:buSzPts val="16000"/>
              <a:buNone/>
              <a:defRPr/>
            </a:lvl7pPr>
            <a:lvl8pPr lvl="7">
              <a:spcBef>
                <a:spcPts val="0"/>
              </a:spcBef>
              <a:spcAft>
                <a:spcPts val="0"/>
              </a:spcAft>
              <a:buSzPts val="16000"/>
              <a:buNone/>
              <a:defRPr/>
            </a:lvl8pPr>
            <a:lvl9pPr lvl="8">
              <a:spcBef>
                <a:spcPts val="0"/>
              </a:spcBef>
              <a:spcAft>
                <a:spcPts val="0"/>
              </a:spcAft>
              <a:buSzPts val="16000"/>
              <a:buNone/>
              <a:defRPr/>
            </a:lvl9pPr>
          </a:lstStyle>
          <a:p>
            <a:endParaRPr/>
          </a:p>
        </p:txBody>
      </p:sp>
      <p:sp>
        <p:nvSpPr>
          <p:cNvPr id="30" name="Google Shape;30;p6"/>
          <p:cNvSpPr txBox="1">
            <a:spLocks noGrp="1"/>
          </p:cNvSpPr>
          <p:nvPr>
            <p:ph type="body" idx="1"/>
          </p:nvPr>
        </p:nvSpPr>
        <p:spPr>
          <a:xfrm>
            <a:off x="1496160" y="7375839"/>
            <a:ext cx="19199400" cy="21864900"/>
          </a:xfrm>
          <a:prstGeom prst="rect">
            <a:avLst/>
          </a:prstGeom>
          <a:noFill/>
          <a:ln>
            <a:noFill/>
          </a:ln>
        </p:spPr>
        <p:txBody>
          <a:bodyPr spcFirstLastPara="1" wrap="square" lIns="487600" tIns="487600" rIns="487600" bIns="487600" anchor="t" anchorCtr="0">
            <a:noAutofit/>
          </a:bodyPr>
          <a:lstStyle>
            <a:lvl1pPr marL="457200" lvl="0" indent="-228600" algn="l">
              <a:lnSpc>
                <a:spcPct val="115000"/>
              </a:lnSpc>
              <a:spcBef>
                <a:spcPts val="0"/>
              </a:spcBef>
              <a:spcAft>
                <a:spcPts val="0"/>
              </a:spcAft>
              <a:buSzPts val="7500"/>
              <a:buNone/>
              <a:defRPr sz="7500"/>
            </a:lvl1pPr>
            <a:lvl2pPr marL="914400" lvl="1" indent="-228600" algn="l">
              <a:lnSpc>
                <a:spcPct val="115000"/>
              </a:lnSpc>
              <a:spcBef>
                <a:spcPts val="8500"/>
              </a:spcBef>
              <a:spcAft>
                <a:spcPts val="0"/>
              </a:spcAft>
              <a:buSzPts val="6400"/>
              <a:buNone/>
              <a:defRPr sz="6400"/>
            </a:lvl2pPr>
            <a:lvl3pPr marL="1371600" lvl="2" indent="-228600" algn="l">
              <a:lnSpc>
                <a:spcPct val="115000"/>
              </a:lnSpc>
              <a:spcBef>
                <a:spcPts val="8500"/>
              </a:spcBef>
              <a:spcAft>
                <a:spcPts val="0"/>
              </a:spcAft>
              <a:buSzPts val="6400"/>
              <a:buNone/>
              <a:defRPr sz="6400"/>
            </a:lvl3pPr>
            <a:lvl4pPr marL="1828800" lvl="3" indent="-228600" algn="l">
              <a:lnSpc>
                <a:spcPct val="115000"/>
              </a:lnSpc>
              <a:spcBef>
                <a:spcPts val="8500"/>
              </a:spcBef>
              <a:spcAft>
                <a:spcPts val="0"/>
              </a:spcAft>
              <a:buSzPts val="6400"/>
              <a:buNone/>
              <a:defRPr sz="6400"/>
            </a:lvl4pPr>
            <a:lvl5pPr marL="2286000" lvl="4" indent="-228600" algn="l">
              <a:lnSpc>
                <a:spcPct val="115000"/>
              </a:lnSpc>
              <a:spcBef>
                <a:spcPts val="8500"/>
              </a:spcBef>
              <a:spcAft>
                <a:spcPts val="0"/>
              </a:spcAft>
              <a:buSzPts val="6400"/>
              <a:buNone/>
              <a:defRPr sz="6400"/>
            </a:lvl5pPr>
            <a:lvl6pPr marL="2743200" lvl="5" indent="-228600" algn="l">
              <a:lnSpc>
                <a:spcPct val="115000"/>
              </a:lnSpc>
              <a:spcBef>
                <a:spcPts val="8500"/>
              </a:spcBef>
              <a:spcAft>
                <a:spcPts val="0"/>
              </a:spcAft>
              <a:buSzPts val="6400"/>
              <a:buNone/>
              <a:defRPr sz="6400"/>
            </a:lvl6pPr>
            <a:lvl7pPr marL="3200400" lvl="6" indent="-228600" algn="l">
              <a:lnSpc>
                <a:spcPct val="115000"/>
              </a:lnSpc>
              <a:spcBef>
                <a:spcPts val="8500"/>
              </a:spcBef>
              <a:spcAft>
                <a:spcPts val="0"/>
              </a:spcAft>
              <a:buSzPts val="6400"/>
              <a:buNone/>
              <a:defRPr sz="6400"/>
            </a:lvl7pPr>
            <a:lvl8pPr marL="3657600" lvl="7" indent="-228600" algn="l">
              <a:lnSpc>
                <a:spcPct val="115000"/>
              </a:lnSpc>
              <a:spcBef>
                <a:spcPts val="8500"/>
              </a:spcBef>
              <a:spcAft>
                <a:spcPts val="0"/>
              </a:spcAft>
              <a:buSzPts val="6400"/>
              <a:buNone/>
              <a:defRPr sz="6400"/>
            </a:lvl8pPr>
            <a:lvl9pPr marL="4114800" lvl="8" indent="-228600" algn="l">
              <a:lnSpc>
                <a:spcPct val="115000"/>
              </a:lnSpc>
              <a:spcBef>
                <a:spcPts val="8500"/>
              </a:spcBef>
              <a:spcAft>
                <a:spcPts val="8500"/>
              </a:spcAft>
              <a:buSzPts val="6400"/>
              <a:buNone/>
              <a:defRPr sz="6400"/>
            </a:lvl9pPr>
          </a:lstStyle>
          <a:p>
            <a:endParaRPr/>
          </a:p>
        </p:txBody>
      </p:sp>
      <p:sp>
        <p:nvSpPr>
          <p:cNvPr id="31" name="Google Shape;31;p6"/>
          <p:cNvSpPr txBox="1">
            <a:spLocks noGrp="1"/>
          </p:cNvSpPr>
          <p:nvPr>
            <p:ph type="body" idx="2"/>
          </p:nvPr>
        </p:nvSpPr>
        <p:spPr>
          <a:xfrm>
            <a:off x="23195520" y="7375839"/>
            <a:ext cx="19199400" cy="21864900"/>
          </a:xfrm>
          <a:prstGeom prst="rect">
            <a:avLst/>
          </a:prstGeom>
          <a:noFill/>
          <a:ln>
            <a:noFill/>
          </a:ln>
        </p:spPr>
        <p:txBody>
          <a:bodyPr spcFirstLastPara="1" wrap="square" lIns="487600" tIns="487600" rIns="487600" bIns="487600" anchor="t" anchorCtr="0">
            <a:noAutofit/>
          </a:bodyPr>
          <a:lstStyle>
            <a:lvl1pPr marL="457200" lvl="0" indent="-228600" algn="l">
              <a:lnSpc>
                <a:spcPct val="115000"/>
              </a:lnSpc>
              <a:spcBef>
                <a:spcPts val="0"/>
              </a:spcBef>
              <a:spcAft>
                <a:spcPts val="0"/>
              </a:spcAft>
              <a:buSzPts val="7500"/>
              <a:buNone/>
              <a:defRPr sz="7500"/>
            </a:lvl1pPr>
            <a:lvl2pPr marL="914400" lvl="1" indent="-228600" algn="l">
              <a:lnSpc>
                <a:spcPct val="115000"/>
              </a:lnSpc>
              <a:spcBef>
                <a:spcPts val="8500"/>
              </a:spcBef>
              <a:spcAft>
                <a:spcPts val="0"/>
              </a:spcAft>
              <a:buSzPts val="6400"/>
              <a:buNone/>
              <a:defRPr sz="6400"/>
            </a:lvl2pPr>
            <a:lvl3pPr marL="1371600" lvl="2" indent="-228600" algn="l">
              <a:lnSpc>
                <a:spcPct val="115000"/>
              </a:lnSpc>
              <a:spcBef>
                <a:spcPts val="8500"/>
              </a:spcBef>
              <a:spcAft>
                <a:spcPts val="0"/>
              </a:spcAft>
              <a:buSzPts val="6400"/>
              <a:buNone/>
              <a:defRPr sz="6400"/>
            </a:lvl3pPr>
            <a:lvl4pPr marL="1828800" lvl="3" indent="-228600" algn="l">
              <a:lnSpc>
                <a:spcPct val="115000"/>
              </a:lnSpc>
              <a:spcBef>
                <a:spcPts val="8500"/>
              </a:spcBef>
              <a:spcAft>
                <a:spcPts val="0"/>
              </a:spcAft>
              <a:buSzPts val="6400"/>
              <a:buNone/>
              <a:defRPr sz="6400"/>
            </a:lvl4pPr>
            <a:lvl5pPr marL="2286000" lvl="4" indent="-228600" algn="l">
              <a:lnSpc>
                <a:spcPct val="115000"/>
              </a:lnSpc>
              <a:spcBef>
                <a:spcPts val="8500"/>
              </a:spcBef>
              <a:spcAft>
                <a:spcPts val="0"/>
              </a:spcAft>
              <a:buSzPts val="6400"/>
              <a:buNone/>
              <a:defRPr sz="6400"/>
            </a:lvl5pPr>
            <a:lvl6pPr marL="2743200" lvl="5" indent="-228600" algn="l">
              <a:lnSpc>
                <a:spcPct val="115000"/>
              </a:lnSpc>
              <a:spcBef>
                <a:spcPts val="8500"/>
              </a:spcBef>
              <a:spcAft>
                <a:spcPts val="0"/>
              </a:spcAft>
              <a:buSzPts val="6400"/>
              <a:buNone/>
              <a:defRPr sz="6400"/>
            </a:lvl6pPr>
            <a:lvl7pPr marL="3200400" lvl="6" indent="-228600" algn="l">
              <a:lnSpc>
                <a:spcPct val="115000"/>
              </a:lnSpc>
              <a:spcBef>
                <a:spcPts val="8500"/>
              </a:spcBef>
              <a:spcAft>
                <a:spcPts val="0"/>
              </a:spcAft>
              <a:buSzPts val="6400"/>
              <a:buNone/>
              <a:defRPr sz="6400"/>
            </a:lvl7pPr>
            <a:lvl8pPr marL="3657600" lvl="7" indent="-228600" algn="l">
              <a:lnSpc>
                <a:spcPct val="115000"/>
              </a:lnSpc>
              <a:spcBef>
                <a:spcPts val="8500"/>
              </a:spcBef>
              <a:spcAft>
                <a:spcPts val="0"/>
              </a:spcAft>
              <a:buSzPts val="6400"/>
              <a:buNone/>
              <a:defRPr sz="6400"/>
            </a:lvl8pPr>
            <a:lvl9pPr marL="4114800" lvl="8" indent="-228600" algn="l">
              <a:lnSpc>
                <a:spcPct val="115000"/>
              </a:lnSpc>
              <a:spcBef>
                <a:spcPts val="8500"/>
              </a:spcBef>
              <a:spcAft>
                <a:spcPts val="8500"/>
              </a:spcAft>
              <a:buSzPts val="6400"/>
              <a:buNone/>
              <a:defRPr sz="6400"/>
            </a:lvl9pPr>
          </a:lstStyle>
          <a:p>
            <a:endParaRPr/>
          </a:p>
        </p:txBody>
      </p:sp>
      <p:sp>
        <p:nvSpPr>
          <p:cNvPr id="32" name="Google Shape;32;p6"/>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lgn="l">
              <a:lnSpc>
                <a:spcPct val="100000"/>
              </a:lnSpc>
              <a:spcBef>
                <a:spcPts val="0"/>
              </a:spcBef>
              <a:spcAft>
                <a:spcPts val="0"/>
              </a:spcAft>
              <a:buSzPts val="16000"/>
              <a:buNone/>
              <a:defRPr/>
            </a:lvl1pPr>
            <a:lvl2pPr lvl="1">
              <a:spcBef>
                <a:spcPts val="0"/>
              </a:spcBef>
              <a:spcAft>
                <a:spcPts val="0"/>
              </a:spcAft>
              <a:buSzPts val="16000"/>
              <a:buNone/>
              <a:defRPr/>
            </a:lvl2pPr>
            <a:lvl3pPr lvl="2">
              <a:spcBef>
                <a:spcPts val="0"/>
              </a:spcBef>
              <a:spcAft>
                <a:spcPts val="0"/>
              </a:spcAft>
              <a:buSzPts val="16000"/>
              <a:buNone/>
              <a:defRPr/>
            </a:lvl3pPr>
            <a:lvl4pPr lvl="3">
              <a:spcBef>
                <a:spcPts val="0"/>
              </a:spcBef>
              <a:spcAft>
                <a:spcPts val="0"/>
              </a:spcAft>
              <a:buSzPts val="16000"/>
              <a:buNone/>
              <a:defRPr/>
            </a:lvl4pPr>
            <a:lvl5pPr lvl="4">
              <a:spcBef>
                <a:spcPts val="0"/>
              </a:spcBef>
              <a:spcAft>
                <a:spcPts val="0"/>
              </a:spcAft>
              <a:buSzPts val="16000"/>
              <a:buNone/>
              <a:defRPr/>
            </a:lvl5pPr>
            <a:lvl6pPr lvl="5">
              <a:spcBef>
                <a:spcPts val="0"/>
              </a:spcBef>
              <a:spcAft>
                <a:spcPts val="0"/>
              </a:spcAft>
              <a:buSzPts val="16000"/>
              <a:buNone/>
              <a:defRPr/>
            </a:lvl6pPr>
            <a:lvl7pPr lvl="6">
              <a:spcBef>
                <a:spcPts val="0"/>
              </a:spcBef>
              <a:spcAft>
                <a:spcPts val="0"/>
              </a:spcAft>
              <a:buSzPts val="16000"/>
              <a:buNone/>
              <a:defRPr/>
            </a:lvl7pPr>
            <a:lvl8pPr lvl="7">
              <a:spcBef>
                <a:spcPts val="0"/>
              </a:spcBef>
              <a:spcAft>
                <a:spcPts val="0"/>
              </a:spcAft>
              <a:buSzPts val="16000"/>
              <a:buNone/>
              <a:defRPr/>
            </a:lvl8pPr>
            <a:lvl9pPr lvl="8">
              <a:spcBef>
                <a:spcPts val="0"/>
              </a:spcBef>
              <a:spcAft>
                <a:spcPts val="0"/>
              </a:spcAft>
              <a:buSzPts val="16000"/>
              <a:buNone/>
              <a:defRPr/>
            </a:lvl9pPr>
          </a:lstStyle>
          <a:p>
            <a:endParaRPr/>
          </a:p>
        </p:txBody>
      </p:sp>
      <p:sp>
        <p:nvSpPr>
          <p:cNvPr id="35" name="Google Shape;35;p7"/>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1496160" y="3555840"/>
            <a:ext cx="13478400" cy="4836599"/>
          </a:xfrm>
          <a:prstGeom prst="rect">
            <a:avLst/>
          </a:prstGeom>
          <a:noFill/>
          <a:ln>
            <a:noFill/>
          </a:ln>
        </p:spPr>
        <p:txBody>
          <a:bodyPr spcFirstLastPara="1" wrap="square" lIns="487600" tIns="487600" rIns="487600" bIns="487600" anchor="b" anchorCtr="0">
            <a:noAutofit/>
          </a:bodyPr>
          <a:lstStyle>
            <a:lvl1pPr lvl="0" algn="l">
              <a:lnSpc>
                <a:spcPct val="100000"/>
              </a:lnSpc>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8" name="Google Shape;38;p8"/>
          <p:cNvSpPr txBox="1">
            <a:spLocks noGrp="1"/>
          </p:cNvSpPr>
          <p:nvPr>
            <p:ph type="body" idx="1"/>
          </p:nvPr>
        </p:nvSpPr>
        <p:spPr>
          <a:xfrm>
            <a:off x="1496160" y="8893439"/>
            <a:ext cx="13478400" cy="20348100"/>
          </a:xfrm>
          <a:prstGeom prst="rect">
            <a:avLst/>
          </a:prstGeom>
          <a:noFill/>
          <a:ln>
            <a:noFill/>
          </a:ln>
        </p:spPr>
        <p:txBody>
          <a:bodyPr spcFirstLastPara="1" wrap="square" lIns="487600" tIns="487600" rIns="487600" bIns="487600" anchor="t" anchorCtr="0">
            <a:noAutofit/>
          </a:bodyPr>
          <a:lstStyle>
            <a:lvl1pPr marL="457200" lvl="0" indent="-228600" algn="l">
              <a:lnSpc>
                <a:spcPct val="115000"/>
              </a:lnSpc>
              <a:spcBef>
                <a:spcPts val="0"/>
              </a:spcBef>
              <a:spcAft>
                <a:spcPts val="0"/>
              </a:spcAft>
              <a:buSzPts val="6400"/>
              <a:buNone/>
              <a:defRPr sz="6400"/>
            </a:lvl1pPr>
            <a:lvl2pPr marL="914400" lvl="1" indent="-228600" algn="l">
              <a:lnSpc>
                <a:spcPct val="115000"/>
              </a:lnSpc>
              <a:spcBef>
                <a:spcPts val="8500"/>
              </a:spcBef>
              <a:spcAft>
                <a:spcPts val="0"/>
              </a:spcAft>
              <a:buSzPts val="6400"/>
              <a:buNone/>
              <a:defRPr sz="6400"/>
            </a:lvl2pPr>
            <a:lvl3pPr marL="1371600" lvl="2" indent="-228600" algn="l">
              <a:lnSpc>
                <a:spcPct val="115000"/>
              </a:lnSpc>
              <a:spcBef>
                <a:spcPts val="8500"/>
              </a:spcBef>
              <a:spcAft>
                <a:spcPts val="0"/>
              </a:spcAft>
              <a:buSzPts val="6400"/>
              <a:buNone/>
              <a:defRPr sz="6400"/>
            </a:lvl3pPr>
            <a:lvl4pPr marL="1828800" lvl="3" indent="-228600" algn="l">
              <a:lnSpc>
                <a:spcPct val="115000"/>
              </a:lnSpc>
              <a:spcBef>
                <a:spcPts val="8500"/>
              </a:spcBef>
              <a:spcAft>
                <a:spcPts val="0"/>
              </a:spcAft>
              <a:buSzPts val="6400"/>
              <a:buNone/>
              <a:defRPr sz="6400"/>
            </a:lvl4pPr>
            <a:lvl5pPr marL="2286000" lvl="4" indent="-228600" algn="l">
              <a:lnSpc>
                <a:spcPct val="115000"/>
              </a:lnSpc>
              <a:spcBef>
                <a:spcPts val="8500"/>
              </a:spcBef>
              <a:spcAft>
                <a:spcPts val="0"/>
              </a:spcAft>
              <a:buSzPts val="6400"/>
              <a:buNone/>
              <a:defRPr sz="6400"/>
            </a:lvl5pPr>
            <a:lvl6pPr marL="2743200" lvl="5" indent="-228600" algn="l">
              <a:lnSpc>
                <a:spcPct val="115000"/>
              </a:lnSpc>
              <a:spcBef>
                <a:spcPts val="8500"/>
              </a:spcBef>
              <a:spcAft>
                <a:spcPts val="0"/>
              </a:spcAft>
              <a:buSzPts val="6400"/>
              <a:buNone/>
              <a:defRPr sz="6400"/>
            </a:lvl6pPr>
            <a:lvl7pPr marL="3200400" lvl="6" indent="-228600" algn="l">
              <a:lnSpc>
                <a:spcPct val="115000"/>
              </a:lnSpc>
              <a:spcBef>
                <a:spcPts val="8500"/>
              </a:spcBef>
              <a:spcAft>
                <a:spcPts val="0"/>
              </a:spcAft>
              <a:buSzPts val="6400"/>
              <a:buNone/>
              <a:defRPr sz="6400"/>
            </a:lvl7pPr>
            <a:lvl8pPr marL="3657600" lvl="7" indent="-228600" algn="l">
              <a:lnSpc>
                <a:spcPct val="115000"/>
              </a:lnSpc>
              <a:spcBef>
                <a:spcPts val="8500"/>
              </a:spcBef>
              <a:spcAft>
                <a:spcPts val="0"/>
              </a:spcAft>
              <a:buSzPts val="6400"/>
              <a:buNone/>
              <a:defRPr sz="6400"/>
            </a:lvl8pPr>
            <a:lvl9pPr marL="4114800" lvl="8" indent="-228600" algn="l">
              <a:lnSpc>
                <a:spcPct val="115000"/>
              </a:lnSpc>
              <a:spcBef>
                <a:spcPts val="8500"/>
              </a:spcBef>
              <a:spcAft>
                <a:spcPts val="8500"/>
              </a:spcAft>
              <a:buSzPts val="6400"/>
              <a:buNone/>
              <a:defRPr sz="6400"/>
            </a:lvl9pPr>
          </a:lstStyle>
          <a:p>
            <a:endParaRPr/>
          </a:p>
        </p:txBody>
      </p:sp>
      <p:sp>
        <p:nvSpPr>
          <p:cNvPr id="39" name="Google Shape;39;p8"/>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2353200" y="3368639"/>
            <a:ext cx="29890200" cy="26181000"/>
          </a:xfrm>
          <a:prstGeom prst="rect">
            <a:avLst/>
          </a:prstGeom>
          <a:noFill/>
          <a:ln>
            <a:noFill/>
          </a:ln>
        </p:spPr>
        <p:txBody>
          <a:bodyPr spcFirstLastPara="1" wrap="square" lIns="487600" tIns="487600" rIns="487600" bIns="487600" anchor="ctr" anchorCtr="0">
            <a:noAutofit/>
          </a:bodyPr>
          <a:lstStyle>
            <a:lvl1pPr lvl="0" algn="l">
              <a:lnSpc>
                <a:spcPct val="100000"/>
              </a:lnSpc>
              <a:spcBef>
                <a:spcPts val="0"/>
              </a:spcBef>
              <a:spcAft>
                <a:spcPts val="0"/>
              </a:spcAft>
              <a:buClr>
                <a:schemeClr val="lt1"/>
              </a:buClr>
              <a:buSzPts val="25600"/>
              <a:buNone/>
              <a:defRPr sz="25600">
                <a:solidFill>
                  <a:schemeClr val="lt1"/>
                </a:solidFill>
              </a:defRPr>
            </a:lvl1pPr>
            <a:lvl2pPr lvl="1">
              <a:spcBef>
                <a:spcPts val="0"/>
              </a:spcBef>
              <a:spcAft>
                <a:spcPts val="0"/>
              </a:spcAft>
              <a:buClr>
                <a:schemeClr val="lt1"/>
              </a:buClr>
              <a:buSzPts val="25600"/>
              <a:buNone/>
              <a:defRPr sz="25600">
                <a:solidFill>
                  <a:schemeClr val="lt1"/>
                </a:solidFill>
              </a:defRPr>
            </a:lvl2pPr>
            <a:lvl3pPr lvl="2">
              <a:spcBef>
                <a:spcPts val="0"/>
              </a:spcBef>
              <a:spcAft>
                <a:spcPts val="0"/>
              </a:spcAft>
              <a:buClr>
                <a:schemeClr val="lt1"/>
              </a:buClr>
              <a:buSzPts val="25600"/>
              <a:buNone/>
              <a:defRPr sz="25600">
                <a:solidFill>
                  <a:schemeClr val="lt1"/>
                </a:solidFill>
              </a:defRPr>
            </a:lvl3pPr>
            <a:lvl4pPr lvl="3">
              <a:spcBef>
                <a:spcPts val="0"/>
              </a:spcBef>
              <a:spcAft>
                <a:spcPts val="0"/>
              </a:spcAft>
              <a:buClr>
                <a:schemeClr val="lt1"/>
              </a:buClr>
              <a:buSzPts val="25600"/>
              <a:buNone/>
              <a:defRPr sz="25600">
                <a:solidFill>
                  <a:schemeClr val="lt1"/>
                </a:solidFill>
              </a:defRPr>
            </a:lvl4pPr>
            <a:lvl5pPr lvl="4">
              <a:spcBef>
                <a:spcPts val="0"/>
              </a:spcBef>
              <a:spcAft>
                <a:spcPts val="0"/>
              </a:spcAft>
              <a:buClr>
                <a:schemeClr val="lt1"/>
              </a:buClr>
              <a:buSzPts val="25600"/>
              <a:buNone/>
              <a:defRPr sz="25600">
                <a:solidFill>
                  <a:schemeClr val="lt1"/>
                </a:solidFill>
              </a:defRPr>
            </a:lvl5pPr>
            <a:lvl6pPr lvl="5">
              <a:spcBef>
                <a:spcPts val="0"/>
              </a:spcBef>
              <a:spcAft>
                <a:spcPts val="0"/>
              </a:spcAft>
              <a:buClr>
                <a:schemeClr val="lt1"/>
              </a:buClr>
              <a:buSzPts val="25600"/>
              <a:buNone/>
              <a:defRPr sz="25600">
                <a:solidFill>
                  <a:schemeClr val="lt1"/>
                </a:solidFill>
              </a:defRPr>
            </a:lvl6pPr>
            <a:lvl7pPr lvl="6">
              <a:spcBef>
                <a:spcPts val="0"/>
              </a:spcBef>
              <a:spcAft>
                <a:spcPts val="0"/>
              </a:spcAft>
              <a:buClr>
                <a:schemeClr val="lt1"/>
              </a:buClr>
              <a:buSzPts val="25600"/>
              <a:buNone/>
              <a:defRPr sz="25600">
                <a:solidFill>
                  <a:schemeClr val="lt1"/>
                </a:solidFill>
              </a:defRPr>
            </a:lvl7pPr>
            <a:lvl8pPr lvl="7">
              <a:spcBef>
                <a:spcPts val="0"/>
              </a:spcBef>
              <a:spcAft>
                <a:spcPts val="0"/>
              </a:spcAft>
              <a:buClr>
                <a:schemeClr val="lt1"/>
              </a:buClr>
              <a:buSzPts val="25600"/>
              <a:buNone/>
              <a:defRPr sz="25600">
                <a:solidFill>
                  <a:schemeClr val="lt1"/>
                </a:solidFill>
              </a:defRPr>
            </a:lvl8pPr>
            <a:lvl9pPr lvl="8">
              <a:spcBef>
                <a:spcPts val="0"/>
              </a:spcBef>
              <a:spcAft>
                <a:spcPts val="0"/>
              </a:spcAft>
              <a:buClr>
                <a:schemeClr val="lt1"/>
              </a:buClr>
              <a:buSzPts val="25600"/>
              <a:buNone/>
              <a:defRPr sz="25600">
                <a:solidFill>
                  <a:schemeClr val="lt1"/>
                </a:solidFill>
              </a:defRPr>
            </a:lvl9pPr>
          </a:lstStyle>
          <a:p>
            <a:endParaRPr/>
          </a:p>
        </p:txBody>
      </p:sp>
      <p:sp>
        <p:nvSpPr>
          <p:cNvPr id="42" name="Google Shape;42;p9"/>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chemeClr val="lt1"/>
              </a:buClr>
              <a:buSzPts val="1400"/>
              <a:buFont typeface="Arial"/>
              <a:buNone/>
              <a:defRPr>
                <a:solidFill>
                  <a:schemeClr val="lt1"/>
                </a:solidFill>
              </a:defRPr>
            </a:lvl1pPr>
            <a:lvl2pPr marL="0" lvl="1" indent="0" algn="l">
              <a:lnSpc>
                <a:spcPct val="100000"/>
              </a:lnSpc>
              <a:spcBef>
                <a:spcPts val="0"/>
              </a:spcBef>
              <a:spcAft>
                <a:spcPts val="0"/>
              </a:spcAft>
              <a:buClr>
                <a:schemeClr val="lt1"/>
              </a:buClr>
              <a:buSzPts val="1400"/>
              <a:buFont typeface="Arial"/>
              <a:buNone/>
              <a:defRPr>
                <a:solidFill>
                  <a:schemeClr val="lt1"/>
                </a:solidFill>
              </a:defRPr>
            </a:lvl2pPr>
            <a:lvl3pPr marL="0" lvl="2" indent="0" algn="l">
              <a:lnSpc>
                <a:spcPct val="100000"/>
              </a:lnSpc>
              <a:spcBef>
                <a:spcPts val="0"/>
              </a:spcBef>
              <a:spcAft>
                <a:spcPts val="0"/>
              </a:spcAft>
              <a:buClr>
                <a:schemeClr val="lt1"/>
              </a:buClr>
              <a:buSzPts val="1400"/>
              <a:buFont typeface="Arial"/>
              <a:buNone/>
              <a:defRPr>
                <a:solidFill>
                  <a:schemeClr val="lt1"/>
                </a:solidFill>
              </a:defRPr>
            </a:lvl3pPr>
            <a:lvl4pPr marL="0" lvl="3" indent="0" algn="l">
              <a:lnSpc>
                <a:spcPct val="100000"/>
              </a:lnSpc>
              <a:spcBef>
                <a:spcPts val="0"/>
              </a:spcBef>
              <a:spcAft>
                <a:spcPts val="0"/>
              </a:spcAft>
              <a:buClr>
                <a:schemeClr val="lt1"/>
              </a:buClr>
              <a:buSzPts val="1400"/>
              <a:buFont typeface="Arial"/>
              <a:buNone/>
              <a:defRPr>
                <a:solidFill>
                  <a:schemeClr val="lt1"/>
                </a:solidFill>
              </a:defRPr>
            </a:lvl4pPr>
            <a:lvl5pPr marL="0" lvl="4" indent="0" algn="l">
              <a:lnSpc>
                <a:spcPct val="100000"/>
              </a:lnSpc>
              <a:spcBef>
                <a:spcPts val="0"/>
              </a:spcBef>
              <a:spcAft>
                <a:spcPts val="0"/>
              </a:spcAft>
              <a:buClr>
                <a:schemeClr val="lt1"/>
              </a:buClr>
              <a:buSzPts val="1400"/>
              <a:buFont typeface="Arial"/>
              <a:buNone/>
              <a:defRPr>
                <a:solidFill>
                  <a:schemeClr val="lt1"/>
                </a:solidFill>
              </a:defRPr>
            </a:lvl5pPr>
            <a:lvl6pPr marL="0" lvl="5" indent="0" algn="l">
              <a:lnSpc>
                <a:spcPct val="100000"/>
              </a:lnSpc>
              <a:spcBef>
                <a:spcPts val="0"/>
              </a:spcBef>
              <a:spcAft>
                <a:spcPts val="0"/>
              </a:spcAft>
              <a:buClr>
                <a:schemeClr val="lt1"/>
              </a:buClr>
              <a:buSzPts val="1400"/>
              <a:buFont typeface="Arial"/>
              <a:buNone/>
              <a:defRPr>
                <a:solidFill>
                  <a:schemeClr val="lt1"/>
                </a:solidFill>
              </a:defRPr>
            </a:lvl6pPr>
            <a:lvl7pPr marL="0" lvl="6" indent="0" algn="l">
              <a:lnSpc>
                <a:spcPct val="100000"/>
              </a:lnSpc>
              <a:spcBef>
                <a:spcPts val="0"/>
              </a:spcBef>
              <a:spcAft>
                <a:spcPts val="0"/>
              </a:spcAft>
              <a:buClr>
                <a:schemeClr val="lt1"/>
              </a:buClr>
              <a:buSzPts val="1400"/>
              <a:buFont typeface="Arial"/>
              <a:buNone/>
              <a:defRPr>
                <a:solidFill>
                  <a:schemeClr val="lt1"/>
                </a:solidFill>
              </a:defRPr>
            </a:lvl7pPr>
            <a:lvl8pPr marL="0" lvl="7" indent="0" algn="l">
              <a:lnSpc>
                <a:spcPct val="100000"/>
              </a:lnSpc>
              <a:spcBef>
                <a:spcPts val="0"/>
              </a:spcBef>
              <a:spcAft>
                <a:spcPts val="0"/>
              </a:spcAft>
              <a:buClr>
                <a:schemeClr val="lt1"/>
              </a:buClr>
              <a:buSzPts val="1400"/>
              <a:buFont typeface="Arial"/>
              <a:buNone/>
              <a:defRPr>
                <a:solidFill>
                  <a:schemeClr val="lt1"/>
                </a:solidFill>
              </a:defRPr>
            </a:lvl8pPr>
            <a:lvl9pPr marL="0" lvl="8" indent="0" algn="l">
              <a:lnSpc>
                <a:spcPct val="100000"/>
              </a:lnSpc>
              <a:spcBef>
                <a:spcPts val="0"/>
              </a:spcBef>
              <a:spcAft>
                <a:spcPts val="0"/>
              </a:spcAft>
              <a:buClr>
                <a:schemeClr val="lt1"/>
              </a:buClr>
              <a:buSzPts val="1400"/>
              <a:buFont typeface="Arial"/>
              <a:buNone/>
              <a:defRPr>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10"/>
          <p:cNvSpPr/>
          <p:nvPr/>
        </p:nvSpPr>
        <p:spPr>
          <a:xfrm>
            <a:off x="21945600" y="0"/>
            <a:ext cx="21945600" cy="32918400"/>
          </a:xfrm>
          <a:prstGeom prst="rect">
            <a:avLst/>
          </a:prstGeom>
          <a:solidFill>
            <a:schemeClr val="dk1"/>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Google Shape;45;p10"/>
          <p:cNvCxnSpPr/>
          <p:nvPr/>
        </p:nvCxnSpPr>
        <p:spPr>
          <a:xfrm>
            <a:off x="24142439" y="28771200"/>
            <a:ext cx="22479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10"/>
          <p:cNvSpPr txBox="1">
            <a:spLocks noGrp="1"/>
          </p:cNvSpPr>
          <p:nvPr>
            <p:ph type="title"/>
          </p:nvPr>
        </p:nvSpPr>
        <p:spPr>
          <a:xfrm>
            <a:off x="1274400" y="6920960"/>
            <a:ext cx="19416900" cy="10945800"/>
          </a:xfrm>
          <a:prstGeom prst="rect">
            <a:avLst/>
          </a:prstGeom>
          <a:noFill/>
          <a:ln>
            <a:noFill/>
          </a:ln>
        </p:spPr>
        <p:txBody>
          <a:bodyPr spcFirstLastPara="1" wrap="square" lIns="487600" tIns="487600" rIns="487600" bIns="487600" anchor="b" anchorCtr="0">
            <a:noAutofit/>
          </a:bodyPr>
          <a:lstStyle>
            <a:lvl1pPr lvl="0" algn="ctr">
              <a:lnSpc>
                <a:spcPct val="100000"/>
              </a:lnSpc>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47" name="Google Shape;47;p10"/>
          <p:cNvSpPr txBox="1">
            <a:spLocks noGrp="1"/>
          </p:cNvSpPr>
          <p:nvPr>
            <p:ph type="subTitle" idx="1"/>
          </p:nvPr>
        </p:nvSpPr>
        <p:spPr>
          <a:xfrm>
            <a:off x="1274400" y="18209286"/>
            <a:ext cx="19416900" cy="8611199"/>
          </a:xfrm>
          <a:prstGeom prst="rect">
            <a:avLst/>
          </a:prstGeom>
          <a:noFill/>
          <a:ln>
            <a:noFill/>
          </a:ln>
        </p:spPr>
        <p:txBody>
          <a:bodyPr spcFirstLastPara="1" wrap="square" lIns="487600" tIns="487600" rIns="487600" bIns="487600" anchor="t" anchorCtr="0">
            <a:noAutofit/>
          </a:bodyPr>
          <a:lstStyle>
            <a:lvl1pPr lvl="0" algn="ctr">
              <a:lnSpc>
                <a:spcPct val="100000"/>
              </a:lnSpc>
              <a:spcBef>
                <a:spcPts val="0"/>
              </a:spcBef>
              <a:spcAft>
                <a:spcPts val="0"/>
              </a:spcAft>
              <a:buClr>
                <a:schemeClr val="dk1"/>
              </a:buClr>
              <a:buSzPts val="11200"/>
              <a:buNone/>
              <a:defRPr sz="11200">
                <a:solidFill>
                  <a:schemeClr val="dk1"/>
                </a:solidFill>
              </a:defRPr>
            </a:lvl1pPr>
            <a:lvl2pPr lvl="1" algn="ctr">
              <a:lnSpc>
                <a:spcPct val="100000"/>
              </a:lnSpc>
              <a:spcBef>
                <a:spcPts val="0"/>
              </a:spcBef>
              <a:spcAft>
                <a:spcPts val="0"/>
              </a:spcAft>
              <a:buClr>
                <a:schemeClr val="dk1"/>
              </a:buClr>
              <a:buSzPts val="11200"/>
              <a:buNone/>
              <a:defRPr sz="11200">
                <a:solidFill>
                  <a:schemeClr val="dk1"/>
                </a:solidFill>
              </a:defRPr>
            </a:lvl2pPr>
            <a:lvl3pPr lvl="2" algn="ctr">
              <a:lnSpc>
                <a:spcPct val="100000"/>
              </a:lnSpc>
              <a:spcBef>
                <a:spcPts val="0"/>
              </a:spcBef>
              <a:spcAft>
                <a:spcPts val="0"/>
              </a:spcAft>
              <a:buClr>
                <a:schemeClr val="dk1"/>
              </a:buClr>
              <a:buSzPts val="11200"/>
              <a:buNone/>
              <a:defRPr sz="11200">
                <a:solidFill>
                  <a:schemeClr val="dk1"/>
                </a:solidFill>
              </a:defRPr>
            </a:lvl3pPr>
            <a:lvl4pPr lvl="3" algn="ctr">
              <a:lnSpc>
                <a:spcPct val="100000"/>
              </a:lnSpc>
              <a:spcBef>
                <a:spcPts val="0"/>
              </a:spcBef>
              <a:spcAft>
                <a:spcPts val="0"/>
              </a:spcAft>
              <a:buClr>
                <a:schemeClr val="dk1"/>
              </a:buClr>
              <a:buSzPts val="11200"/>
              <a:buNone/>
              <a:defRPr sz="11200">
                <a:solidFill>
                  <a:schemeClr val="dk1"/>
                </a:solidFill>
              </a:defRPr>
            </a:lvl4pPr>
            <a:lvl5pPr lvl="4" algn="ctr">
              <a:lnSpc>
                <a:spcPct val="100000"/>
              </a:lnSpc>
              <a:spcBef>
                <a:spcPts val="0"/>
              </a:spcBef>
              <a:spcAft>
                <a:spcPts val="0"/>
              </a:spcAft>
              <a:buClr>
                <a:schemeClr val="dk1"/>
              </a:buClr>
              <a:buSzPts val="11200"/>
              <a:buNone/>
              <a:defRPr sz="11200">
                <a:solidFill>
                  <a:schemeClr val="dk1"/>
                </a:solidFill>
              </a:defRPr>
            </a:lvl5pPr>
            <a:lvl6pPr lvl="5" algn="ctr">
              <a:lnSpc>
                <a:spcPct val="100000"/>
              </a:lnSpc>
              <a:spcBef>
                <a:spcPts val="0"/>
              </a:spcBef>
              <a:spcAft>
                <a:spcPts val="0"/>
              </a:spcAft>
              <a:buClr>
                <a:schemeClr val="dk1"/>
              </a:buClr>
              <a:buSzPts val="11200"/>
              <a:buNone/>
              <a:defRPr sz="11200">
                <a:solidFill>
                  <a:schemeClr val="dk1"/>
                </a:solidFill>
              </a:defRPr>
            </a:lvl6pPr>
            <a:lvl7pPr lvl="6" algn="ctr">
              <a:lnSpc>
                <a:spcPct val="100000"/>
              </a:lnSpc>
              <a:spcBef>
                <a:spcPts val="0"/>
              </a:spcBef>
              <a:spcAft>
                <a:spcPts val="0"/>
              </a:spcAft>
              <a:buClr>
                <a:schemeClr val="dk1"/>
              </a:buClr>
              <a:buSzPts val="11200"/>
              <a:buNone/>
              <a:defRPr sz="11200">
                <a:solidFill>
                  <a:schemeClr val="dk1"/>
                </a:solidFill>
              </a:defRPr>
            </a:lvl7pPr>
            <a:lvl8pPr lvl="7" algn="ctr">
              <a:lnSpc>
                <a:spcPct val="100000"/>
              </a:lnSpc>
              <a:spcBef>
                <a:spcPts val="0"/>
              </a:spcBef>
              <a:spcAft>
                <a:spcPts val="0"/>
              </a:spcAft>
              <a:buClr>
                <a:schemeClr val="dk1"/>
              </a:buClr>
              <a:buSzPts val="11200"/>
              <a:buNone/>
              <a:defRPr sz="11200">
                <a:solidFill>
                  <a:schemeClr val="dk1"/>
                </a:solidFill>
              </a:defRPr>
            </a:lvl8pPr>
            <a:lvl9pPr lvl="8" algn="ctr">
              <a:lnSpc>
                <a:spcPct val="100000"/>
              </a:lnSpc>
              <a:spcBef>
                <a:spcPts val="0"/>
              </a:spcBef>
              <a:spcAft>
                <a:spcPts val="0"/>
              </a:spcAft>
              <a:buClr>
                <a:schemeClr val="dk1"/>
              </a:buClr>
              <a:buSzPts val="11200"/>
              <a:buNone/>
              <a:defRPr sz="11200">
                <a:solidFill>
                  <a:schemeClr val="dk1"/>
                </a:solidFill>
              </a:defRPr>
            </a:lvl9pPr>
          </a:lstStyle>
          <a:p>
            <a:endParaRPr/>
          </a:p>
        </p:txBody>
      </p:sp>
      <p:sp>
        <p:nvSpPr>
          <p:cNvPr id="48" name="Google Shape;48;p10"/>
          <p:cNvSpPr txBox="1">
            <a:spLocks noGrp="1"/>
          </p:cNvSpPr>
          <p:nvPr>
            <p:ph type="body" idx="2"/>
          </p:nvPr>
        </p:nvSpPr>
        <p:spPr>
          <a:xfrm>
            <a:off x="23709600" y="4634879"/>
            <a:ext cx="18417600" cy="23648700"/>
          </a:xfrm>
          <a:prstGeom prst="rect">
            <a:avLst/>
          </a:prstGeom>
          <a:noFill/>
          <a:ln>
            <a:noFill/>
          </a:ln>
        </p:spPr>
        <p:txBody>
          <a:bodyPr spcFirstLastPara="1" wrap="square" lIns="487600" tIns="487600" rIns="487600" bIns="487600" anchor="ctr" anchorCtr="0">
            <a:noAutofit/>
          </a:bodyPr>
          <a:lstStyle>
            <a:lvl1pPr marL="457200" lvl="0" indent="-228600" algn="l">
              <a:lnSpc>
                <a:spcPct val="115000"/>
              </a:lnSpc>
              <a:spcBef>
                <a:spcPts val="0"/>
              </a:spcBef>
              <a:spcAft>
                <a:spcPts val="0"/>
              </a:spcAft>
              <a:buClr>
                <a:schemeClr val="lt1"/>
              </a:buClr>
              <a:buSzPts val="9600"/>
              <a:buNone/>
              <a:defRPr>
                <a:solidFill>
                  <a:schemeClr val="lt1"/>
                </a:solidFill>
              </a:defRPr>
            </a:lvl1pPr>
            <a:lvl2pPr marL="914400" lvl="1" indent="-228600" algn="l">
              <a:lnSpc>
                <a:spcPct val="115000"/>
              </a:lnSpc>
              <a:spcBef>
                <a:spcPts val="8500"/>
              </a:spcBef>
              <a:spcAft>
                <a:spcPts val="0"/>
              </a:spcAft>
              <a:buClr>
                <a:schemeClr val="lt1"/>
              </a:buClr>
              <a:buSzPts val="7500"/>
              <a:buNone/>
              <a:defRPr>
                <a:solidFill>
                  <a:schemeClr val="lt1"/>
                </a:solidFill>
              </a:defRPr>
            </a:lvl2pPr>
            <a:lvl3pPr marL="1371600" lvl="2" indent="-228600" algn="l">
              <a:lnSpc>
                <a:spcPct val="115000"/>
              </a:lnSpc>
              <a:spcBef>
                <a:spcPts val="8500"/>
              </a:spcBef>
              <a:spcAft>
                <a:spcPts val="0"/>
              </a:spcAft>
              <a:buClr>
                <a:schemeClr val="lt1"/>
              </a:buClr>
              <a:buSzPts val="7500"/>
              <a:buNone/>
              <a:defRPr>
                <a:solidFill>
                  <a:schemeClr val="lt1"/>
                </a:solidFill>
              </a:defRPr>
            </a:lvl3pPr>
            <a:lvl4pPr marL="1828800" lvl="3" indent="-228600" algn="l">
              <a:lnSpc>
                <a:spcPct val="115000"/>
              </a:lnSpc>
              <a:spcBef>
                <a:spcPts val="8500"/>
              </a:spcBef>
              <a:spcAft>
                <a:spcPts val="0"/>
              </a:spcAft>
              <a:buClr>
                <a:schemeClr val="lt1"/>
              </a:buClr>
              <a:buSzPts val="7500"/>
              <a:buNone/>
              <a:defRPr>
                <a:solidFill>
                  <a:schemeClr val="lt1"/>
                </a:solidFill>
              </a:defRPr>
            </a:lvl4pPr>
            <a:lvl5pPr marL="2286000" lvl="4" indent="-228600" algn="l">
              <a:lnSpc>
                <a:spcPct val="115000"/>
              </a:lnSpc>
              <a:spcBef>
                <a:spcPts val="8500"/>
              </a:spcBef>
              <a:spcAft>
                <a:spcPts val="0"/>
              </a:spcAft>
              <a:buClr>
                <a:schemeClr val="lt1"/>
              </a:buClr>
              <a:buSzPts val="7500"/>
              <a:buNone/>
              <a:defRPr>
                <a:solidFill>
                  <a:schemeClr val="lt1"/>
                </a:solidFill>
              </a:defRPr>
            </a:lvl5pPr>
            <a:lvl6pPr marL="2743200" lvl="5" indent="-228600" algn="l">
              <a:lnSpc>
                <a:spcPct val="115000"/>
              </a:lnSpc>
              <a:spcBef>
                <a:spcPts val="8500"/>
              </a:spcBef>
              <a:spcAft>
                <a:spcPts val="0"/>
              </a:spcAft>
              <a:buClr>
                <a:schemeClr val="lt1"/>
              </a:buClr>
              <a:buSzPts val="7500"/>
              <a:buNone/>
              <a:defRPr>
                <a:solidFill>
                  <a:schemeClr val="lt1"/>
                </a:solidFill>
              </a:defRPr>
            </a:lvl6pPr>
            <a:lvl7pPr marL="3200400" lvl="6" indent="-228600" algn="l">
              <a:lnSpc>
                <a:spcPct val="115000"/>
              </a:lnSpc>
              <a:spcBef>
                <a:spcPts val="8500"/>
              </a:spcBef>
              <a:spcAft>
                <a:spcPts val="0"/>
              </a:spcAft>
              <a:buClr>
                <a:schemeClr val="lt1"/>
              </a:buClr>
              <a:buSzPts val="7500"/>
              <a:buNone/>
              <a:defRPr>
                <a:solidFill>
                  <a:schemeClr val="lt1"/>
                </a:solidFill>
              </a:defRPr>
            </a:lvl7pPr>
            <a:lvl8pPr marL="3657600" lvl="7" indent="-228600" algn="l">
              <a:lnSpc>
                <a:spcPct val="115000"/>
              </a:lnSpc>
              <a:spcBef>
                <a:spcPts val="8500"/>
              </a:spcBef>
              <a:spcAft>
                <a:spcPts val="0"/>
              </a:spcAft>
              <a:buClr>
                <a:schemeClr val="lt1"/>
              </a:buClr>
              <a:buSzPts val="7500"/>
              <a:buNone/>
              <a:defRPr>
                <a:solidFill>
                  <a:schemeClr val="lt1"/>
                </a:solidFill>
              </a:defRPr>
            </a:lvl8pPr>
            <a:lvl9pPr marL="4114800" lvl="8" indent="-228600" algn="l">
              <a:lnSpc>
                <a:spcPct val="115000"/>
              </a:lnSpc>
              <a:spcBef>
                <a:spcPts val="8500"/>
              </a:spcBef>
              <a:spcAft>
                <a:spcPts val="8500"/>
              </a:spcAft>
              <a:buClr>
                <a:schemeClr val="lt1"/>
              </a:buClr>
              <a:buSzPts val="7500"/>
              <a:buNone/>
              <a:defRPr>
                <a:solidFill>
                  <a:schemeClr val="lt1"/>
                </a:solidFill>
              </a:defRPr>
            </a:lvl9pPr>
          </a:lstStyle>
          <a:p>
            <a:endParaRPr/>
          </a:p>
        </p:txBody>
      </p:sp>
      <p:sp>
        <p:nvSpPr>
          <p:cNvPr id="49" name="Google Shape;49;p10"/>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chemeClr val="lt1"/>
              </a:buClr>
              <a:buSzPts val="1400"/>
              <a:buFont typeface="Arial"/>
              <a:buNone/>
              <a:defRPr>
                <a:solidFill>
                  <a:schemeClr val="lt1"/>
                </a:solidFill>
              </a:defRPr>
            </a:lvl1pPr>
            <a:lvl2pPr marL="0" lvl="1" indent="0" algn="l">
              <a:lnSpc>
                <a:spcPct val="100000"/>
              </a:lnSpc>
              <a:spcBef>
                <a:spcPts val="0"/>
              </a:spcBef>
              <a:spcAft>
                <a:spcPts val="0"/>
              </a:spcAft>
              <a:buClr>
                <a:schemeClr val="lt1"/>
              </a:buClr>
              <a:buSzPts val="1400"/>
              <a:buFont typeface="Arial"/>
              <a:buNone/>
              <a:defRPr>
                <a:solidFill>
                  <a:schemeClr val="lt1"/>
                </a:solidFill>
              </a:defRPr>
            </a:lvl2pPr>
            <a:lvl3pPr marL="0" lvl="2" indent="0" algn="l">
              <a:lnSpc>
                <a:spcPct val="100000"/>
              </a:lnSpc>
              <a:spcBef>
                <a:spcPts val="0"/>
              </a:spcBef>
              <a:spcAft>
                <a:spcPts val="0"/>
              </a:spcAft>
              <a:buClr>
                <a:schemeClr val="lt1"/>
              </a:buClr>
              <a:buSzPts val="1400"/>
              <a:buFont typeface="Arial"/>
              <a:buNone/>
              <a:defRPr>
                <a:solidFill>
                  <a:schemeClr val="lt1"/>
                </a:solidFill>
              </a:defRPr>
            </a:lvl3pPr>
            <a:lvl4pPr marL="0" lvl="3" indent="0" algn="l">
              <a:lnSpc>
                <a:spcPct val="100000"/>
              </a:lnSpc>
              <a:spcBef>
                <a:spcPts val="0"/>
              </a:spcBef>
              <a:spcAft>
                <a:spcPts val="0"/>
              </a:spcAft>
              <a:buClr>
                <a:schemeClr val="lt1"/>
              </a:buClr>
              <a:buSzPts val="1400"/>
              <a:buFont typeface="Arial"/>
              <a:buNone/>
              <a:defRPr>
                <a:solidFill>
                  <a:schemeClr val="lt1"/>
                </a:solidFill>
              </a:defRPr>
            </a:lvl4pPr>
            <a:lvl5pPr marL="0" lvl="4" indent="0" algn="l">
              <a:lnSpc>
                <a:spcPct val="100000"/>
              </a:lnSpc>
              <a:spcBef>
                <a:spcPts val="0"/>
              </a:spcBef>
              <a:spcAft>
                <a:spcPts val="0"/>
              </a:spcAft>
              <a:buClr>
                <a:schemeClr val="lt1"/>
              </a:buClr>
              <a:buSzPts val="1400"/>
              <a:buFont typeface="Arial"/>
              <a:buNone/>
              <a:defRPr>
                <a:solidFill>
                  <a:schemeClr val="lt1"/>
                </a:solidFill>
              </a:defRPr>
            </a:lvl5pPr>
            <a:lvl6pPr marL="0" lvl="5" indent="0" algn="l">
              <a:lnSpc>
                <a:spcPct val="100000"/>
              </a:lnSpc>
              <a:spcBef>
                <a:spcPts val="0"/>
              </a:spcBef>
              <a:spcAft>
                <a:spcPts val="0"/>
              </a:spcAft>
              <a:buClr>
                <a:schemeClr val="lt1"/>
              </a:buClr>
              <a:buSzPts val="1400"/>
              <a:buFont typeface="Arial"/>
              <a:buNone/>
              <a:defRPr>
                <a:solidFill>
                  <a:schemeClr val="lt1"/>
                </a:solidFill>
              </a:defRPr>
            </a:lvl6pPr>
            <a:lvl7pPr marL="0" lvl="6" indent="0" algn="l">
              <a:lnSpc>
                <a:spcPct val="100000"/>
              </a:lnSpc>
              <a:spcBef>
                <a:spcPts val="0"/>
              </a:spcBef>
              <a:spcAft>
                <a:spcPts val="0"/>
              </a:spcAft>
              <a:buClr>
                <a:schemeClr val="lt1"/>
              </a:buClr>
              <a:buSzPts val="1400"/>
              <a:buFont typeface="Arial"/>
              <a:buNone/>
              <a:defRPr>
                <a:solidFill>
                  <a:schemeClr val="lt1"/>
                </a:solidFill>
              </a:defRPr>
            </a:lvl7pPr>
            <a:lvl8pPr marL="0" lvl="7" indent="0" algn="l">
              <a:lnSpc>
                <a:spcPct val="100000"/>
              </a:lnSpc>
              <a:spcBef>
                <a:spcPts val="0"/>
              </a:spcBef>
              <a:spcAft>
                <a:spcPts val="0"/>
              </a:spcAft>
              <a:buClr>
                <a:schemeClr val="lt1"/>
              </a:buClr>
              <a:buSzPts val="1400"/>
              <a:buFont typeface="Arial"/>
              <a:buNone/>
              <a:defRPr>
                <a:solidFill>
                  <a:schemeClr val="lt1"/>
                </a:solidFill>
              </a:defRPr>
            </a:lvl8pPr>
            <a:lvl9pPr marL="0" lvl="8" indent="0" algn="l">
              <a:lnSpc>
                <a:spcPct val="100000"/>
              </a:lnSpc>
              <a:spcBef>
                <a:spcPts val="0"/>
              </a:spcBef>
              <a:spcAft>
                <a:spcPts val="0"/>
              </a:spcAft>
              <a:buClr>
                <a:schemeClr val="lt1"/>
              </a:buClr>
              <a:buSzPts val="1400"/>
              <a:buFont typeface="Arial"/>
              <a:buNone/>
              <a:defRPr>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1"/>
          <p:cNvSpPr txBox="1">
            <a:spLocks noGrp="1"/>
          </p:cNvSpPr>
          <p:nvPr>
            <p:ph type="body" idx="1"/>
          </p:nvPr>
        </p:nvSpPr>
        <p:spPr>
          <a:xfrm>
            <a:off x="1496160" y="27075680"/>
            <a:ext cx="28794300" cy="3872700"/>
          </a:xfrm>
          <a:prstGeom prst="rect">
            <a:avLst/>
          </a:prstGeom>
          <a:noFill/>
          <a:ln>
            <a:noFill/>
          </a:ln>
        </p:spPr>
        <p:txBody>
          <a:bodyPr spcFirstLastPara="1" wrap="square" lIns="487600" tIns="487600" rIns="487600" bIns="487600" anchor="ctr" anchorCtr="0">
            <a:noAutofit/>
          </a:bodyPr>
          <a:lstStyle>
            <a:lvl1pPr marL="457200" lvl="0" indent="-228600" algn="l">
              <a:lnSpc>
                <a:spcPct val="100000"/>
              </a:lnSpc>
              <a:spcBef>
                <a:spcPts val="0"/>
              </a:spcBef>
              <a:spcAft>
                <a:spcPts val="0"/>
              </a:spcAft>
              <a:buClr>
                <a:schemeClr val="dk1"/>
              </a:buClr>
              <a:buSzPts val="11200"/>
              <a:buFont typeface="Oswald"/>
              <a:buNone/>
              <a:defRPr sz="11200">
                <a:solidFill>
                  <a:schemeClr val="dk1"/>
                </a:solidFill>
                <a:latin typeface="Oswald"/>
                <a:ea typeface="Oswald"/>
                <a:cs typeface="Oswald"/>
                <a:sym typeface="Oswald"/>
              </a:defRPr>
            </a:lvl1pPr>
            <a:lvl2pPr marL="914400" lvl="1" indent="-228600" algn="l">
              <a:lnSpc>
                <a:spcPct val="115000"/>
              </a:lnSpc>
              <a:spcBef>
                <a:spcPts val="0"/>
              </a:spcBef>
              <a:spcAft>
                <a:spcPts val="0"/>
              </a:spcAft>
              <a:buSzPts val="1800"/>
              <a:buNone/>
              <a:defRPr/>
            </a:lvl2pPr>
            <a:lvl3pPr marL="1371600" lvl="2" indent="-228600" algn="l">
              <a:lnSpc>
                <a:spcPct val="115000"/>
              </a:lnSpc>
              <a:spcBef>
                <a:spcPts val="8500"/>
              </a:spcBef>
              <a:spcAft>
                <a:spcPts val="0"/>
              </a:spcAft>
              <a:buSzPts val="1800"/>
              <a:buNone/>
              <a:defRPr/>
            </a:lvl3pPr>
            <a:lvl4pPr marL="1828800" lvl="3" indent="-228600" algn="l">
              <a:lnSpc>
                <a:spcPct val="115000"/>
              </a:lnSpc>
              <a:spcBef>
                <a:spcPts val="8500"/>
              </a:spcBef>
              <a:spcAft>
                <a:spcPts val="0"/>
              </a:spcAft>
              <a:buSzPts val="1800"/>
              <a:buNone/>
              <a:defRPr/>
            </a:lvl4pPr>
            <a:lvl5pPr marL="2286000" lvl="4" indent="-228600" algn="l">
              <a:lnSpc>
                <a:spcPct val="115000"/>
              </a:lnSpc>
              <a:spcBef>
                <a:spcPts val="8500"/>
              </a:spcBef>
              <a:spcAft>
                <a:spcPts val="0"/>
              </a:spcAft>
              <a:buSzPts val="1800"/>
              <a:buNone/>
              <a:defRPr/>
            </a:lvl5pPr>
            <a:lvl6pPr marL="2743200" lvl="5" indent="-228600" algn="l">
              <a:lnSpc>
                <a:spcPct val="115000"/>
              </a:lnSpc>
              <a:spcBef>
                <a:spcPts val="8500"/>
              </a:spcBef>
              <a:spcAft>
                <a:spcPts val="0"/>
              </a:spcAft>
              <a:buSzPts val="1800"/>
              <a:buNone/>
              <a:defRPr/>
            </a:lvl6pPr>
            <a:lvl7pPr marL="3200400" lvl="6" indent="-228600" algn="l">
              <a:lnSpc>
                <a:spcPct val="115000"/>
              </a:lnSpc>
              <a:spcBef>
                <a:spcPts val="8500"/>
              </a:spcBef>
              <a:spcAft>
                <a:spcPts val="0"/>
              </a:spcAft>
              <a:buSzPts val="1800"/>
              <a:buNone/>
              <a:defRPr/>
            </a:lvl7pPr>
            <a:lvl8pPr marL="3657600" lvl="7" indent="-228600" algn="l">
              <a:lnSpc>
                <a:spcPct val="115000"/>
              </a:lnSpc>
              <a:spcBef>
                <a:spcPts val="8500"/>
              </a:spcBef>
              <a:spcAft>
                <a:spcPts val="0"/>
              </a:spcAft>
              <a:buSzPts val="1800"/>
              <a:buNone/>
              <a:defRPr/>
            </a:lvl8pPr>
            <a:lvl9pPr marL="4114800" lvl="8" indent="-228600" algn="l">
              <a:lnSpc>
                <a:spcPct val="115000"/>
              </a:lnSpc>
              <a:spcBef>
                <a:spcPts val="8500"/>
              </a:spcBef>
              <a:spcAft>
                <a:spcPts val="8500"/>
              </a:spcAft>
              <a:buSzPts val="1800"/>
              <a:buNone/>
              <a:defRPr/>
            </a:lvl9pPr>
          </a:lstStyle>
          <a:p>
            <a:endParaRPr/>
          </a:p>
        </p:txBody>
      </p:sp>
      <p:sp>
        <p:nvSpPr>
          <p:cNvPr id="52" name="Google Shape;52;p11"/>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marR="0" lvl="0" algn="l" rtl="0">
              <a:lnSpc>
                <a:spcPct val="100000"/>
              </a:lnSpc>
              <a:spcBef>
                <a:spcPts val="0"/>
              </a:spcBef>
              <a:spcAft>
                <a:spcPts val="0"/>
              </a:spcAft>
              <a:buClr>
                <a:schemeClr val="dk1"/>
              </a:buClr>
              <a:buSzPts val="16000"/>
              <a:buFont typeface="Oswald"/>
              <a:buNone/>
              <a:defRPr sz="16000" b="0" i="0" u="none" strike="noStrike" cap="none">
                <a:solidFill>
                  <a:schemeClr val="dk1"/>
                </a:solidFill>
                <a:latin typeface="Oswald"/>
                <a:ea typeface="Oswald"/>
                <a:cs typeface="Oswald"/>
                <a:sym typeface="Oswald"/>
              </a:defRPr>
            </a:lvl1pPr>
            <a:lvl2pPr lvl="1">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2pPr>
            <a:lvl3pPr lvl="2">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3pPr>
            <a:lvl4pPr lvl="3">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4pPr>
            <a:lvl5pPr lvl="4">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5pPr>
            <a:lvl6pPr lvl="5">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6pPr>
            <a:lvl7pPr lvl="6">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7pPr>
            <a:lvl8pPr lvl="7">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8pPr>
            <a:lvl9pPr lvl="8">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9pPr>
          </a:lstStyle>
          <a:p>
            <a:endParaRPr/>
          </a:p>
        </p:txBody>
      </p:sp>
      <p:sp>
        <p:nvSpPr>
          <p:cNvPr id="11" name="Google Shape;11;p2"/>
          <p:cNvSpPr txBox="1">
            <a:spLocks noGrp="1"/>
          </p:cNvSpPr>
          <p:nvPr>
            <p:ph type="body" idx="1"/>
          </p:nvPr>
        </p:nvSpPr>
        <p:spPr>
          <a:xfrm>
            <a:off x="1496160" y="7375839"/>
            <a:ext cx="40899000" cy="21864900"/>
          </a:xfrm>
          <a:prstGeom prst="rect">
            <a:avLst/>
          </a:prstGeom>
          <a:noFill/>
          <a:ln>
            <a:noFill/>
          </a:ln>
        </p:spPr>
        <p:txBody>
          <a:bodyPr spcFirstLastPara="1" wrap="square" lIns="487600" tIns="487600" rIns="487600" bIns="487600" anchor="t" anchorCtr="0">
            <a:noAutofit/>
          </a:bodyPr>
          <a:lstStyle>
            <a:lvl1pPr marL="457200" marR="0" lvl="0" indent="-228600" algn="l" rtl="0">
              <a:lnSpc>
                <a:spcPct val="115000"/>
              </a:lnSpc>
              <a:spcBef>
                <a:spcPts val="0"/>
              </a:spcBef>
              <a:spcAft>
                <a:spcPts val="0"/>
              </a:spcAft>
              <a:buClr>
                <a:schemeClr val="accent3"/>
              </a:buClr>
              <a:buSzPts val="9600"/>
              <a:buFont typeface="Average"/>
              <a:buNone/>
              <a:defRPr sz="9600" b="0" i="0" u="none" strike="noStrike" cap="none">
                <a:solidFill>
                  <a:schemeClr val="accent3"/>
                </a:solidFill>
                <a:latin typeface="Average"/>
                <a:ea typeface="Average"/>
                <a:cs typeface="Average"/>
                <a:sym typeface="Average"/>
              </a:defRPr>
            </a:lvl1pPr>
            <a:lvl2pPr marL="914400" marR="0" lvl="1"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2pPr>
            <a:lvl3pPr marL="1371600" marR="0" lvl="2"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3pPr>
            <a:lvl4pPr marL="1828800" marR="0" lvl="3"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4pPr>
            <a:lvl5pPr marL="2286000" marR="0" lvl="4"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5pPr>
            <a:lvl6pPr marL="2743200" marR="0" lvl="5"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6pPr>
            <a:lvl7pPr marL="3200400" marR="0" lvl="6"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7pPr>
            <a:lvl8pPr marL="3657600" marR="0" lvl="7"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8pPr>
            <a:lvl9pPr marL="4114800" marR="0" lvl="8" indent="-228600" algn="l" rtl="0">
              <a:lnSpc>
                <a:spcPct val="115000"/>
              </a:lnSpc>
              <a:spcBef>
                <a:spcPts val="8500"/>
              </a:spcBef>
              <a:spcAft>
                <a:spcPts val="850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9pPr>
          </a:lstStyle>
          <a:p>
            <a:endParaRPr/>
          </a:p>
        </p:txBody>
      </p:sp>
      <p:sp>
        <p:nvSpPr>
          <p:cNvPr id="12" name="Google Shape;12;p2"/>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nidcd.nih.gov/sites/default/files/Documents/health/voice/Aphasia6-1-16.pdf"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63"/>
        <p:cNvGrpSpPr/>
        <p:nvPr/>
      </p:nvGrpSpPr>
      <p:grpSpPr>
        <a:xfrm>
          <a:off x="0" y="0"/>
          <a:ext cx="0" cy="0"/>
          <a:chOff x="0" y="0"/>
          <a:chExt cx="0" cy="0"/>
        </a:xfrm>
      </p:grpSpPr>
      <p:sp>
        <p:nvSpPr>
          <p:cNvPr id="64" name="Google Shape;64;p1"/>
          <p:cNvSpPr txBox="1"/>
          <p:nvPr/>
        </p:nvSpPr>
        <p:spPr>
          <a:xfrm>
            <a:off x="4640312" y="642725"/>
            <a:ext cx="34770900" cy="5078400"/>
          </a:xfrm>
          <a:prstGeom prst="rect">
            <a:avLst/>
          </a:prstGeom>
          <a:noFill/>
          <a:ln>
            <a:noFill/>
          </a:ln>
        </p:spPr>
        <p:txBody>
          <a:bodyPr spcFirstLastPara="1" wrap="square" lIns="91225" tIns="45600" rIns="91225" bIns="456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Candara"/>
              <a:ea typeface="Candara"/>
              <a:cs typeface="Candara"/>
              <a:sym typeface="Candara"/>
            </a:endParaRPr>
          </a:p>
          <a:p>
            <a:pPr marL="0" lvl="0" indent="0" algn="ctr" rtl="0">
              <a:lnSpc>
                <a:spcPct val="100000"/>
              </a:lnSpc>
              <a:spcBef>
                <a:spcPts val="0"/>
              </a:spcBef>
              <a:spcAft>
                <a:spcPts val="0"/>
              </a:spcAft>
              <a:buNone/>
            </a:pPr>
            <a:r>
              <a:rPr lang="en-US" sz="7500" b="1">
                <a:solidFill>
                  <a:srgbClr val="073763"/>
                </a:solidFill>
                <a:latin typeface="Century Gothic"/>
                <a:ea typeface="Century Gothic"/>
                <a:cs typeface="Century Gothic"/>
                <a:sym typeface="Century Gothic"/>
              </a:rPr>
              <a:t>Bilingual Individuals Affected By Cognitive Impairments: </a:t>
            </a:r>
            <a:endParaRPr sz="7500" b="1">
              <a:solidFill>
                <a:srgbClr val="073763"/>
              </a:solidFill>
              <a:latin typeface="Century Gothic"/>
              <a:ea typeface="Century Gothic"/>
              <a:cs typeface="Century Gothic"/>
              <a:sym typeface="Century Gothic"/>
            </a:endParaRPr>
          </a:p>
          <a:p>
            <a:pPr marL="0" lvl="0" indent="0" algn="ctr" rtl="0">
              <a:lnSpc>
                <a:spcPct val="100000"/>
              </a:lnSpc>
              <a:spcBef>
                <a:spcPts val="0"/>
              </a:spcBef>
              <a:spcAft>
                <a:spcPts val="0"/>
              </a:spcAft>
              <a:buNone/>
            </a:pPr>
            <a:r>
              <a:rPr lang="en-US" sz="7500" b="1">
                <a:solidFill>
                  <a:srgbClr val="073763"/>
                </a:solidFill>
                <a:latin typeface="Century Gothic"/>
                <a:ea typeface="Century Gothic"/>
                <a:cs typeface="Century Gothic"/>
                <a:sym typeface="Century Gothic"/>
              </a:rPr>
              <a:t>A Perspective From the Patient and Caregiver/ Family Member</a:t>
            </a:r>
            <a:endParaRPr sz="5600" b="1">
              <a:solidFill>
                <a:srgbClr val="073763"/>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FFFFFF"/>
              </a:buClr>
              <a:buSzPts val="1200"/>
              <a:buFont typeface="Arial Black"/>
              <a:buNone/>
            </a:pPr>
            <a:r>
              <a:rPr lang="en-US" sz="4800" b="1">
                <a:solidFill>
                  <a:srgbClr val="073763"/>
                </a:solidFill>
                <a:latin typeface="Century Gothic"/>
                <a:ea typeface="Century Gothic"/>
                <a:cs typeface="Century Gothic"/>
                <a:sym typeface="Century Gothic"/>
              </a:rPr>
              <a:t>Amanda Cunningham, Emily Maul, Jillian Mazzone, Claire O’Connor, Dr. Erik Raj, CCC-SLP</a:t>
            </a:r>
            <a:endParaRPr sz="4800" b="1">
              <a:solidFill>
                <a:srgbClr val="073763"/>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FFFFFF"/>
              </a:buClr>
              <a:buSzPts val="1200"/>
              <a:buFont typeface="Arial Black"/>
              <a:buNone/>
            </a:pPr>
            <a:r>
              <a:rPr lang="en-US" sz="6000" b="1" i="0" u="none" strike="noStrike" cap="none">
                <a:solidFill>
                  <a:srgbClr val="073763"/>
                </a:solidFill>
                <a:latin typeface="Century Gothic"/>
                <a:ea typeface="Century Gothic"/>
                <a:cs typeface="Century Gothic"/>
                <a:sym typeface="Century Gothic"/>
              </a:rPr>
              <a:t>Monmouth Universit</a:t>
            </a:r>
            <a:r>
              <a:rPr lang="en-US" sz="6000" b="1">
                <a:solidFill>
                  <a:srgbClr val="073763"/>
                </a:solidFill>
                <a:latin typeface="Century Gothic"/>
                <a:ea typeface="Century Gothic"/>
                <a:cs typeface="Century Gothic"/>
                <a:sym typeface="Century Gothic"/>
              </a:rPr>
              <a:t>y </a:t>
            </a:r>
            <a:r>
              <a:rPr lang="en-US" sz="6000" b="1" i="0" u="none" strike="noStrike" cap="none">
                <a:solidFill>
                  <a:srgbClr val="073763"/>
                </a:solidFill>
                <a:latin typeface="Century Gothic"/>
                <a:ea typeface="Century Gothic"/>
                <a:cs typeface="Century Gothic"/>
                <a:sym typeface="Century Gothic"/>
              </a:rPr>
              <a:t>School of Education</a:t>
            </a:r>
            <a:endParaRPr/>
          </a:p>
        </p:txBody>
      </p:sp>
      <p:sp>
        <p:nvSpPr>
          <p:cNvPr id="65" name="Google Shape;65;p1"/>
          <p:cNvSpPr txBox="1"/>
          <p:nvPr/>
        </p:nvSpPr>
        <p:spPr>
          <a:xfrm>
            <a:off x="687375" y="23121150"/>
            <a:ext cx="9982200" cy="2968800"/>
          </a:xfrm>
          <a:prstGeom prst="rect">
            <a:avLst/>
          </a:prstGeom>
          <a:solidFill>
            <a:srgbClr val="FFFFFF"/>
          </a:solidFill>
          <a:ln>
            <a:noFill/>
          </a:ln>
        </p:spPr>
        <p:txBody>
          <a:bodyPr spcFirstLastPara="1" wrap="square" lIns="457200" tIns="457200" rIns="457200" bIns="457200" anchor="t" anchorCtr="0">
            <a:noAutofit/>
          </a:bodyPr>
          <a:lstStyle/>
          <a:p>
            <a:pPr marL="0" lvl="0" indent="0" algn="l" rtl="0">
              <a:spcBef>
                <a:spcPts val="0"/>
              </a:spcBef>
              <a:spcAft>
                <a:spcPts val="0"/>
              </a:spcAft>
              <a:buNone/>
            </a:pPr>
            <a:r>
              <a:rPr lang="en-US" sz="3800">
                <a:latin typeface="Average"/>
                <a:ea typeface="Average"/>
                <a:cs typeface="Average"/>
                <a:sym typeface="Average"/>
              </a:rPr>
              <a:t>The purpose of this study is to understand the impairments that are involved when a bilingual client has a stroke and experiences aphasia.</a:t>
            </a:r>
            <a:endParaRPr sz="3800">
              <a:latin typeface="Average"/>
              <a:ea typeface="Average"/>
              <a:cs typeface="Average"/>
              <a:sym typeface="Average"/>
            </a:endParaRPr>
          </a:p>
        </p:txBody>
      </p:sp>
      <p:sp>
        <p:nvSpPr>
          <p:cNvPr id="66" name="Google Shape;66;p1"/>
          <p:cNvSpPr txBox="1"/>
          <p:nvPr/>
        </p:nvSpPr>
        <p:spPr>
          <a:xfrm>
            <a:off x="761175" y="5992338"/>
            <a:ext cx="9908400" cy="21204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marL="0" lvl="0" indent="0" algn="ctr" rtl="0">
              <a:spcBef>
                <a:spcPts val="0"/>
              </a:spcBef>
              <a:spcAft>
                <a:spcPts val="0"/>
              </a:spcAft>
              <a:buNone/>
            </a:pPr>
            <a:r>
              <a:rPr lang="en-US" sz="6000" b="1">
                <a:solidFill>
                  <a:schemeClr val="lt1"/>
                </a:solidFill>
                <a:latin typeface="Century Gothic"/>
                <a:ea typeface="Century Gothic"/>
                <a:cs typeface="Century Gothic"/>
                <a:sym typeface="Century Gothic"/>
              </a:rPr>
              <a:t>Traumatic Brain Injury &amp; Aphasia </a:t>
            </a:r>
            <a:endParaRPr sz="6000" b="1">
              <a:solidFill>
                <a:schemeClr val="lt1"/>
              </a:solidFill>
              <a:latin typeface="Century Gothic"/>
              <a:ea typeface="Century Gothic"/>
              <a:cs typeface="Century Gothic"/>
              <a:sym typeface="Century Gothic"/>
            </a:endParaRPr>
          </a:p>
        </p:txBody>
      </p:sp>
      <p:pic>
        <p:nvPicPr>
          <p:cNvPr id="67" name="Google Shape;67;p1" descr="Monmouth Logo.png"/>
          <p:cNvPicPr preferRelativeResize="0"/>
          <p:nvPr/>
        </p:nvPicPr>
        <p:blipFill rotWithShape="1">
          <a:blip r:embed="rId5">
            <a:alphaModFix/>
          </a:blip>
          <a:srcRect/>
          <a:stretch/>
        </p:blipFill>
        <p:spPr>
          <a:xfrm>
            <a:off x="1191225" y="940950"/>
            <a:ext cx="3665499" cy="3665499"/>
          </a:xfrm>
          <a:prstGeom prst="rect">
            <a:avLst/>
          </a:prstGeom>
          <a:noFill/>
          <a:ln>
            <a:noFill/>
          </a:ln>
        </p:spPr>
      </p:pic>
      <p:sp>
        <p:nvSpPr>
          <p:cNvPr id="68" name="Google Shape;68;p1"/>
          <p:cNvSpPr txBox="1"/>
          <p:nvPr/>
        </p:nvSpPr>
        <p:spPr>
          <a:xfrm>
            <a:off x="761175" y="7240950"/>
            <a:ext cx="9908400" cy="14178000"/>
          </a:xfrm>
          <a:prstGeom prst="rect">
            <a:avLst/>
          </a:prstGeom>
          <a:solidFill>
            <a:srgbClr val="FFFFFF"/>
          </a:solidFill>
          <a:ln>
            <a:noFill/>
          </a:ln>
        </p:spPr>
        <p:txBody>
          <a:bodyPr spcFirstLastPara="1" wrap="square" lIns="457200" tIns="457200" rIns="457200" bIns="457200" anchor="t" anchorCtr="0">
            <a:noAutofit/>
          </a:bodyPr>
          <a:lstStyle/>
          <a:p>
            <a:pPr marL="0" lvl="0" indent="457200" algn="l" rtl="0">
              <a:lnSpc>
                <a:spcPct val="100000"/>
              </a:lnSpc>
              <a:spcBef>
                <a:spcPts val="0"/>
              </a:spcBef>
              <a:spcAft>
                <a:spcPts val="0"/>
              </a:spcAft>
              <a:buNone/>
            </a:pPr>
            <a:r>
              <a:rPr lang="en-US" sz="3200">
                <a:latin typeface="Average"/>
                <a:ea typeface="Average"/>
                <a:cs typeface="Average"/>
                <a:sym typeface="Average"/>
              </a:rPr>
              <a:t>A traumatic brain injury (TBI) is an acquired injury that may be caused by a physical blow to the head and/ or displacement of the brain while, aphasia is a neurogenic disorder primarily resulting from a cerebral cardiovascular accident (CVA) in the left hemis</a:t>
            </a:r>
            <a:r>
              <a:rPr lang="en-US" sz="3200">
                <a:highlight>
                  <a:schemeClr val="dk1"/>
                </a:highlight>
                <a:latin typeface="Average"/>
                <a:ea typeface="Average"/>
                <a:cs typeface="Average"/>
                <a:sym typeface="Average"/>
              </a:rPr>
              <a:t>phere (A</a:t>
            </a:r>
            <a:r>
              <a:rPr lang="en-US" sz="3200">
                <a:latin typeface="Average"/>
                <a:ea typeface="Average"/>
                <a:cs typeface="Average"/>
                <a:sym typeface="Average"/>
              </a:rPr>
              <a:t>merican Psychological Association, 2013; Threats &amp; Worrall, 2004). Currently, one in 250 people are living with aphasia, 15% of these individuals are under 65 (National Institute on Deafness and Other Communication Disorders, 2015). Nearly 5.3 million individuals are living with TBI, including 288,000 hospitalizations and 57,000 deaths reported over the past eight years (CDC, 2014). As cases continue to increase, clinicians work with these individuals to help facilitate independence and autonomy outside of therapy. For instance, Bottari’s (2014) study on ecological shopping tasks describes how individuals with a TBI utilize various cognitive strategies such as examining environmental cues and checking off what they need. Although participants in this study showed promising performances of cognitive strategies, one barrier that was present was asking others for help. Facilitating independence in individuals of these populations does not entirely rely on improving cognition, but it also depends on how an individual expresses their wants and needs to others.</a:t>
            </a:r>
            <a:endParaRPr sz="3200">
              <a:latin typeface="Average"/>
              <a:ea typeface="Average"/>
              <a:cs typeface="Average"/>
              <a:sym typeface="Average"/>
            </a:endParaRPr>
          </a:p>
          <a:p>
            <a:pPr marL="0" lvl="0" indent="0" algn="l" rtl="0">
              <a:lnSpc>
                <a:spcPct val="200000"/>
              </a:lnSpc>
              <a:spcBef>
                <a:spcPts val="0"/>
              </a:spcBef>
              <a:spcAft>
                <a:spcPts val="0"/>
              </a:spcAft>
              <a:buNone/>
            </a:pPr>
            <a:endParaRPr sz="1600">
              <a:latin typeface="Average"/>
              <a:ea typeface="Average"/>
              <a:cs typeface="Average"/>
              <a:sym typeface="Average"/>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73763"/>
              </a:solidFill>
              <a:latin typeface="Century Gothic"/>
              <a:ea typeface="Century Gothic"/>
              <a:cs typeface="Century Gothic"/>
              <a:sym typeface="Century Gothic"/>
            </a:endParaRPr>
          </a:p>
        </p:txBody>
      </p:sp>
      <p:sp>
        <p:nvSpPr>
          <p:cNvPr id="69" name="Google Shape;69;p1"/>
          <p:cNvSpPr txBox="1"/>
          <p:nvPr/>
        </p:nvSpPr>
        <p:spPr>
          <a:xfrm>
            <a:off x="687375" y="27805000"/>
            <a:ext cx="9982200" cy="3816900"/>
          </a:xfrm>
          <a:prstGeom prst="rect">
            <a:avLst/>
          </a:prstGeom>
          <a:solidFill>
            <a:srgbClr val="FFFFFF"/>
          </a:solidFill>
          <a:ln>
            <a:noFill/>
          </a:ln>
        </p:spPr>
        <p:txBody>
          <a:bodyPr spcFirstLastPara="1" wrap="square" lIns="457200" tIns="457200" rIns="457200" bIns="457200" anchor="t" anchorCtr="0">
            <a:noAutofit/>
          </a:bodyPr>
          <a:lstStyle/>
          <a:p>
            <a:pPr marL="0" lvl="0" indent="0" algn="l" rtl="0">
              <a:spcBef>
                <a:spcPts val="0"/>
              </a:spcBef>
              <a:spcAft>
                <a:spcPts val="0"/>
              </a:spcAft>
              <a:buNone/>
            </a:pPr>
            <a:r>
              <a:rPr lang="en-US" sz="3500">
                <a:latin typeface="Average"/>
                <a:ea typeface="Average"/>
                <a:cs typeface="Average"/>
                <a:sym typeface="Average"/>
              </a:rPr>
              <a:t>How do individuals with a cognitive impairment maintain multiple languages during onset? Can bilingualism improve cognitive processes during onset? Which language would be impacted the most by cognitive impairment?</a:t>
            </a:r>
            <a:endParaRPr sz="3500">
              <a:latin typeface="Average"/>
              <a:ea typeface="Average"/>
              <a:cs typeface="Average"/>
              <a:sym typeface="Average"/>
            </a:endParaRPr>
          </a:p>
        </p:txBody>
      </p:sp>
      <p:sp>
        <p:nvSpPr>
          <p:cNvPr id="70" name="Google Shape;70;p1"/>
          <p:cNvSpPr txBox="1"/>
          <p:nvPr/>
        </p:nvSpPr>
        <p:spPr>
          <a:xfrm>
            <a:off x="687375" y="26598950"/>
            <a:ext cx="9982200" cy="14763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Research Questions</a:t>
            </a:r>
            <a:r>
              <a:rPr lang="en-US" sz="7200" b="1" i="0" u="none" strike="noStrike" cap="none">
                <a:solidFill>
                  <a:srgbClr val="073763"/>
                </a:solidFill>
                <a:latin typeface="Century Gothic"/>
                <a:ea typeface="Century Gothic"/>
                <a:cs typeface="Century Gothic"/>
                <a:sym typeface="Century Gothic"/>
              </a:rPr>
              <a:t> </a:t>
            </a:r>
            <a:endParaRPr/>
          </a:p>
        </p:txBody>
      </p:sp>
      <p:sp>
        <p:nvSpPr>
          <p:cNvPr id="71" name="Google Shape;71;p1"/>
          <p:cNvSpPr txBox="1"/>
          <p:nvPr/>
        </p:nvSpPr>
        <p:spPr>
          <a:xfrm>
            <a:off x="32956900" y="19479150"/>
            <a:ext cx="10210500" cy="11616300"/>
          </a:xfrm>
          <a:prstGeom prst="rect">
            <a:avLst/>
          </a:prstGeom>
          <a:solidFill>
            <a:srgbClr val="FFFFFF"/>
          </a:solidFill>
          <a:ln>
            <a:noFill/>
          </a:ln>
        </p:spPr>
        <p:txBody>
          <a:bodyPr spcFirstLastPara="1" wrap="square" lIns="457200" tIns="457200" rIns="457200" bIns="457200" anchor="t" anchorCtr="0">
            <a:noAutofit/>
          </a:bodyPr>
          <a:lstStyle/>
          <a:p>
            <a:pPr marL="0" lvl="0" indent="0" algn="l" rtl="0">
              <a:lnSpc>
                <a:spcPct val="100000"/>
              </a:lnSpc>
              <a:spcBef>
                <a:spcPts val="0"/>
              </a:spcBef>
              <a:spcAft>
                <a:spcPts val="0"/>
              </a:spcAft>
              <a:buNone/>
            </a:pPr>
            <a:endParaRPr sz="2400">
              <a:latin typeface="Average"/>
              <a:ea typeface="Average"/>
              <a:cs typeface="Average"/>
              <a:sym typeface="Average"/>
            </a:endParaRPr>
          </a:p>
          <a:p>
            <a:pPr marL="0" lvl="0" indent="0" algn="l" rtl="0">
              <a:lnSpc>
                <a:spcPct val="100000"/>
              </a:lnSpc>
              <a:spcBef>
                <a:spcPts val="0"/>
              </a:spcBef>
              <a:spcAft>
                <a:spcPts val="0"/>
              </a:spcAft>
              <a:buNone/>
            </a:pPr>
            <a:endParaRPr sz="2300">
              <a:latin typeface="Average"/>
              <a:ea typeface="Average"/>
              <a:cs typeface="Average"/>
              <a:sym typeface="Average"/>
            </a:endParaRPr>
          </a:p>
          <a:p>
            <a:pPr marL="0" lvl="0" indent="0" algn="l" rtl="0">
              <a:lnSpc>
                <a:spcPct val="100000"/>
              </a:lnSpc>
              <a:spcBef>
                <a:spcPts val="0"/>
              </a:spcBef>
              <a:spcAft>
                <a:spcPts val="0"/>
              </a:spcAft>
              <a:buNone/>
            </a:pPr>
            <a:r>
              <a:rPr lang="en-US" sz="2300">
                <a:latin typeface="Average"/>
                <a:ea typeface="Average"/>
                <a:cs typeface="Average"/>
                <a:sym typeface="Average"/>
              </a:rPr>
              <a:t>American Psychiatric Association. (2013). </a:t>
            </a:r>
            <a:r>
              <a:rPr lang="en-US" sz="2300" i="1">
                <a:latin typeface="Average"/>
                <a:ea typeface="Average"/>
                <a:cs typeface="Average"/>
                <a:sym typeface="Average"/>
              </a:rPr>
              <a:t>Diagnostic and statistical </a:t>
            </a:r>
            <a:endParaRPr sz="2300" i="1">
              <a:latin typeface="Average"/>
              <a:ea typeface="Average"/>
              <a:cs typeface="Average"/>
              <a:sym typeface="Average"/>
            </a:endParaRPr>
          </a:p>
          <a:p>
            <a:pPr marL="0" lvl="0" indent="457200" algn="l" rtl="0">
              <a:lnSpc>
                <a:spcPct val="100000"/>
              </a:lnSpc>
              <a:spcBef>
                <a:spcPts val="0"/>
              </a:spcBef>
              <a:spcAft>
                <a:spcPts val="0"/>
              </a:spcAft>
              <a:buNone/>
            </a:pPr>
            <a:r>
              <a:rPr lang="en-US" sz="2300" i="1">
                <a:latin typeface="Average"/>
                <a:ea typeface="Average"/>
                <a:cs typeface="Average"/>
                <a:sym typeface="Average"/>
              </a:rPr>
              <a:t>manual of mental disorders </a:t>
            </a:r>
            <a:r>
              <a:rPr lang="en-US" sz="2300">
                <a:latin typeface="Average"/>
                <a:ea typeface="Average"/>
                <a:cs typeface="Average"/>
                <a:sym typeface="Average"/>
              </a:rPr>
              <a:t>(5th ed.). Washington, DC: Author.</a:t>
            </a:r>
            <a:endParaRPr sz="2300">
              <a:latin typeface="Average"/>
              <a:ea typeface="Average"/>
              <a:cs typeface="Average"/>
              <a:sym typeface="Average"/>
            </a:endParaRPr>
          </a:p>
          <a:p>
            <a:pPr marL="0" lvl="0" indent="0" algn="l" rtl="0">
              <a:spcBef>
                <a:spcPts val="0"/>
              </a:spcBef>
              <a:spcAft>
                <a:spcPts val="0"/>
              </a:spcAft>
              <a:buNone/>
            </a:pPr>
            <a:r>
              <a:rPr lang="en-US" sz="2300" err="1">
                <a:latin typeface="Average"/>
                <a:ea typeface="Average"/>
                <a:cs typeface="Average"/>
                <a:sym typeface="Average"/>
              </a:rPr>
              <a:t>Bottari</a:t>
            </a:r>
            <a:r>
              <a:rPr lang="en-US" sz="2300">
                <a:latin typeface="Average"/>
                <a:ea typeface="Average"/>
                <a:cs typeface="Average"/>
                <a:sym typeface="Average"/>
              </a:rPr>
              <a:t>, C., Wai Shun, P. L., </a:t>
            </a:r>
            <a:r>
              <a:rPr lang="en-US" sz="2300" err="1">
                <a:latin typeface="Average"/>
                <a:ea typeface="Average"/>
                <a:cs typeface="Average"/>
                <a:sym typeface="Average"/>
              </a:rPr>
              <a:t>Dorze</a:t>
            </a:r>
            <a:r>
              <a:rPr lang="en-US" sz="2300">
                <a:latin typeface="Average"/>
                <a:ea typeface="Average"/>
                <a:cs typeface="Average"/>
                <a:sym typeface="Average"/>
              </a:rPr>
              <a:t>, G. L., Gosselin, N., &amp; Dawson, D. </a:t>
            </a:r>
            <a:endParaRPr sz="2300">
              <a:latin typeface="Average"/>
              <a:ea typeface="Average"/>
              <a:cs typeface="Average"/>
              <a:sym typeface="Average"/>
            </a:endParaRPr>
          </a:p>
          <a:p>
            <a:pPr marL="0" lvl="0" indent="457200" algn="l" rtl="0">
              <a:spcBef>
                <a:spcPts val="0"/>
              </a:spcBef>
              <a:spcAft>
                <a:spcPts val="0"/>
              </a:spcAft>
              <a:buNone/>
            </a:pPr>
            <a:r>
              <a:rPr lang="en-US" sz="2300">
                <a:latin typeface="Average"/>
                <a:ea typeface="Average"/>
                <a:cs typeface="Average"/>
                <a:sym typeface="Average"/>
              </a:rPr>
              <a:t>(2014). Self-generated strategic behavior in an ecological </a:t>
            </a:r>
            <a:endParaRPr sz="2300">
              <a:latin typeface="Average"/>
              <a:ea typeface="Average"/>
              <a:cs typeface="Average"/>
              <a:sym typeface="Average"/>
            </a:endParaRPr>
          </a:p>
          <a:p>
            <a:pPr marL="0" lvl="0" indent="457200" algn="l" rtl="0">
              <a:spcBef>
                <a:spcPts val="0"/>
              </a:spcBef>
              <a:spcAft>
                <a:spcPts val="0"/>
              </a:spcAft>
              <a:buNone/>
            </a:pPr>
            <a:r>
              <a:rPr lang="en-US" sz="2300">
                <a:latin typeface="Average"/>
                <a:ea typeface="Average"/>
                <a:cs typeface="Average"/>
                <a:sym typeface="Average"/>
              </a:rPr>
              <a:t>shopping task. </a:t>
            </a:r>
            <a:r>
              <a:rPr lang="en-US" sz="2300" i="1">
                <a:latin typeface="Average"/>
                <a:ea typeface="Average"/>
                <a:cs typeface="Average"/>
                <a:sym typeface="Average"/>
              </a:rPr>
              <a:t>The American Journal of Occupational Therapy : </a:t>
            </a:r>
            <a:endParaRPr sz="2300" i="1">
              <a:latin typeface="Average"/>
              <a:ea typeface="Average"/>
              <a:cs typeface="Average"/>
              <a:sym typeface="Average"/>
            </a:endParaRPr>
          </a:p>
          <a:p>
            <a:pPr marL="0" lvl="0" indent="457200" algn="l" rtl="0">
              <a:spcBef>
                <a:spcPts val="0"/>
              </a:spcBef>
              <a:spcAft>
                <a:spcPts val="0"/>
              </a:spcAft>
              <a:buNone/>
            </a:pPr>
            <a:r>
              <a:rPr lang="en-US" sz="2300" i="1">
                <a:latin typeface="Average"/>
                <a:ea typeface="Average"/>
                <a:cs typeface="Average"/>
                <a:sym typeface="Average"/>
              </a:rPr>
              <a:t>Official Publication of the American Occupational Therapy </a:t>
            </a:r>
            <a:endParaRPr sz="2300" i="1">
              <a:latin typeface="Average"/>
              <a:ea typeface="Average"/>
              <a:cs typeface="Average"/>
              <a:sym typeface="Average"/>
            </a:endParaRPr>
          </a:p>
          <a:p>
            <a:pPr marL="0" lvl="0" indent="457200" algn="l" rtl="0">
              <a:spcBef>
                <a:spcPts val="0"/>
              </a:spcBef>
              <a:spcAft>
                <a:spcPts val="0"/>
              </a:spcAft>
              <a:buNone/>
            </a:pPr>
            <a:r>
              <a:rPr lang="en-US" sz="2300" i="1">
                <a:latin typeface="Average"/>
                <a:ea typeface="Average"/>
                <a:cs typeface="Average"/>
                <a:sym typeface="Average"/>
              </a:rPr>
              <a:t>Association</a:t>
            </a:r>
            <a:r>
              <a:rPr lang="en-US" sz="2300">
                <a:latin typeface="Average"/>
                <a:ea typeface="Average"/>
                <a:cs typeface="Average"/>
                <a:sym typeface="Average"/>
              </a:rPr>
              <a:t>, </a:t>
            </a:r>
            <a:r>
              <a:rPr lang="en-US" sz="2300" i="1">
                <a:latin typeface="Average"/>
                <a:ea typeface="Average"/>
                <a:cs typeface="Average"/>
                <a:sym typeface="Average"/>
              </a:rPr>
              <a:t>68</a:t>
            </a:r>
            <a:r>
              <a:rPr lang="en-US" sz="2300">
                <a:latin typeface="Average"/>
                <a:ea typeface="Average"/>
                <a:cs typeface="Average"/>
                <a:sym typeface="Average"/>
              </a:rPr>
              <a:t>(1), 67–76. https://doi-</a:t>
            </a:r>
            <a:r>
              <a:rPr lang="en-US" sz="2300" err="1">
                <a:latin typeface="Average"/>
                <a:ea typeface="Average"/>
                <a:cs typeface="Average"/>
                <a:sym typeface="Average"/>
              </a:rPr>
              <a:t>org.ezproxy.monmouth.edu</a:t>
            </a:r>
            <a:endParaRPr sz="2300">
              <a:latin typeface="Average"/>
              <a:ea typeface="Average"/>
              <a:cs typeface="Average"/>
              <a:sym typeface="Average"/>
            </a:endParaRPr>
          </a:p>
          <a:p>
            <a:pPr marL="0" lvl="0" indent="457200" algn="l" rtl="0">
              <a:spcBef>
                <a:spcPts val="0"/>
              </a:spcBef>
              <a:spcAft>
                <a:spcPts val="0"/>
              </a:spcAft>
              <a:buNone/>
            </a:pPr>
            <a:r>
              <a:rPr lang="en-US" sz="2300">
                <a:latin typeface="Average"/>
                <a:ea typeface="Average"/>
                <a:cs typeface="Average"/>
                <a:sym typeface="Average"/>
              </a:rPr>
              <a:t>/10.5014/ajot.2014.008987 </a:t>
            </a:r>
            <a:endParaRPr sz="2300">
              <a:latin typeface="Average"/>
              <a:ea typeface="Average"/>
              <a:cs typeface="Average"/>
              <a:sym typeface="Average"/>
            </a:endParaRPr>
          </a:p>
          <a:p>
            <a:pPr marL="0" lvl="0" indent="0" algn="l" rtl="0">
              <a:spcBef>
                <a:spcPts val="0"/>
              </a:spcBef>
              <a:spcAft>
                <a:spcPts val="0"/>
              </a:spcAft>
              <a:buNone/>
            </a:pPr>
            <a:r>
              <a:rPr lang="en-US" sz="2300">
                <a:latin typeface="Average"/>
                <a:ea typeface="Average"/>
                <a:cs typeface="Average"/>
                <a:sym typeface="Average"/>
              </a:rPr>
              <a:t>Centers for Disease Control and Prevention. (2014).</a:t>
            </a:r>
            <a:r>
              <a:rPr lang="en-US" sz="2300" i="1">
                <a:latin typeface="Average"/>
                <a:ea typeface="Average"/>
                <a:cs typeface="Average"/>
                <a:sym typeface="Average"/>
              </a:rPr>
              <a:t> Traumatic brain </a:t>
            </a:r>
            <a:endParaRPr sz="2300" i="1">
              <a:latin typeface="Average"/>
              <a:ea typeface="Average"/>
              <a:cs typeface="Average"/>
              <a:sym typeface="Average"/>
            </a:endParaRPr>
          </a:p>
          <a:p>
            <a:pPr marL="0" lvl="0" indent="457200" algn="l" rtl="0">
              <a:spcBef>
                <a:spcPts val="0"/>
              </a:spcBef>
              <a:spcAft>
                <a:spcPts val="0"/>
              </a:spcAft>
              <a:buNone/>
            </a:pPr>
            <a:r>
              <a:rPr lang="en-US" sz="2300" i="1">
                <a:latin typeface="Average"/>
                <a:ea typeface="Average"/>
                <a:cs typeface="Average"/>
                <a:sym typeface="Average"/>
              </a:rPr>
              <a:t>injury in the United States: Fact sheet.</a:t>
            </a:r>
            <a:r>
              <a:rPr lang="en-US" sz="2300">
                <a:latin typeface="Average"/>
                <a:ea typeface="Average"/>
                <a:cs typeface="Average"/>
                <a:sym typeface="Average"/>
              </a:rPr>
              <a:t> Retrieved from </a:t>
            </a:r>
            <a:endParaRPr sz="2300">
              <a:latin typeface="Average"/>
              <a:ea typeface="Average"/>
              <a:cs typeface="Average"/>
              <a:sym typeface="Average"/>
            </a:endParaRPr>
          </a:p>
          <a:p>
            <a:pPr marL="0" lvl="0" indent="457200" algn="l" rtl="0">
              <a:spcBef>
                <a:spcPts val="0"/>
              </a:spcBef>
              <a:spcAft>
                <a:spcPts val="0"/>
              </a:spcAft>
              <a:buNone/>
            </a:pPr>
            <a:r>
              <a:rPr lang="en-US" sz="2300" err="1">
                <a:latin typeface="Average"/>
                <a:ea typeface="Average"/>
                <a:cs typeface="Average"/>
                <a:sym typeface="Average"/>
              </a:rPr>
              <a:t>www.cdc.gov</a:t>
            </a:r>
            <a:r>
              <a:rPr lang="en-US" sz="2300">
                <a:latin typeface="Average"/>
                <a:ea typeface="Average"/>
                <a:cs typeface="Average"/>
                <a:sym typeface="Average"/>
              </a:rPr>
              <a:t>/</a:t>
            </a:r>
            <a:r>
              <a:rPr lang="en-US" sz="2300" err="1">
                <a:latin typeface="Average"/>
                <a:ea typeface="Average"/>
                <a:cs typeface="Average"/>
                <a:sym typeface="Average"/>
              </a:rPr>
              <a:t>traumaticbraininjury</a:t>
            </a:r>
            <a:r>
              <a:rPr lang="en-US" sz="2300">
                <a:latin typeface="Average"/>
                <a:ea typeface="Average"/>
                <a:cs typeface="Average"/>
                <a:sym typeface="Average"/>
              </a:rPr>
              <a:t>/</a:t>
            </a:r>
            <a:r>
              <a:rPr lang="en-US" sz="2300" err="1">
                <a:latin typeface="Average"/>
                <a:ea typeface="Average"/>
                <a:cs typeface="Average"/>
                <a:sym typeface="Average"/>
              </a:rPr>
              <a:t>get_the_facts.html</a:t>
            </a:r>
            <a:r>
              <a:rPr lang="en-US" sz="2300" u="sng">
                <a:latin typeface="Average"/>
                <a:ea typeface="Average"/>
                <a:cs typeface="Average"/>
                <a:sym typeface="Average"/>
              </a:rPr>
              <a:t> </a:t>
            </a:r>
            <a:r>
              <a:rPr lang="en-US" sz="2300">
                <a:latin typeface="Average"/>
                <a:ea typeface="Average"/>
                <a:cs typeface="Average"/>
                <a:sym typeface="Average"/>
              </a:rPr>
              <a:t> </a:t>
            </a:r>
            <a:endParaRPr sz="2300">
              <a:latin typeface="Average"/>
              <a:ea typeface="Average"/>
              <a:cs typeface="Average"/>
              <a:sym typeface="Average"/>
            </a:endParaRPr>
          </a:p>
          <a:p>
            <a:pPr marL="0" lvl="0" indent="0" algn="l" rtl="0">
              <a:lnSpc>
                <a:spcPct val="100000"/>
              </a:lnSpc>
              <a:spcBef>
                <a:spcPts val="0"/>
              </a:spcBef>
              <a:spcAft>
                <a:spcPts val="0"/>
              </a:spcAft>
              <a:buNone/>
            </a:pPr>
            <a:r>
              <a:rPr lang="en-US" sz="2300">
                <a:latin typeface="Average"/>
                <a:ea typeface="Average"/>
                <a:cs typeface="Average"/>
                <a:sym typeface="Average"/>
              </a:rPr>
              <a:t>Heidi </a:t>
            </a:r>
            <a:r>
              <a:rPr lang="en-US" sz="2300" err="1">
                <a:latin typeface="Average"/>
                <a:ea typeface="Average"/>
                <a:cs typeface="Average"/>
                <a:sym typeface="Average"/>
              </a:rPr>
              <a:t>Moawad</a:t>
            </a:r>
            <a:r>
              <a:rPr lang="en-US" sz="2300">
                <a:latin typeface="Average"/>
                <a:ea typeface="Average"/>
                <a:cs typeface="Average"/>
                <a:sym typeface="Average"/>
              </a:rPr>
              <a:t>, M. D. (2021, August 19). </a:t>
            </a:r>
            <a:r>
              <a:rPr lang="en-US" sz="2300" i="1">
                <a:latin typeface="Average"/>
                <a:ea typeface="Average"/>
                <a:cs typeface="Average"/>
                <a:sym typeface="Average"/>
              </a:rPr>
              <a:t>Speaking </a:t>
            </a:r>
            <a:endParaRPr sz="2300" i="1">
              <a:latin typeface="Average"/>
              <a:ea typeface="Average"/>
              <a:cs typeface="Average"/>
              <a:sym typeface="Average"/>
            </a:endParaRPr>
          </a:p>
          <a:p>
            <a:pPr marL="0" lvl="0" indent="457200" algn="l" rtl="0">
              <a:lnSpc>
                <a:spcPct val="100000"/>
              </a:lnSpc>
              <a:spcBef>
                <a:spcPts val="0"/>
              </a:spcBef>
              <a:spcAft>
                <a:spcPts val="0"/>
              </a:spcAft>
              <a:buNone/>
            </a:pPr>
            <a:r>
              <a:rPr lang="en-US" sz="2300" i="1">
                <a:latin typeface="Average"/>
                <a:ea typeface="Average"/>
                <a:cs typeface="Average"/>
                <a:sym typeface="Average"/>
              </a:rPr>
              <a:t>two languages can aid in stroke recovery.</a:t>
            </a:r>
            <a:r>
              <a:rPr lang="en-US" sz="2300">
                <a:latin typeface="Average"/>
                <a:ea typeface="Average"/>
                <a:cs typeface="Average"/>
                <a:sym typeface="Average"/>
              </a:rPr>
              <a:t> </a:t>
            </a:r>
            <a:endParaRPr sz="2300">
              <a:latin typeface="Average"/>
              <a:ea typeface="Average"/>
              <a:cs typeface="Average"/>
              <a:sym typeface="Average"/>
            </a:endParaRPr>
          </a:p>
          <a:p>
            <a:pPr marL="0" lvl="0" indent="457200" algn="l" rtl="0">
              <a:lnSpc>
                <a:spcPct val="100000"/>
              </a:lnSpc>
              <a:spcBef>
                <a:spcPts val="0"/>
              </a:spcBef>
              <a:spcAft>
                <a:spcPts val="0"/>
              </a:spcAft>
              <a:buNone/>
            </a:pPr>
            <a:r>
              <a:rPr lang="en-US" sz="2300" err="1">
                <a:latin typeface="Average"/>
                <a:ea typeface="Average"/>
                <a:cs typeface="Average"/>
                <a:sym typeface="Average"/>
              </a:rPr>
              <a:t>Verywell</a:t>
            </a:r>
            <a:r>
              <a:rPr lang="en-US" sz="2300">
                <a:latin typeface="Average"/>
                <a:ea typeface="Average"/>
                <a:cs typeface="Average"/>
                <a:sym typeface="Average"/>
              </a:rPr>
              <a:t> Health. Retrieved March 4, 2022, from </a:t>
            </a:r>
            <a:endParaRPr sz="2300">
              <a:latin typeface="Average"/>
              <a:ea typeface="Average"/>
              <a:cs typeface="Average"/>
              <a:sym typeface="Average"/>
            </a:endParaRPr>
          </a:p>
          <a:p>
            <a:pPr marL="457200" lvl="0" indent="0" algn="l" rtl="0">
              <a:lnSpc>
                <a:spcPct val="100000"/>
              </a:lnSpc>
              <a:spcBef>
                <a:spcPts val="0"/>
              </a:spcBef>
              <a:spcAft>
                <a:spcPts val="0"/>
              </a:spcAft>
              <a:buNone/>
            </a:pPr>
            <a:r>
              <a:rPr lang="en-US" sz="2300">
                <a:latin typeface="Average"/>
                <a:ea typeface="Average"/>
                <a:cs typeface="Average"/>
                <a:sym typeface="Average"/>
              </a:rPr>
              <a:t>https://</a:t>
            </a:r>
            <a:r>
              <a:rPr lang="en-US" sz="2300" err="1">
                <a:latin typeface="Average"/>
                <a:ea typeface="Average"/>
                <a:cs typeface="Average"/>
                <a:sym typeface="Average"/>
              </a:rPr>
              <a:t>www.verywellhealth.com</a:t>
            </a:r>
            <a:r>
              <a:rPr lang="en-US" sz="2300">
                <a:latin typeface="Average"/>
                <a:ea typeface="Average"/>
                <a:cs typeface="Average"/>
                <a:sym typeface="Average"/>
              </a:rPr>
              <a:t>/bilingualism-offers-stoke-protection-3145916   </a:t>
            </a:r>
            <a:endParaRPr sz="2300">
              <a:latin typeface="Average"/>
              <a:ea typeface="Average"/>
              <a:cs typeface="Average"/>
              <a:sym typeface="Average"/>
            </a:endParaRPr>
          </a:p>
          <a:p>
            <a:pPr marL="0" lvl="0" indent="0" algn="l" rtl="0">
              <a:spcBef>
                <a:spcPts val="0"/>
              </a:spcBef>
              <a:spcAft>
                <a:spcPts val="0"/>
              </a:spcAft>
              <a:buNone/>
            </a:pPr>
            <a:r>
              <a:rPr lang="en-US" sz="2300">
                <a:latin typeface="Average"/>
                <a:ea typeface="Average"/>
                <a:cs typeface="Average"/>
                <a:sym typeface="Average"/>
              </a:rPr>
              <a:t>Kiran, S., Sandberg, C., Gray, T., Ascenso, E., &amp; Kester, E. (2013). </a:t>
            </a:r>
            <a:endParaRPr sz="2300">
              <a:latin typeface="Average"/>
              <a:ea typeface="Average"/>
              <a:cs typeface="Average"/>
              <a:sym typeface="Average"/>
            </a:endParaRPr>
          </a:p>
          <a:p>
            <a:pPr marL="0" lvl="0" indent="457200" algn="l" rtl="0">
              <a:spcBef>
                <a:spcPts val="0"/>
              </a:spcBef>
              <a:spcAft>
                <a:spcPts val="0"/>
              </a:spcAft>
              <a:buNone/>
            </a:pPr>
            <a:r>
              <a:rPr lang="en-US" sz="2300">
                <a:latin typeface="Average"/>
                <a:ea typeface="Average"/>
                <a:cs typeface="Average"/>
                <a:sym typeface="Average"/>
              </a:rPr>
              <a:t>Rehabilitation in bilingual aphasia: Evidence for within- and </a:t>
            </a:r>
            <a:endParaRPr sz="2300">
              <a:latin typeface="Average"/>
              <a:ea typeface="Average"/>
              <a:cs typeface="Average"/>
              <a:sym typeface="Average"/>
            </a:endParaRPr>
          </a:p>
          <a:p>
            <a:pPr marL="0" lvl="0" indent="457200" algn="l" rtl="0">
              <a:spcBef>
                <a:spcPts val="0"/>
              </a:spcBef>
              <a:spcAft>
                <a:spcPts val="0"/>
              </a:spcAft>
              <a:buNone/>
            </a:pPr>
            <a:r>
              <a:rPr lang="en-US" sz="2300">
                <a:latin typeface="Average"/>
                <a:ea typeface="Average"/>
                <a:cs typeface="Average"/>
                <a:sym typeface="Average"/>
              </a:rPr>
              <a:t>between-language generalization</a:t>
            </a:r>
            <a:r>
              <a:rPr lang="en-US" sz="2300" i="1">
                <a:latin typeface="Average"/>
                <a:ea typeface="Average"/>
                <a:cs typeface="Average"/>
                <a:sym typeface="Average"/>
              </a:rPr>
              <a:t>. American Journal </a:t>
            </a:r>
            <a:endParaRPr sz="2300" i="1">
              <a:latin typeface="Average"/>
              <a:ea typeface="Average"/>
              <a:cs typeface="Average"/>
              <a:sym typeface="Average"/>
            </a:endParaRPr>
          </a:p>
          <a:p>
            <a:pPr marL="0" lvl="0" indent="457200" algn="l" rtl="0">
              <a:spcBef>
                <a:spcPts val="0"/>
              </a:spcBef>
              <a:spcAft>
                <a:spcPts val="0"/>
              </a:spcAft>
              <a:buNone/>
            </a:pPr>
            <a:r>
              <a:rPr lang="en-US" sz="2300" i="1">
                <a:latin typeface="Average"/>
                <a:ea typeface="Average"/>
                <a:cs typeface="Average"/>
                <a:sym typeface="Average"/>
              </a:rPr>
              <a:t>of Speech - Language Pathology (Online), 22</a:t>
            </a:r>
            <a:r>
              <a:rPr lang="en-US" sz="2300">
                <a:latin typeface="Average"/>
                <a:ea typeface="Average"/>
                <a:cs typeface="Average"/>
                <a:sym typeface="Average"/>
              </a:rPr>
              <a:t>(2), S298-S309. </a:t>
            </a:r>
            <a:endParaRPr sz="2300">
              <a:latin typeface="Average"/>
              <a:ea typeface="Average"/>
              <a:cs typeface="Average"/>
              <a:sym typeface="Average"/>
            </a:endParaRPr>
          </a:p>
          <a:p>
            <a:pPr marL="0" lvl="0" indent="457200" algn="l" rtl="0">
              <a:spcBef>
                <a:spcPts val="0"/>
              </a:spcBef>
              <a:spcAft>
                <a:spcPts val="0"/>
              </a:spcAft>
              <a:buNone/>
            </a:pPr>
            <a:r>
              <a:rPr lang="en-US" sz="2300">
                <a:latin typeface="Average"/>
                <a:ea typeface="Average"/>
                <a:cs typeface="Average"/>
                <a:sym typeface="Average"/>
              </a:rPr>
              <a:t>doi:http://</a:t>
            </a:r>
            <a:r>
              <a:rPr lang="en-US" sz="2300" err="1">
                <a:latin typeface="Average"/>
                <a:ea typeface="Average"/>
                <a:cs typeface="Average"/>
                <a:sym typeface="Average"/>
              </a:rPr>
              <a:t>dx.doi.org</a:t>
            </a:r>
            <a:r>
              <a:rPr lang="en-US" sz="2300">
                <a:latin typeface="Average"/>
                <a:ea typeface="Average"/>
                <a:cs typeface="Average"/>
                <a:sym typeface="Average"/>
              </a:rPr>
              <a:t>/10.1044/1058-0360(2013/12-0085)  </a:t>
            </a:r>
            <a:endParaRPr sz="2300">
              <a:latin typeface="Average"/>
              <a:ea typeface="Average"/>
              <a:cs typeface="Average"/>
              <a:sym typeface="Average"/>
            </a:endParaRPr>
          </a:p>
          <a:p>
            <a:pPr marL="0" lvl="0" indent="0" algn="l" rtl="0">
              <a:lnSpc>
                <a:spcPct val="100000"/>
              </a:lnSpc>
              <a:spcBef>
                <a:spcPts val="0"/>
              </a:spcBef>
              <a:spcAft>
                <a:spcPts val="0"/>
              </a:spcAft>
              <a:buNone/>
            </a:pPr>
            <a:r>
              <a:rPr lang="en-US" sz="2300">
                <a:latin typeface="Average"/>
                <a:ea typeface="Average"/>
                <a:cs typeface="Average"/>
                <a:sym typeface="Average"/>
              </a:rPr>
              <a:t>National Institute on Deafness and Other </a:t>
            </a:r>
            <a:endParaRPr sz="2300">
              <a:latin typeface="Average"/>
              <a:ea typeface="Average"/>
              <a:cs typeface="Average"/>
              <a:sym typeface="Average"/>
            </a:endParaRPr>
          </a:p>
          <a:p>
            <a:pPr marL="457200" lvl="0" indent="0" algn="l" rtl="0">
              <a:lnSpc>
                <a:spcPct val="100000"/>
              </a:lnSpc>
              <a:spcBef>
                <a:spcPts val="0"/>
              </a:spcBef>
              <a:spcAft>
                <a:spcPts val="0"/>
              </a:spcAft>
              <a:buNone/>
            </a:pPr>
            <a:r>
              <a:rPr lang="en-US" sz="2300">
                <a:latin typeface="Average"/>
                <a:ea typeface="Average"/>
                <a:cs typeface="Average"/>
                <a:sym typeface="Average"/>
              </a:rPr>
              <a:t>Communication Disorders. (2015). NIDCD </a:t>
            </a:r>
            <a:r>
              <a:rPr lang="en-US" sz="2300" i="1">
                <a:latin typeface="Average"/>
                <a:ea typeface="Average"/>
                <a:cs typeface="Average"/>
                <a:sym typeface="Average"/>
              </a:rPr>
              <a:t>f</a:t>
            </a:r>
            <a:r>
              <a:rPr lang="en-US" sz="2300">
                <a:latin typeface="Average"/>
                <a:ea typeface="Average"/>
                <a:cs typeface="Average"/>
                <a:sym typeface="Average"/>
              </a:rPr>
              <a:t>act </a:t>
            </a:r>
            <a:r>
              <a:rPr lang="en-US" sz="2300" i="1">
                <a:latin typeface="Average"/>
                <a:ea typeface="Average"/>
                <a:cs typeface="Average"/>
                <a:sym typeface="Average"/>
              </a:rPr>
              <a:t>s</a:t>
            </a:r>
            <a:r>
              <a:rPr lang="en-US" sz="2300">
                <a:latin typeface="Average"/>
                <a:ea typeface="Average"/>
                <a:cs typeface="Average"/>
                <a:sym typeface="Average"/>
              </a:rPr>
              <a:t>heet: Aphasia [PDF] [NIH Pub. No. 97-4257]. Retrieved from </a:t>
            </a:r>
            <a:r>
              <a:rPr lang="en-US" sz="2300">
                <a:solidFill>
                  <a:schemeClr val="bg1">
                    <a:lumMod val="50000"/>
                  </a:schemeClr>
                </a:solidFill>
                <a:uFill>
                  <a:noFill/>
                </a:uFill>
                <a:latin typeface="Average"/>
                <a:ea typeface="Average"/>
                <a:cs typeface="Average"/>
                <a:sym typeface="Average"/>
                <a:hlinkClick r:id="rId6">
                  <a:extLst>
                    <a:ext uri="{A12FA001-AC4F-418D-AE19-62706E023703}">
                      <ahyp:hlinkClr xmlns:ahyp="http://schemas.microsoft.com/office/drawing/2018/hyperlinkcolor" val="tx"/>
                    </a:ext>
                  </a:extLst>
                </a:hlinkClick>
              </a:rPr>
              <a:t>https://www.nidcd.nih.gov/sites/default/files/Documents/health/voice/Aphasia6-1-16.pdf</a:t>
            </a:r>
            <a:r>
              <a:rPr lang="en-US" sz="2300" u="sng">
                <a:solidFill>
                  <a:schemeClr val="bg1">
                    <a:lumMod val="50000"/>
                  </a:schemeClr>
                </a:solidFill>
                <a:latin typeface="Average"/>
                <a:ea typeface="Average"/>
                <a:cs typeface="Average"/>
                <a:sym typeface="Average"/>
              </a:rPr>
              <a:t> </a:t>
            </a:r>
            <a:endParaRPr sz="2300">
              <a:solidFill>
                <a:schemeClr val="bg1">
                  <a:lumMod val="50000"/>
                </a:schemeClr>
              </a:solidFill>
              <a:latin typeface="Average"/>
              <a:ea typeface="Average"/>
              <a:cs typeface="Average"/>
              <a:sym typeface="Average"/>
            </a:endParaRPr>
          </a:p>
          <a:p>
            <a:pPr marL="0" lvl="0" indent="0" algn="l" rtl="0">
              <a:lnSpc>
                <a:spcPct val="100000"/>
              </a:lnSpc>
              <a:spcBef>
                <a:spcPts val="0"/>
              </a:spcBef>
              <a:spcAft>
                <a:spcPts val="0"/>
              </a:spcAft>
              <a:buNone/>
            </a:pPr>
            <a:r>
              <a:rPr lang="en-US" sz="2300">
                <a:latin typeface="Average"/>
                <a:ea typeface="Average"/>
                <a:cs typeface="Average"/>
                <a:sym typeface="Average"/>
              </a:rPr>
              <a:t>Threats, T., &amp; Worrall, L. (2004). Classifying communication </a:t>
            </a:r>
            <a:endParaRPr sz="2300">
              <a:latin typeface="Average"/>
              <a:ea typeface="Average"/>
              <a:cs typeface="Average"/>
              <a:sym typeface="Average"/>
            </a:endParaRPr>
          </a:p>
          <a:p>
            <a:pPr marL="0" lvl="0" indent="457200" algn="l" rtl="0">
              <a:lnSpc>
                <a:spcPct val="100000"/>
              </a:lnSpc>
              <a:spcBef>
                <a:spcPts val="0"/>
              </a:spcBef>
              <a:spcAft>
                <a:spcPts val="0"/>
              </a:spcAft>
              <a:buNone/>
            </a:pPr>
            <a:r>
              <a:rPr lang="en-US" sz="2300">
                <a:latin typeface="Average"/>
                <a:ea typeface="Average"/>
                <a:cs typeface="Average"/>
                <a:sym typeface="Average"/>
              </a:rPr>
              <a:t>disability using the ICF. </a:t>
            </a:r>
            <a:r>
              <a:rPr lang="en-US" sz="2300" i="1">
                <a:latin typeface="Average"/>
                <a:ea typeface="Average"/>
                <a:cs typeface="Average"/>
                <a:sym typeface="Average"/>
              </a:rPr>
              <a:t>Advances In Speech Language </a:t>
            </a:r>
            <a:endParaRPr sz="2300" i="1">
              <a:latin typeface="Average"/>
              <a:ea typeface="Average"/>
              <a:cs typeface="Average"/>
              <a:sym typeface="Average"/>
            </a:endParaRPr>
          </a:p>
          <a:p>
            <a:pPr marL="0" lvl="0" indent="457200" algn="l" rtl="0">
              <a:lnSpc>
                <a:spcPct val="100000"/>
              </a:lnSpc>
              <a:spcBef>
                <a:spcPts val="0"/>
              </a:spcBef>
              <a:spcAft>
                <a:spcPts val="0"/>
              </a:spcAft>
              <a:buNone/>
            </a:pPr>
            <a:r>
              <a:rPr lang="en-US" sz="2300" i="1">
                <a:latin typeface="Average"/>
                <a:ea typeface="Average"/>
                <a:cs typeface="Average"/>
                <a:sym typeface="Average"/>
              </a:rPr>
              <a:t>Pathology, 6, </a:t>
            </a:r>
            <a:r>
              <a:rPr lang="en-US" sz="2300">
                <a:latin typeface="Average"/>
                <a:ea typeface="Average"/>
                <a:cs typeface="Average"/>
                <a:sym typeface="Average"/>
              </a:rPr>
              <a:t>53–62.</a:t>
            </a:r>
            <a:endParaRPr sz="2300">
              <a:latin typeface="Average"/>
              <a:ea typeface="Average"/>
              <a:cs typeface="Average"/>
              <a:sym typeface="Average"/>
            </a:endParaRPr>
          </a:p>
          <a:p>
            <a:pPr marL="0" lvl="0" indent="457200" algn="l" rtl="0">
              <a:lnSpc>
                <a:spcPct val="100000"/>
              </a:lnSpc>
              <a:spcBef>
                <a:spcPts val="0"/>
              </a:spcBef>
              <a:spcAft>
                <a:spcPts val="0"/>
              </a:spcAft>
              <a:buNone/>
            </a:pPr>
            <a:endParaRPr sz="2300">
              <a:latin typeface="Average"/>
              <a:ea typeface="Average"/>
              <a:cs typeface="Average"/>
              <a:sym typeface="Average"/>
            </a:endParaRPr>
          </a:p>
        </p:txBody>
      </p:sp>
      <p:graphicFrame>
        <p:nvGraphicFramePr>
          <p:cNvPr id="72" name="Google Shape;72;p1"/>
          <p:cNvGraphicFramePr/>
          <p:nvPr/>
        </p:nvGraphicFramePr>
        <p:xfrm>
          <a:off x="32922900" y="7960087"/>
          <a:ext cx="10250400" cy="10617475"/>
        </p:xfrm>
        <a:graphic>
          <a:graphicData uri="http://schemas.openxmlformats.org/drawingml/2006/table">
            <a:tbl>
              <a:tblPr>
                <a:noFill/>
                <a:tableStyleId>{E01F1D1E-58E3-4B28-9F6A-8AF2136B134B}</a:tableStyleId>
              </a:tblPr>
              <a:tblGrid>
                <a:gridCol w="10250400">
                  <a:extLst>
                    <a:ext uri="{9D8B030D-6E8A-4147-A177-3AD203B41FA5}">
                      <a16:colId xmlns:a16="http://schemas.microsoft.com/office/drawing/2014/main" val="20000"/>
                    </a:ext>
                  </a:extLst>
                </a:gridCol>
              </a:tblGrid>
              <a:tr h="10617475">
                <a:tc>
                  <a:txBody>
                    <a:bodyPr/>
                    <a:lstStyle/>
                    <a:p>
                      <a:pPr marL="0" lvl="0" indent="0" algn="l" rtl="0">
                        <a:lnSpc>
                          <a:spcPct val="100000"/>
                        </a:lnSpc>
                        <a:spcBef>
                          <a:spcPts val="0"/>
                        </a:spcBef>
                        <a:spcAft>
                          <a:spcPts val="0"/>
                        </a:spcAft>
                        <a:buNone/>
                      </a:pPr>
                      <a:r>
                        <a:rPr lang="en-US" sz="3200">
                          <a:solidFill>
                            <a:srgbClr val="000000"/>
                          </a:solidFill>
                          <a:latin typeface="Average"/>
                          <a:ea typeface="Average"/>
                          <a:cs typeface="Average"/>
                          <a:sym typeface="Average"/>
                        </a:rPr>
                        <a:t>For questions 1-4, rate on a scale of 1-5 if you agree or disagree with the following statement. E.g., </a:t>
                      </a:r>
                      <a:r>
                        <a:rPr lang="en-US" sz="3200" b="1">
                          <a:solidFill>
                            <a:srgbClr val="000000"/>
                          </a:solidFill>
                          <a:latin typeface="Average"/>
                          <a:ea typeface="Average"/>
                          <a:cs typeface="Average"/>
                          <a:sym typeface="Average"/>
                        </a:rPr>
                        <a:t>1-strongly disagree 2 3 4 5-strongly agree.</a:t>
                      </a:r>
                      <a:endParaRPr sz="3200">
                        <a:solidFill>
                          <a:srgbClr val="000000"/>
                        </a:solidFill>
                        <a:latin typeface="Average"/>
                        <a:ea typeface="Average"/>
                        <a:cs typeface="Average"/>
                        <a:sym typeface="Average"/>
                      </a:endParaRPr>
                    </a:p>
                    <a:p>
                      <a:pPr marL="457200" lvl="0" indent="-431800" algn="l" rtl="0">
                        <a:lnSpc>
                          <a:spcPct val="100000"/>
                        </a:lnSpc>
                        <a:spcBef>
                          <a:spcPts val="0"/>
                        </a:spcBef>
                        <a:spcAft>
                          <a:spcPts val="0"/>
                        </a:spcAft>
                        <a:buSzPts val="3200"/>
                        <a:buFont typeface="Average"/>
                        <a:buAutoNum type="arabicPeriod"/>
                      </a:pPr>
                      <a:r>
                        <a:rPr lang="en-US" sz="3200">
                          <a:solidFill>
                            <a:srgbClr val="000000"/>
                          </a:solidFill>
                          <a:latin typeface="Average"/>
                          <a:ea typeface="Average"/>
                          <a:cs typeface="Average"/>
                          <a:sym typeface="Average"/>
                        </a:rPr>
                        <a:t>My primary language is more affected than my secondary language. </a:t>
                      </a:r>
                      <a:endParaRPr sz="3200" b="1">
                        <a:solidFill>
                          <a:srgbClr val="000000"/>
                        </a:solidFill>
                        <a:latin typeface="Average"/>
                        <a:ea typeface="Average"/>
                        <a:cs typeface="Average"/>
                        <a:sym typeface="Average"/>
                      </a:endParaRPr>
                    </a:p>
                    <a:p>
                      <a:pPr marL="457200" lvl="0" indent="-431800" algn="l" rtl="0">
                        <a:lnSpc>
                          <a:spcPct val="100000"/>
                        </a:lnSpc>
                        <a:spcBef>
                          <a:spcPts val="0"/>
                        </a:spcBef>
                        <a:spcAft>
                          <a:spcPts val="0"/>
                        </a:spcAft>
                        <a:buClr>
                          <a:srgbClr val="000000"/>
                        </a:buClr>
                        <a:buSzPts val="3200"/>
                        <a:buFont typeface="Average"/>
                        <a:buAutoNum type="arabicPeriod"/>
                      </a:pPr>
                      <a:r>
                        <a:rPr lang="en-US" sz="3200">
                          <a:solidFill>
                            <a:srgbClr val="000000"/>
                          </a:solidFill>
                          <a:latin typeface="Average"/>
                          <a:ea typeface="Average"/>
                          <a:cs typeface="Average"/>
                          <a:sym typeface="Average"/>
                        </a:rPr>
                        <a:t>My secondary language is more affected than my primary language. </a:t>
                      </a:r>
                      <a:endParaRPr sz="3200">
                        <a:solidFill>
                          <a:srgbClr val="000000"/>
                        </a:solidFill>
                        <a:latin typeface="Average"/>
                        <a:ea typeface="Average"/>
                        <a:cs typeface="Average"/>
                        <a:sym typeface="Average"/>
                      </a:endParaRPr>
                    </a:p>
                    <a:p>
                      <a:pPr marL="457200" lvl="0" indent="-431800" algn="l" rtl="0">
                        <a:lnSpc>
                          <a:spcPct val="100000"/>
                        </a:lnSpc>
                        <a:spcBef>
                          <a:spcPts val="0"/>
                        </a:spcBef>
                        <a:spcAft>
                          <a:spcPts val="0"/>
                        </a:spcAft>
                        <a:buClr>
                          <a:srgbClr val="000000"/>
                        </a:buClr>
                        <a:buSzPts val="3200"/>
                        <a:buFont typeface="Average"/>
                        <a:buAutoNum type="arabicPeriod"/>
                      </a:pPr>
                      <a:r>
                        <a:rPr lang="en-US" sz="3200">
                          <a:solidFill>
                            <a:srgbClr val="000000"/>
                          </a:solidFill>
                          <a:latin typeface="Average"/>
                          <a:ea typeface="Average"/>
                          <a:cs typeface="Average"/>
                          <a:sym typeface="Average"/>
                        </a:rPr>
                        <a:t>My primary language and secondary language are both equally affected. </a:t>
                      </a:r>
                      <a:endParaRPr sz="3200" b="1">
                        <a:solidFill>
                          <a:srgbClr val="000000"/>
                        </a:solidFill>
                        <a:latin typeface="Average"/>
                        <a:ea typeface="Average"/>
                        <a:cs typeface="Average"/>
                        <a:sym typeface="Average"/>
                      </a:endParaRPr>
                    </a:p>
                    <a:p>
                      <a:pPr marL="457200" lvl="0" indent="-431800" algn="l" rtl="0">
                        <a:lnSpc>
                          <a:spcPct val="100000"/>
                        </a:lnSpc>
                        <a:spcBef>
                          <a:spcPts val="0"/>
                        </a:spcBef>
                        <a:spcAft>
                          <a:spcPts val="0"/>
                        </a:spcAft>
                        <a:buClr>
                          <a:srgbClr val="000000"/>
                        </a:buClr>
                        <a:buSzPts val="3200"/>
                        <a:buFont typeface="Average"/>
                        <a:buAutoNum type="arabicPeriod"/>
                      </a:pPr>
                      <a:r>
                        <a:rPr lang="en-US" sz="3200">
                          <a:solidFill>
                            <a:srgbClr val="000000"/>
                          </a:solidFill>
                          <a:latin typeface="Average"/>
                          <a:ea typeface="Average"/>
                          <a:cs typeface="Average"/>
                          <a:sym typeface="Average"/>
                        </a:rPr>
                        <a:t>I often code-switch (move from one language to another language) when I have difficulty explaining something in one language. </a:t>
                      </a:r>
                      <a:endParaRPr sz="3200">
                        <a:solidFill>
                          <a:srgbClr val="000000"/>
                        </a:solidFill>
                        <a:latin typeface="Average"/>
                        <a:ea typeface="Average"/>
                        <a:cs typeface="Average"/>
                        <a:sym typeface="Average"/>
                      </a:endParaRPr>
                    </a:p>
                    <a:p>
                      <a:pPr marL="0" lvl="0" indent="0" algn="l" rtl="0">
                        <a:lnSpc>
                          <a:spcPct val="100000"/>
                        </a:lnSpc>
                        <a:spcBef>
                          <a:spcPts val="0"/>
                        </a:spcBef>
                        <a:spcAft>
                          <a:spcPts val="0"/>
                        </a:spcAft>
                        <a:buNone/>
                      </a:pPr>
                      <a:r>
                        <a:rPr lang="en-US" sz="3200">
                          <a:solidFill>
                            <a:srgbClr val="000000"/>
                          </a:solidFill>
                          <a:latin typeface="Average"/>
                          <a:ea typeface="Average"/>
                          <a:cs typeface="Average"/>
                          <a:sym typeface="Average"/>
                        </a:rPr>
                        <a:t>For questions 5-6, please write out a detailed response to the best of your abilities.</a:t>
                      </a:r>
                      <a:endParaRPr sz="3200">
                        <a:solidFill>
                          <a:srgbClr val="000000"/>
                        </a:solidFill>
                        <a:latin typeface="Average"/>
                        <a:ea typeface="Average"/>
                        <a:cs typeface="Average"/>
                        <a:sym typeface="Average"/>
                      </a:endParaRPr>
                    </a:p>
                    <a:p>
                      <a:pPr marL="457200" lvl="0" indent="-431800" algn="l" rtl="0">
                        <a:lnSpc>
                          <a:spcPct val="100000"/>
                        </a:lnSpc>
                        <a:spcBef>
                          <a:spcPts val="0"/>
                        </a:spcBef>
                        <a:spcAft>
                          <a:spcPts val="0"/>
                        </a:spcAft>
                        <a:buClr>
                          <a:srgbClr val="000000"/>
                        </a:buClr>
                        <a:buSzPts val="3200"/>
                        <a:buFont typeface="Average"/>
                        <a:buAutoNum type="arabicPeriod"/>
                      </a:pPr>
                      <a:r>
                        <a:rPr lang="en-US" sz="3200">
                          <a:solidFill>
                            <a:srgbClr val="000000"/>
                          </a:solidFill>
                          <a:latin typeface="Average"/>
                          <a:ea typeface="Average"/>
                          <a:cs typeface="Average"/>
                          <a:sym typeface="Average"/>
                        </a:rPr>
                        <a:t>What language do you find yourself gravitating towards when you are experiencing an aphasic moment? Why do you think you find yourself gravitating towards this specific language? </a:t>
                      </a:r>
                      <a:endParaRPr sz="3200">
                        <a:solidFill>
                          <a:srgbClr val="000000"/>
                        </a:solidFill>
                        <a:latin typeface="Average"/>
                        <a:ea typeface="Average"/>
                        <a:cs typeface="Average"/>
                        <a:sym typeface="Average"/>
                      </a:endParaRPr>
                    </a:p>
                    <a:p>
                      <a:pPr marL="457200" lvl="0" indent="-431800" algn="l" rtl="0">
                        <a:lnSpc>
                          <a:spcPct val="100000"/>
                        </a:lnSpc>
                        <a:spcBef>
                          <a:spcPts val="0"/>
                        </a:spcBef>
                        <a:spcAft>
                          <a:spcPts val="0"/>
                        </a:spcAft>
                        <a:buClr>
                          <a:srgbClr val="000000"/>
                        </a:buClr>
                        <a:buSzPts val="3200"/>
                        <a:buFont typeface="Average"/>
                        <a:buAutoNum type="arabicPeriod"/>
                      </a:pPr>
                      <a:r>
                        <a:rPr lang="en-US" sz="3200">
                          <a:solidFill>
                            <a:srgbClr val="000000"/>
                          </a:solidFill>
                          <a:latin typeface="Average"/>
                          <a:ea typeface="Average"/>
                          <a:cs typeface="Average"/>
                          <a:sym typeface="Average"/>
                        </a:rPr>
                        <a:t>What difficulties do you present with when you’re trying to express your wants and needs?</a:t>
                      </a:r>
                      <a:endParaRPr sz="3200">
                        <a:solidFill>
                          <a:srgbClr val="000000"/>
                        </a:solidFill>
                        <a:latin typeface="Average"/>
                        <a:ea typeface="Average"/>
                        <a:cs typeface="Average"/>
                        <a:sym typeface="Average"/>
                      </a:endParaRPr>
                    </a:p>
                  </a:txBody>
                  <a:tcPr marL="91425" marR="91425" marT="91425" marB="91425">
                    <a:solidFill>
                      <a:srgbClr val="FFFFFF"/>
                    </a:solidFill>
                  </a:tcPr>
                </a:tc>
                <a:extLst>
                  <a:ext uri="{0D108BD9-81ED-4DB2-BD59-A6C34878D82A}">
                    <a16:rowId xmlns:a16="http://schemas.microsoft.com/office/drawing/2014/main" val="10000"/>
                  </a:ext>
                </a:extLst>
              </a:tr>
            </a:tbl>
          </a:graphicData>
        </a:graphic>
      </p:graphicFrame>
      <p:pic>
        <p:nvPicPr>
          <p:cNvPr id="73" name="Google Shape;73;p1" descr="BLUE.png"/>
          <p:cNvPicPr preferRelativeResize="0"/>
          <p:nvPr/>
        </p:nvPicPr>
        <p:blipFill rotWithShape="1">
          <a:blip r:embed="rId7">
            <a:alphaModFix/>
          </a:blip>
          <a:srcRect/>
          <a:stretch/>
        </p:blipFill>
        <p:spPr>
          <a:xfrm>
            <a:off x="17175075" y="11838337"/>
            <a:ext cx="7824949" cy="7640824"/>
          </a:xfrm>
          <a:prstGeom prst="rect">
            <a:avLst/>
          </a:prstGeom>
          <a:noFill/>
          <a:ln>
            <a:noFill/>
          </a:ln>
        </p:spPr>
      </p:pic>
      <p:sp>
        <p:nvSpPr>
          <p:cNvPr id="74" name="Google Shape;74;p1"/>
          <p:cNvSpPr txBox="1"/>
          <p:nvPr/>
        </p:nvSpPr>
        <p:spPr>
          <a:xfrm>
            <a:off x="11580750" y="6768425"/>
            <a:ext cx="9908400" cy="25234500"/>
          </a:xfrm>
          <a:prstGeom prst="rect">
            <a:avLst/>
          </a:prstGeom>
          <a:solidFill>
            <a:srgbClr val="FFFFFF"/>
          </a:solidFill>
          <a:ln>
            <a:noFill/>
          </a:ln>
        </p:spPr>
        <p:txBody>
          <a:bodyPr spcFirstLastPara="1" wrap="square" lIns="457200" tIns="457200" rIns="457200" bIns="457200" anchor="t" anchorCtr="0">
            <a:noAutofit/>
          </a:bodyPr>
          <a:lstStyle/>
          <a:p>
            <a:pPr marL="0" lvl="0" indent="0" algn="l" rtl="0">
              <a:lnSpc>
                <a:spcPct val="100000"/>
              </a:lnSpc>
              <a:spcBef>
                <a:spcPts val="0"/>
              </a:spcBef>
              <a:spcAft>
                <a:spcPts val="0"/>
              </a:spcAft>
              <a:buNone/>
            </a:pPr>
            <a:r>
              <a:rPr lang="en-US" sz="3300">
                <a:latin typeface="Average"/>
                <a:ea typeface="Average"/>
                <a:cs typeface="Average"/>
                <a:sym typeface="Average"/>
              </a:rPr>
              <a:t>A recent study has tailored different measures such as language-based neuropsychological profiling to identify optimal rehabilitation processes (Fabri, Stewart, &amp; Stevens, 2018). This measure consists of looking at brain activity in participants of both populations and determines how this impacts their expressive and receptive language. The similarities that lie within language processing for both disorders vary based on whether the left hemisphere was impacted by the brain or CVA. Common symptoms such as deficits in word retrieval, pragmatic skills, comprehension, and fluency are all exhibited in individuals with TBI and aphasia (APA, 2013; Threats &amp; Worrall, 2004)</a:t>
            </a:r>
            <a:endParaRPr sz="3300">
              <a:latin typeface="Average"/>
              <a:ea typeface="Average"/>
              <a:cs typeface="Average"/>
              <a:sym typeface="Average"/>
            </a:endParaRPr>
          </a:p>
          <a:p>
            <a:pPr marL="0" lvl="0" indent="0" algn="l" rtl="0">
              <a:lnSpc>
                <a:spcPct val="100000"/>
              </a:lnSpc>
              <a:spcBef>
                <a:spcPts val="0"/>
              </a:spcBef>
              <a:spcAft>
                <a:spcPts val="0"/>
              </a:spcAft>
              <a:buNone/>
            </a:pPr>
            <a:endParaRPr sz="3300" b="1">
              <a:latin typeface="Average"/>
              <a:ea typeface="Average"/>
              <a:cs typeface="Average"/>
              <a:sym typeface="Average"/>
            </a:endParaRPr>
          </a:p>
          <a:p>
            <a:pPr marL="0" lvl="0" indent="0" algn="l" rtl="0">
              <a:lnSpc>
                <a:spcPct val="100000"/>
              </a:lnSpc>
              <a:spcBef>
                <a:spcPts val="0"/>
              </a:spcBef>
              <a:spcAft>
                <a:spcPts val="0"/>
              </a:spcAft>
              <a:buNone/>
            </a:pPr>
            <a:r>
              <a:rPr lang="en-US" sz="3300">
                <a:latin typeface="Average"/>
                <a:ea typeface="Average"/>
                <a:cs typeface="Average"/>
                <a:sym typeface="Average"/>
              </a:rPr>
              <a:t>Bilingualism can be associated with cognitive benefits in healthy people as well as in patients with cognitive impairment which can be due to a stroke or dementia. The relationship between bilingualism and aphasia is more compound. An experiment that was published in the jornal, </a:t>
            </a:r>
            <a:r>
              <a:rPr lang="en-US" sz="3300" i="1">
                <a:latin typeface="Average"/>
                <a:ea typeface="Average"/>
                <a:cs typeface="Average"/>
                <a:sym typeface="Average"/>
              </a:rPr>
              <a:t>Stroke, </a:t>
            </a:r>
            <a:r>
              <a:rPr lang="en-US" sz="3300">
                <a:latin typeface="Average"/>
                <a:ea typeface="Average"/>
                <a:cs typeface="Average"/>
                <a:sym typeface="Average"/>
              </a:rPr>
              <a:t>bilingual stroke survivors were compared to monolingual stroke survivors on tests of cognitive abilities while only 19.6% of monolingual stroke survivors has normal cognitive abilities. The authors believed that this may have occurred due to the brain reserve that is developed in bilingualism (Moawad, 2021). </a:t>
            </a:r>
            <a:endParaRPr sz="3300">
              <a:latin typeface="Average"/>
              <a:ea typeface="Average"/>
              <a:cs typeface="Average"/>
              <a:sym typeface="Average"/>
            </a:endParaRPr>
          </a:p>
          <a:p>
            <a:pPr marL="0" lvl="0" indent="0" algn="l" rtl="0">
              <a:lnSpc>
                <a:spcPct val="100000"/>
              </a:lnSpc>
              <a:spcBef>
                <a:spcPts val="0"/>
              </a:spcBef>
              <a:spcAft>
                <a:spcPts val="0"/>
              </a:spcAft>
              <a:buNone/>
            </a:pPr>
            <a:endParaRPr sz="3300">
              <a:latin typeface="Average"/>
              <a:ea typeface="Average"/>
              <a:cs typeface="Average"/>
              <a:sym typeface="Average"/>
            </a:endParaRPr>
          </a:p>
          <a:p>
            <a:pPr marL="0" lvl="0" indent="0" algn="l" rtl="0">
              <a:lnSpc>
                <a:spcPct val="100000"/>
              </a:lnSpc>
              <a:spcBef>
                <a:spcPts val="0"/>
              </a:spcBef>
              <a:spcAft>
                <a:spcPts val="0"/>
              </a:spcAft>
              <a:buNone/>
            </a:pPr>
            <a:r>
              <a:rPr lang="en-US" sz="3300">
                <a:latin typeface="Average"/>
                <a:ea typeface="Average"/>
                <a:cs typeface="Average"/>
                <a:sym typeface="Average"/>
              </a:rPr>
              <a:t>Kiran’s study on bilingual rehabilitation supports the conclusion of treating clients in their native language first as it results in greater outcomes when compared to the client’s second language (Kiran et al., 2013). There is not an extensive amount of research done on the topic of treating bilingual individuals that have experienced TBI. Many of the research journals present single case studies or case studies with a small sample size. </a:t>
            </a:r>
            <a:endParaRPr sz="3300">
              <a:latin typeface="Average"/>
              <a:ea typeface="Average"/>
              <a:cs typeface="Average"/>
              <a:sym typeface="Average"/>
            </a:endParaRPr>
          </a:p>
          <a:p>
            <a:pPr marL="0" lvl="0" indent="0" algn="l" rtl="0">
              <a:lnSpc>
                <a:spcPct val="100000"/>
              </a:lnSpc>
              <a:spcBef>
                <a:spcPts val="0"/>
              </a:spcBef>
              <a:spcAft>
                <a:spcPts val="0"/>
              </a:spcAft>
              <a:buNone/>
            </a:pPr>
            <a:endParaRPr sz="3300">
              <a:latin typeface="Average"/>
              <a:ea typeface="Average"/>
              <a:cs typeface="Average"/>
              <a:sym typeface="Average"/>
            </a:endParaRPr>
          </a:p>
          <a:p>
            <a:pPr marL="0" lvl="0" indent="0" algn="l" rtl="0">
              <a:lnSpc>
                <a:spcPct val="100000"/>
              </a:lnSpc>
              <a:spcBef>
                <a:spcPts val="0"/>
              </a:spcBef>
              <a:spcAft>
                <a:spcPts val="0"/>
              </a:spcAft>
              <a:buNone/>
            </a:pPr>
            <a:r>
              <a:rPr lang="en-US" sz="3300">
                <a:latin typeface="Average"/>
                <a:ea typeface="Average"/>
                <a:cs typeface="Average"/>
                <a:sym typeface="Average"/>
              </a:rPr>
              <a:t>When providing services and support to the individual, it is essential that professionals educate the caregivers on how they can carry over newly learned skills outside of therapy.  Before collecting any information, caregivers or family members should be given a comprehensive questionnaire containing information on how they communicate together outside of therapy (Kiran et al., 2013).</a:t>
            </a:r>
            <a:endParaRPr sz="3300">
              <a:latin typeface="Average"/>
              <a:ea typeface="Average"/>
              <a:cs typeface="Average"/>
              <a:sym typeface="Average"/>
            </a:endParaRPr>
          </a:p>
          <a:p>
            <a:pPr marL="0" lvl="0" indent="0" algn="l" rtl="0">
              <a:lnSpc>
                <a:spcPct val="100000"/>
              </a:lnSpc>
              <a:spcBef>
                <a:spcPts val="0"/>
              </a:spcBef>
              <a:spcAft>
                <a:spcPts val="0"/>
              </a:spcAft>
              <a:buNone/>
            </a:pPr>
            <a:endParaRPr sz="3200">
              <a:latin typeface="Average"/>
              <a:ea typeface="Average"/>
              <a:cs typeface="Average"/>
              <a:sym typeface="Average"/>
            </a:endParaRPr>
          </a:p>
        </p:txBody>
      </p:sp>
      <p:sp>
        <p:nvSpPr>
          <p:cNvPr id="75" name="Google Shape;75;p1"/>
          <p:cNvSpPr txBox="1"/>
          <p:nvPr/>
        </p:nvSpPr>
        <p:spPr>
          <a:xfrm>
            <a:off x="22097800" y="6208675"/>
            <a:ext cx="10210500" cy="31992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Proposed </a:t>
            </a:r>
            <a:endParaRPr/>
          </a:p>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Methodology</a:t>
            </a:r>
            <a:r>
              <a:rPr lang="en-US" sz="7200" b="1" i="0" u="none" strike="noStrike" cap="none">
                <a:solidFill>
                  <a:srgbClr val="073763"/>
                </a:solidFill>
                <a:latin typeface="Century Gothic"/>
                <a:ea typeface="Century Gothic"/>
                <a:cs typeface="Century Gothic"/>
                <a:sym typeface="Century Gothic"/>
              </a:rPr>
              <a:t> </a:t>
            </a:r>
            <a:endParaRPr/>
          </a:p>
        </p:txBody>
      </p:sp>
      <p:sp>
        <p:nvSpPr>
          <p:cNvPr id="76" name="Google Shape;76;p1"/>
          <p:cNvSpPr txBox="1"/>
          <p:nvPr/>
        </p:nvSpPr>
        <p:spPr>
          <a:xfrm>
            <a:off x="22137675" y="5790863"/>
            <a:ext cx="10210500" cy="21204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Proposed </a:t>
            </a:r>
            <a:endParaRPr/>
          </a:p>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Methodology</a:t>
            </a:r>
            <a:r>
              <a:rPr lang="en-US" sz="7200" b="1" i="0" u="none" strike="noStrike" cap="none">
                <a:solidFill>
                  <a:srgbClr val="073763"/>
                </a:solidFill>
                <a:latin typeface="Century Gothic"/>
                <a:ea typeface="Century Gothic"/>
                <a:cs typeface="Century Gothic"/>
                <a:sym typeface="Century Gothic"/>
              </a:rPr>
              <a:t> </a:t>
            </a:r>
            <a:endParaRPr/>
          </a:p>
        </p:txBody>
      </p:sp>
      <p:sp>
        <p:nvSpPr>
          <p:cNvPr id="77" name="Google Shape;77;p1"/>
          <p:cNvSpPr txBox="1"/>
          <p:nvPr/>
        </p:nvSpPr>
        <p:spPr>
          <a:xfrm>
            <a:off x="22097825" y="7219000"/>
            <a:ext cx="10250400" cy="11616300"/>
          </a:xfrm>
          <a:prstGeom prst="rect">
            <a:avLst/>
          </a:prstGeom>
          <a:solidFill>
            <a:srgbClr val="FFFFFF"/>
          </a:solidFill>
          <a:ln>
            <a:noFill/>
          </a:ln>
        </p:spPr>
        <p:txBody>
          <a:bodyPr spcFirstLastPara="1" wrap="square" lIns="457200" tIns="457200" rIns="457200" bIns="457200" anchor="t" anchorCtr="0">
            <a:noAutofit/>
          </a:bodyPr>
          <a:lstStyle/>
          <a:p>
            <a:pPr marL="457200" marR="0" lvl="0" indent="-444500" algn="l" rtl="0">
              <a:lnSpc>
                <a:spcPct val="100000"/>
              </a:lnSpc>
              <a:spcBef>
                <a:spcPts val="0"/>
              </a:spcBef>
              <a:spcAft>
                <a:spcPts val="0"/>
              </a:spcAft>
              <a:buSzPts val="3400"/>
              <a:buFont typeface="Average"/>
              <a:buChar char="●"/>
            </a:pPr>
            <a:r>
              <a:rPr lang="en-US" sz="3400" i="0" u="sng" strike="noStrike" cap="none">
                <a:latin typeface="Average"/>
                <a:ea typeface="Average"/>
                <a:cs typeface="Average"/>
                <a:sym typeface="Average"/>
              </a:rPr>
              <a:t>Participants:</a:t>
            </a:r>
            <a:r>
              <a:rPr lang="en-US" sz="3400" i="0" u="none" strike="noStrike" cap="none">
                <a:latin typeface="Average"/>
                <a:ea typeface="Average"/>
                <a:cs typeface="Average"/>
                <a:sym typeface="Average"/>
              </a:rPr>
              <a:t> </a:t>
            </a:r>
            <a:r>
              <a:rPr lang="en-US" sz="3400">
                <a:latin typeface="Average"/>
                <a:ea typeface="Average"/>
                <a:cs typeface="Average"/>
                <a:sym typeface="Average"/>
              </a:rPr>
              <a:t>The study will include a minimum of 36 participants that are male and/or female who are bilingual individuals with aphasia; family members and caregivers of these individuals in the tristate area. It is estimated that the age range would be between 35 to 85 years of age.</a:t>
            </a:r>
            <a:endParaRPr sz="3400">
              <a:latin typeface="Average"/>
              <a:ea typeface="Average"/>
              <a:cs typeface="Average"/>
              <a:sym typeface="Average"/>
            </a:endParaRPr>
          </a:p>
          <a:p>
            <a:pPr marL="457200" marR="0" lvl="0" indent="-444500" algn="l" rtl="0">
              <a:lnSpc>
                <a:spcPct val="100000"/>
              </a:lnSpc>
              <a:spcBef>
                <a:spcPts val="0"/>
              </a:spcBef>
              <a:spcAft>
                <a:spcPts val="0"/>
              </a:spcAft>
              <a:buSzPts val="3400"/>
              <a:buFont typeface="Average"/>
              <a:buChar char="●"/>
            </a:pPr>
            <a:r>
              <a:rPr lang="en-US" sz="3400" i="0" u="sng" strike="noStrike" cap="none">
                <a:latin typeface="Average"/>
                <a:ea typeface="Average"/>
                <a:cs typeface="Average"/>
                <a:sym typeface="Average"/>
              </a:rPr>
              <a:t>Procedure: </a:t>
            </a:r>
            <a:r>
              <a:rPr lang="en-US" sz="3400" i="0" strike="noStrike" cap="none">
                <a:latin typeface="Average"/>
                <a:ea typeface="Average"/>
                <a:cs typeface="Average"/>
                <a:sym typeface="Average"/>
              </a:rPr>
              <a:t>Participants will be recruited from speech clinic</a:t>
            </a:r>
            <a:r>
              <a:rPr lang="en-US" sz="3400">
                <a:latin typeface="Average"/>
                <a:ea typeface="Average"/>
                <a:cs typeface="Average"/>
                <a:sym typeface="Average"/>
              </a:rPr>
              <a:t>s throughout the tristate area. Flyers containing link to survey will be disseminated among clinics. Prior to completing the survey, participants will give their consent by checking off a box. Participants who consented to study will take survey remotely via google forms. The survey will consist of questions targeting the clients language abilities and their  family member/caretaker’s perspective. The survey may be taken in any location and will take approximately 15 to 20 minutes to complete. Once the survey is completed and submitted, clinicians will review data and compare. </a:t>
            </a:r>
            <a:endParaRPr sz="3400">
              <a:latin typeface="Average"/>
              <a:ea typeface="Average"/>
              <a:cs typeface="Average"/>
              <a:sym typeface="Average"/>
            </a:endParaRPr>
          </a:p>
        </p:txBody>
      </p:sp>
      <p:sp>
        <p:nvSpPr>
          <p:cNvPr id="78" name="Google Shape;78;p1"/>
          <p:cNvSpPr txBox="1"/>
          <p:nvPr/>
        </p:nvSpPr>
        <p:spPr>
          <a:xfrm>
            <a:off x="687375" y="21870024"/>
            <a:ext cx="9982200" cy="14763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Purpose</a:t>
            </a:r>
            <a:r>
              <a:rPr lang="en-US" sz="7200" b="1" i="0" u="none" strike="noStrike" cap="none">
                <a:solidFill>
                  <a:srgbClr val="073763"/>
                </a:solidFill>
                <a:latin typeface="Century Gothic"/>
                <a:ea typeface="Century Gothic"/>
                <a:cs typeface="Century Gothic"/>
                <a:sym typeface="Century Gothic"/>
              </a:rPr>
              <a:t> </a:t>
            </a:r>
            <a:endParaRPr/>
          </a:p>
        </p:txBody>
      </p:sp>
      <p:graphicFrame>
        <p:nvGraphicFramePr>
          <p:cNvPr id="79" name="Google Shape;79;p1"/>
          <p:cNvGraphicFramePr/>
          <p:nvPr/>
        </p:nvGraphicFramePr>
        <p:xfrm>
          <a:off x="22097825" y="22587747"/>
          <a:ext cx="10250400" cy="9319375"/>
        </p:xfrm>
        <a:graphic>
          <a:graphicData uri="http://schemas.openxmlformats.org/drawingml/2006/table">
            <a:tbl>
              <a:tblPr>
                <a:noFill/>
                <a:tableStyleId>{E01F1D1E-58E3-4B28-9F6A-8AF2136B134B}</a:tableStyleId>
              </a:tblPr>
              <a:tblGrid>
                <a:gridCol w="10250400">
                  <a:extLst>
                    <a:ext uri="{9D8B030D-6E8A-4147-A177-3AD203B41FA5}">
                      <a16:colId xmlns:a16="http://schemas.microsoft.com/office/drawing/2014/main" val="20000"/>
                    </a:ext>
                  </a:extLst>
                </a:gridCol>
              </a:tblGrid>
              <a:tr h="9319375">
                <a:tc>
                  <a:txBody>
                    <a:bodyPr/>
                    <a:lstStyle/>
                    <a:p>
                      <a:pPr marL="0" lvl="0" indent="0" algn="l" rtl="0">
                        <a:lnSpc>
                          <a:spcPct val="100000"/>
                        </a:lnSpc>
                        <a:spcBef>
                          <a:spcPts val="0"/>
                        </a:spcBef>
                        <a:spcAft>
                          <a:spcPts val="0"/>
                        </a:spcAft>
                        <a:buNone/>
                      </a:pPr>
                      <a:r>
                        <a:rPr lang="en-US" sz="3200">
                          <a:solidFill>
                            <a:srgbClr val="000000"/>
                          </a:solidFill>
                          <a:latin typeface="Average"/>
                          <a:ea typeface="Average"/>
                          <a:cs typeface="Average"/>
                          <a:sym typeface="Average"/>
                        </a:rPr>
                        <a:t>For questions 1-3, rate on a scale of 1-5 if you agree or disagree with the following statement. E.g., </a:t>
                      </a:r>
                      <a:r>
                        <a:rPr lang="en-US" sz="3200" b="1">
                          <a:solidFill>
                            <a:srgbClr val="000000"/>
                          </a:solidFill>
                          <a:latin typeface="Average"/>
                          <a:ea typeface="Average"/>
                          <a:cs typeface="Average"/>
                          <a:sym typeface="Average"/>
                        </a:rPr>
                        <a:t>1-strongly disagree 2 3 4 5-strongly agree</a:t>
                      </a:r>
                      <a:endParaRPr sz="3200">
                        <a:solidFill>
                          <a:srgbClr val="000000"/>
                        </a:solidFill>
                        <a:latin typeface="Average"/>
                        <a:ea typeface="Average"/>
                        <a:cs typeface="Average"/>
                        <a:sym typeface="Average"/>
                      </a:endParaRPr>
                    </a:p>
                    <a:p>
                      <a:pPr marL="457200" lvl="0" indent="-431800" algn="l" rtl="0">
                        <a:lnSpc>
                          <a:spcPct val="100000"/>
                        </a:lnSpc>
                        <a:spcBef>
                          <a:spcPts val="0"/>
                        </a:spcBef>
                        <a:spcAft>
                          <a:spcPts val="0"/>
                        </a:spcAft>
                        <a:buSzPts val="3200"/>
                        <a:buFont typeface="Average"/>
                        <a:buAutoNum type="arabicPeriod"/>
                      </a:pPr>
                      <a:r>
                        <a:rPr lang="en-US" sz="3200">
                          <a:solidFill>
                            <a:srgbClr val="000000"/>
                          </a:solidFill>
                          <a:latin typeface="Average"/>
                          <a:ea typeface="Average"/>
                          <a:cs typeface="Average"/>
                          <a:sym typeface="Average"/>
                        </a:rPr>
                        <a:t>I speak both languages that  my family member with aphasia speaks.</a:t>
                      </a:r>
                      <a:endParaRPr sz="3200" b="1">
                        <a:solidFill>
                          <a:srgbClr val="000000"/>
                        </a:solidFill>
                        <a:latin typeface="Average"/>
                        <a:ea typeface="Average"/>
                        <a:cs typeface="Average"/>
                        <a:sym typeface="Average"/>
                      </a:endParaRPr>
                    </a:p>
                    <a:p>
                      <a:pPr marL="457200" lvl="0" indent="-431800" algn="l" rtl="0">
                        <a:lnSpc>
                          <a:spcPct val="100000"/>
                        </a:lnSpc>
                        <a:spcBef>
                          <a:spcPts val="0"/>
                        </a:spcBef>
                        <a:spcAft>
                          <a:spcPts val="0"/>
                        </a:spcAft>
                        <a:buSzPts val="3200"/>
                        <a:buFont typeface="Average"/>
                        <a:buAutoNum type="arabicPeriod"/>
                      </a:pPr>
                      <a:r>
                        <a:rPr lang="en-US" sz="3200">
                          <a:solidFill>
                            <a:srgbClr val="000000"/>
                          </a:solidFill>
                          <a:latin typeface="Average"/>
                          <a:ea typeface="Average"/>
                          <a:cs typeface="Average"/>
                          <a:sym typeface="Average"/>
                        </a:rPr>
                        <a:t>I am able to understand my family member with aphasia when they code-switch. </a:t>
                      </a:r>
                      <a:endParaRPr sz="3200" b="1">
                        <a:solidFill>
                          <a:srgbClr val="000000"/>
                        </a:solidFill>
                        <a:latin typeface="Average"/>
                        <a:ea typeface="Average"/>
                        <a:cs typeface="Average"/>
                        <a:sym typeface="Average"/>
                      </a:endParaRPr>
                    </a:p>
                    <a:p>
                      <a:pPr marL="457200" lvl="0" indent="-431800" algn="l" rtl="0">
                        <a:lnSpc>
                          <a:spcPct val="100000"/>
                        </a:lnSpc>
                        <a:spcBef>
                          <a:spcPts val="0"/>
                        </a:spcBef>
                        <a:spcAft>
                          <a:spcPts val="0"/>
                        </a:spcAft>
                        <a:buSzPts val="3200"/>
                        <a:buFont typeface="Average"/>
                        <a:buAutoNum type="arabicPeriod"/>
                      </a:pPr>
                      <a:r>
                        <a:rPr lang="en-US" sz="3200">
                          <a:solidFill>
                            <a:srgbClr val="000000"/>
                          </a:solidFill>
                          <a:latin typeface="Average"/>
                          <a:ea typeface="Average"/>
                          <a:cs typeface="Average"/>
                          <a:sym typeface="Average"/>
                        </a:rPr>
                        <a:t>I often find myself  translating for my family member with aphasia when they communicate in another language to others/ unfamiliar listeners.</a:t>
                      </a:r>
                      <a:endParaRPr sz="3200">
                        <a:solidFill>
                          <a:srgbClr val="000000"/>
                        </a:solidFill>
                        <a:latin typeface="Average"/>
                        <a:ea typeface="Average"/>
                        <a:cs typeface="Average"/>
                        <a:sym typeface="Average"/>
                      </a:endParaRPr>
                    </a:p>
                    <a:p>
                      <a:pPr marL="0" lvl="0" indent="0" algn="l" rtl="0">
                        <a:lnSpc>
                          <a:spcPct val="100000"/>
                        </a:lnSpc>
                        <a:spcBef>
                          <a:spcPts val="0"/>
                        </a:spcBef>
                        <a:spcAft>
                          <a:spcPts val="0"/>
                        </a:spcAft>
                        <a:buNone/>
                      </a:pPr>
                      <a:r>
                        <a:rPr lang="en-US" sz="3200">
                          <a:solidFill>
                            <a:srgbClr val="000000"/>
                          </a:solidFill>
                          <a:latin typeface="Average"/>
                          <a:ea typeface="Average"/>
                          <a:cs typeface="Average"/>
                          <a:sym typeface="Average"/>
                        </a:rPr>
                        <a:t>For questions 4-6, please write out a detailed response to the best of your abilities.</a:t>
                      </a:r>
                      <a:endParaRPr sz="3200">
                        <a:solidFill>
                          <a:srgbClr val="000000"/>
                        </a:solidFill>
                        <a:latin typeface="Century Gothic"/>
                        <a:ea typeface="Century Gothic"/>
                        <a:cs typeface="Century Gothic"/>
                        <a:sym typeface="Century Gothic"/>
                      </a:endParaRPr>
                    </a:p>
                    <a:p>
                      <a:pPr marL="457200" lvl="0" indent="-431800" algn="l" rtl="0">
                        <a:spcBef>
                          <a:spcPts val="0"/>
                        </a:spcBef>
                        <a:spcAft>
                          <a:spcPts val="0"/>
                        </a:spcAft>
                        <a:buSzPts val="3200"/>
                        <a:buFont typeface="Century Gothic"/>
                        <a:buAutoNum type="arabicPeriod"/>
                      </a:pPr>
                      <a:r>
                        <a:rPr lang="en-US" sz="3200">
                          <a:solidFill>
                            <a:srgbClr val="000000"/>
                          </a:solidFill>
                          <a:latin typeface="Average"/>
                          <a:ea typeface="Average"/>
                          <a:cs typeface="Average"/>
                          <a:sym typeface="Average"/>
                        </a:rPr>
                        <a:t>What strategies do you utilize when helping your family members communicate?</a:t>
                      </a:r>
                      <a:endParaRPr sz="3200">
                        <a:solidFill>
                          <a:srgbClr val="000000"/>
                        </a:solidFill>
                        <a:latin typeface="Century Gothic"/>
                        <a:ea typeface="Century Gothic"/>
                        <a:cs typeface="Century Gothic"/>
                        <a:sym typeface="Century Gothic"/>
                      </a:endParaRPr>
                    </a:p>
                    <a:p>
                      <a:pPr marL="457200" lvl="0" indent="-431800" algn="l" rtl="0">
                        <a:lnSpc>
                          <a:spcPct val="100000"/>
                        </a:lnSpc>
                        <a:spcBef>
                          <a:spcPts val="0"/>
                        </a:spcBef>
                        <a:spcAft>
                          <a:spcPts val="0"/>
                        </a:spcAft>
                        <a:buClr>
                          <a:srgbClr val="000000"/>
                        </a:buClr>
                        <a:buSzPts val="3200"/>
                        <a:buFont typeface="Average"/>
                        <a:buAutoNum type="arabicPeriod"/>
                      </a:pPr>
                      <a:r>
                        <a:rPr lang="en-US" sz="3200">
                          <a:solidFill>
                            <a:srgbClr val="000000"/>
                          </a:solidFill>
                          <a:latin typeface="Average"/>
                          <a:ea typeface="Average"/>
                          <a:cs typeface="Average"/>
                          <a:sym typeface="Average"/>
                        </a:rPr>
                        <a:t>What is the primary language that is spoken in the home? </a:t>
                      </a:r>
                      <a:endParaRPr sz="3200">
                        <a:solidFill>
                          <a:srgbClr val="000000"/>
                        </a:solidFill>
                        <a:latin typeface="Average"/>
                        <a:ea typeface="Average"/>
                        <a:cs typeface="Average"/>
                        <a:sym typeface="Average"/>
                      </a:endParaRPr>
                    </a:p>
                    <a:p>
                      <a:pPr marL="457200" lvl="0" indent="-431800" algn="l" rtl="0">
                        <a:lnSpc>
                          <a:spcPct val="115000"/>
                        </a:lnSpc>
                        <a:spcBef>
                          <a:spcPts val="0"/>
                        </a:spcBef>
                        <a:spcAft>
                          <a:spcPts val="0"/>
                        </a:spcAft>
                        <a:buSzPts val="3200"/>
                        <a:buFont typeface="Average"/>
                        <a:buAutoNum type="arabicPeriod"/>
                      </a:pPr>
                      <a:r>
                        <a:rPr lang="en-US" sz="3200">
                          <a:solidFill>
                            <a:srgbClr val="000000"/>
                          </a:solidFill>
                          <a:latin typeface="Average"/>
                          <a:ea typeface="Average"/>
                          <a:cs typeface="Average"/>
                          <a:sym typeface="Average"/>
                        </a:rPr>
                        <a:t>How often do you think your family member code switches?</a:t>
                      </a:r>
                      <a:endParaRPr sz="3200">
                        <a:solidFill>
                          <a:srgbClr val="000000"/>
                        </a:solidFill>
                        <a:latin typeface="Average"/>
                        <a:ea typeface="Average"/>
                        <a:cs typeface="Average"/>
                        <a:sym typeface="Average"/>
                      </a:endParaRPr>
                    </a:p>
                  </a:txBody>
                  <a:tcPr marL="91425" marR="91425" marT="91425" marB="91425">
                    <a:solidFill>
                      <a:srgbClr val="FFFFFF"/>
                    </a:solidFill>
                  </a:tcPr>
                </a:tc>
                <a:extLst>
                  <a:ext uri="{0D108BD9-81ED-4DB2-BD59-A6C34878D82A}">
                    <a16:rowId xmlns:a16="http://schemas.microsoft.com/office/drawing/2014/main" val="10000"/>
                  </a:ext>
                </a:extLst>
              </a:tr>
            </a:tbl>
          </a:graphicData>
        </a:graphic>
      </p:graphicFrame>
      <p:sp>
        <p:nvSpPr>
          <p:cNvPr id="80" name="Google Shape;80;p1"/>
          <p:cNvSpPr txBox="1"/>
          <p:nvPr/>
        </p:nvSpPr>
        <p:spPr>
          <a:xfrm>
            <a:off x="22127150" y="19176700"/>
            <a:ext cx="10210500" cy="34278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algn="ctr">
              <a:buClr>
                <a:srgbClr val="F8F8F8"/>
              </a:buClr>
              <a:buSzPts val="1500"/>
            </a:pPr>
            <a:r>
              <a:rPr lang="en-US" sz="4800" b="1" i="0" u="none" strike="noStrike" cap="none">
                <a:solidFill>
                  <a:srgbClr val="073763"/>
                </a:solidFill>
                <a:latin typeface="Century Gothic"/>
                <a:ea typeface="Century Gothic"/>
                <a:cs typeface="Century Gothic"/>
                <a:sym typeface="Century Gothic"/>
              </a:rPr>
              <a:t>Survey</a:t>
            </a:r>
            <a:r>
              <a:rPr lang="en-US" sz="4800" b="1">
                <a:solidFill>
                  <a:srgbClr val="073763"/>
                </a:solidFill>
                <a:latin typeface="Century Gothic"/>
                <a:ea typeface="Century Gothic"/>
                <a:cs typeface="Century Gothic"/>
                <a:sym typeface="Century Gothic"/>
              </a:rPr>
              <a:t> </a:t>
            </a:r>
            <a:r>
              <a:rPr lang="en-US" sz="4800" b="1" i="0" u="none" strike="noStrike" cap="none">
                <a:solidFill>
                  <a:srgbClr val="073763"/>
                </a:solidFill>
                <a:latin typeface="Century Gothic"/>
                <a:ea typeface="Century Gothic"/>
                <a:cs typeface="Century Gothic"/>
                <a:sym typeface="Century Gothic"/>
              </a:rPr>
              <a:t>Questions</a:t>
            </a:r>
            <a:r>
              <a:rPr lang="en-US" sz="4800" b="1">
                <a:solidFill>
                  <a:srgbClr val="073763"/>
                </a:solidFill>
                <a:latin typeface="Century Gothic"/>
                <a:ea typeface="Century Gothic"/>
                <a:cs typeface="Century Gothic"/>
                <a:sym typeface="Century Gothic"/>
              </a:rPr>
              <a:t> For </a:t>
            </a:r>
            <a:endParaRPr lang="en-US" sz="4800" b="1">
              <a:solidFill>
                <a:srgbClr val="073763"/>
              </a:solidFill>
              <a:latin typeface="Century Gothic"/>
              <a:ea typeface="Century Gothic"/>
              <a:cs typeface="Century Gothic"/>
            </a:endParaRPr>
          </a:p>
          <a:p>
            <a:pPr algn="ctr"/>
            <a:r>
              <a:rPr lang="en-US" sz="4800" b="1">
                <a:solidFill>
                  <a:srgbClr val="073763"/>
                </a:solidFill>
                <a:latin typeface="Century Gothic"/>
                <a:ea typeface="Century Gothic"/>
                <a:cs typeface="Century Gothic"/>
                <a:sym typeface="Century Gothic"/>
              </a:rPr>
              <a:t>Caregivers/Family Members</a:t>
            </a:r>
            <a:endParaRPr lang="en-US" sz="4800">
              <a:solidFill>
                <a:srgbClr val="073763"/>
              </a:solidFill>
              <a:latin typeface="Century Gothic"/>
              <a:ea typeface="Century Gothic"/>
              <a:cs typeface="Century Gothic"/>
              <a:sym typeface="Century Gothic"/>
            </a:endParaRPr>
          </a:p>
          <a:p>
            <a:pPr algn="ctr"/>
            <a:r>
              <a:rPr lang="en-US" sz="4800" b="1">
                <a:solidFill>
                  <a:srgbClr val="073763"/>
                </a:solidFill>
                <a:latin typeface="Century Gothic"/>
                <a:ea typeface="Century Gothic"/>
                <a:cs typeface="Century Gothic"/>
                <a:sym typeface="Century Gothic"/>
              </a:rPr>
              <a:t> Of Bilingual Individuals With </a:t>
            </a:r>
            <a:endParaRPr lang="en-US" sz="4800">
              <a:solidFill>
                <a:srgbClr val="073763"/>
              </a:solidFill>
              <a:latin typeface="Century Gothic"/>
              <a:ea typeface="Century Gothic"/>
              <a:cs typeface="Century Gothic"/>
              <a:sym typeface="Century Gothic"/>
            </a:endParaRPr>
          </a:p>
          <a:p>
            <a:pPr algn="ctr"/>
            <a:r>
              <a:rPr lang="en-US" sz="4800" b="1">
                <a:solidFill>
                  <a:srgbClr val="073763"/>
                </a:solidFill>
                <a:latin typeface="Century Gothic"/>
                <a:ea typeface="Century Gothic"/>
                <a:cs typeface="Century Gothic"/>
                <a:sym typeface="Century Gothic"/>
              </a:rPr>
              <a:t>A Cognitive Impairment</a:t>
            </a:r>
            <a:endParaRPr sz="4800">
              <a:solidFill>
                <a:srgbClr val="073763"/>
              </a:solidFill>
              <a:latin typeface="Century Gothic"/>
              <a:ea typeface="Century Gothic"/>
              <a:cs typeface="Century Gothic"/>
            </a:endParaRPr>
          </a:p>
          <a:p>
            <a:pPr marL="0" marR="0" lvl="0" indent="0" algn="ctr" rtl="0">
              <a:lnSpc>
                <a:spcPct val="100000"/>
              </a:lnSpc>
              <a:spcBef>
                <a:spcPts val="0"/>
              </a:spcBef>
              <a:spcAft>
                <a:spcPts val="0"/>
              </a:spcAft>
              <a:buClr>
                <a:srgbClr val="F8F8F8"/>
              </a:buClr>
              <a:buSzPts val="6000"/>
              <a:buFont typeface="Arial Narrow"/>
              <a:buNone/>
            </a:pPr>
            <a:endParaRPr sz="4800" b="1" i="0" u="none" strike="noStrike" cap="none">
              <a:solidFill>
                <a:srgbClr val="073763"/>
              </a:solidFill>
              <a:latin typeface="Century Gothic"/>
              <a:ea typeface="Century Gothic"/>
              <a:cs typeface="Century Gothic"/>
            </a:endParaRPr>
          </a:p>
        </p:txBody>
      </p:sp>
      <p:sp>
        <p:nvSpPr>
          <p:cNvPr id="81" name="Google Shape;81;p1"/>
          <p:cNvSpPr txBox="1"/>
          <p:nvPr/>
        </p:nvSpPr>
        <p:spPr>
          <a:xfrm>
            <a:off x="11540800" y="5498825"/>
            <a:ext cx="9982200" cy="17202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Literature</a:t>
            </a:r>
            <a:r>
              <a:rPr lang="en-US" sz="6000" b="1">
                <a:solidFill>
                  <a:srgbClr val="073763"/>
                </a:solidFill>
                <a:latin typeface="Century Gothic"/>
                <a:ea typeface="Century Gothic"/>
                <a:cs typeface="Century Gothic"/>
                <a:sym typeface="Century Gothic"/>
              </a:rPr>
              <a:t> </a:t>
            </a:r>
            <a:r>
              <a:rPr lang="en-US" sz="6000" b="1" i="0" u="none" strike="noStrike" cap="none">
                <a:solidFill>
                  <a:srgbClr val="073763"/>
                </a:solidFill>
                <a:latin typeface="Century Gothic"/>
                <a:ea typeface="Century Gothic"/>
                <a:cs typeface="Century Gothic"/>
                <a:sym typeface="Century Gothic"/>
              </a:rPr>
              <a:t>Review</a:t>
            </a:r>
            <a:endParaRPr/>
          </a:p>
        </p:txBody>
      </p:sp>
      <p:sp>
        <p:nvSpPr>
          <p:cNvPr id="82" name="Google Shape;82;p1"/>
          <p:cNvSpPr txBox="1"/>
          <p:nvPr/>
        </p:nvSpPr>
        <p:spPr>
          <a:xfrm>
            <a:off x="22097775" y="5486075"/>
            <a:ext cx="10250400" cy="21204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Proposed </a:t>
            </a:r>
            <a:endParaRPr/>
          </a:p>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Methodology</a:t>
            </a:r>
            <a:r>
              <a:rPr lang="en-US" sz="7200" b="1" i="0" u="none" strike="noStrike" cap="none">
                <a:solidFill>
                  <a:srgbClr val="073763"/>
                </a:solidFill>
                <a:latin typeface="Century Gothic"/>
                <a:ea typeface="Century Gothic"/>
                <a:cs typeface="Century Gothic"/>
                <a:sym typeface="Century Gothic"/>
              </a:rPr>
              <a:t> </a:t>
            </a:r>
            <a:endParaRPr/>
          </a:p>
        </p:txBody>
      </p:sp>
      <p:sp>
        <p:nvSpPr>
          <p:cNvPr id="83" name="Google Shape;83;p1"/>
          <p:cNvSpPr txBox="1"/>
          <p:nvPr/>
        </p:nvSpPr>
        <p:spPr>
          <a:xfrm>
            <a:off x="761175" y="5535138"/>
            <a:ext cx="9908400" cy="21204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marL="0" lvl="0" indent="0" algn="ctr" rtl="0">
              <a:spcBef>
                <a:spcPts val="0"/>
              </a:spcBef>
              <a:spcAft>
                <a:spcPts val="0"/>
              </a:spcAft>
              <a:buNone/>
            </a:pPr>
            <a:r>
              <a:rPr lang="en-US" sz="6000" b="1">
                <a:solidFill>
                  <a:schemeClr val="lt1"/>
                </a:solidFill>
                <a:latin typeface="Century Gothic"/>
                <a:ea typeface="Century Gothic"/>
                <a:cs typeface="Century Gothic"/>
                <a:sym typeface="Century Gothic"/>
              </a:rPr>
              <a:t>Traumatic Brain Injury &amp; Aphasia </a:t>
            </a:r>
            <a:endParaRPr sz="6000" b="1">
              <a:solidFill>
                <a:schemeClr val="lt1"/>
              </a:solidFill>
              <a:latin typeface="Century Gothic"/>
              <a:ea typeface="Century Gothic"/>
              <a:cs typeface="Century Gothic"/>
              <a:sym typeface="Century Gothic"/>
            </a:endParaRPr>
          </a:p>
        </p:txBody>
      </p:sp>
      <p:sp>
        <p:nvSpPr>
          <p:cNvPr id="84" name="Google Shape;84;p1"/>
          <p:cNvSpPr txBox="1"/>
          <p:nvPr/>
        </p:nvSpPr>
        <p:spPr>
          <a:xfrm>
            <a:off x="32923050" y="5421900"/>
            <a:ext cx="10250400" cy="26517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algn="ctr">
              <a:buClr>
                <a:srgbClr val="F8F8F8"/>
              </a:buClr>
              <a:buSzPts val="1500"/>
            </a:pPr>
            <a:r>
              <a:rPr lang="en-US" sz="5800" b="1" i="0" u="none" strike="noStrike" cap="none">
                <a:solidFill>
                  <a:srgbClr val="073763"/>
                </a:solidFill>
                <a:latin typeface="Century Gothic"/>
                <a:ea typeface="Century Gothic"/>
                <a:cs typeface="Century Gothic"/>
                <a:sym typeface="Century Gothic"/>
              </a:rPr>
              <a:t>Surve</a:t>
            </a:r>
            <a:r>
              <a:rPr lang="en-US" sz="5800" b="1">
                <a:solidFill>
                  <a:srgbClr val="073763"/>
                </a:solidFill>
                <a:latin typeface="Century Gothic"/>
                <a:ea typeface="Century Gothic"/>
                <a:cs typeface="Century Gothic"/>
                <a:sym typeface="Century Gothic"/>
              </a:rPr>
              <a:t>y </a:t>
            </a:r>
            <a:r>
              <a:rPr lang="en-US" sz="5800" b="1" i="0" u="none" strike="noStrike" cap="none">
                <a:solidFill>
                  <a:srgbClr val="073763"/>
                </a:solidFill>
                <a:latin typeface="Century Gothic"/>
                <a:ea typeface="Century Gothic"/>
                <a:cs typeface="Century Gothic"/>
                <a:sym typeface="Century Gothic"/>
              </a:rPr>
              <a:t>Questions</a:t>
            </a:r>
            <a:r>
              <a:rPr lang="en-US" sz="5800" b="1">
                <a:solidFill>
                  <a:srgbClr val="073763"/>
                </a:solidFill>
                <a:latin typeface="Century Gothic"/>
                <a:ea typeface="Century Gothic"/>
                <a:cs typeface="Century Gothic"/>
                <a:sym typeface="Century Gothic"/>
              </a:rPr>
              <a:t> For </a:t>
            </a:r>
            <a:endParaRPr sz="5800" b="1">
              <a:solidFill>
                <a:srgbClr val="073763"/>
              </a:solidFill>
              <a:latin typeface="Century Gothic"/>
              <a:ea typeface="Century Gothic"/>
              <a:cs typeface="Century Gothic"/>
              <a:sym typeface="Century Gothic"/>
            </a:endParaRPr>
          </a:p>
          <a:p>
            <a:pPr algn="ctr">
              <a:buClr>
                <a:srgbClr val="F8F8F8"/>
              </a:buClr>
              <a:buSzPts val="1500"/>
            </a:pPr>
            <a:r>
              <a:rPr lang="en-US" sz="5800" b="1">
                <a:solidFill>
                  <a:srgbClr val="073763"/>
                </a:solidFill>
                <a:latin typeface="Century Gothic"/>
                <a:ea typeface="Century Gothic"/>
                <a:cs typeface="Century Gothic"/>
                <a:sym typeface="Century Gothic"/>
              </a:rPr>
              <a:t>Bilingual Individuals With</a:t>
            </a:r>
            <a:endParaRPr lang="en-US" sz="5800">
              <a:ea typeface="Century Gothic"/>
              <a:sym typeface="Century Gothic"/>
            </a:endParaRPr>
          </a:p>
          <a:p>
            <a:pPr algn="ctr">
              <a:buSzPts val="1500"/>
            </a:pPr>
            <a:r>
              <a:rPr lang="en-US" sz="5800" b="1">
                <a:solidFill>
                  <a:srgbClr val="073763"/>
                </a:solidFill>
                <a:latin typeface="Century Gothic"/>
                <a:ea typeface="Century Gothic"/>
                <a:cs typeface="Century Gothic"/>
                <a:sym typeface="Century Gothic"/>
              </a:rPr>
              <a:t>A Cognitive Impairment</a:t>
            </a:r>
            <a:endParaRPr sz="5800"/>
          </a:p>
          <a:p>
            <a:pPr marL="0" marR="0" lvl="0" indent="0" algn="ctr" rtl="0">
              <a:lnSpc>
                <a:spcPct val="100000"/>
              </a:lnSpc>
              <a:spcBef>
                <a:spcPts val="0"/>
              </a:spcBef>
              <a:spcAft>
                <a:spcPts val="0"/>
              </a:spcAft>
              <a:buClr>
                <a:srgbClr val="F8F8F8"/>
              </a:buClr>
              <a:buSzPts val="6000"/>
              <a:buFont typeface="Arial Narrow"/>
              <a:buNone/>
            </a:pPr>
            <a:endParaRPr sz="5900" b="1" i="0" u="none" strike="noStrike" cap="none">
              <a:solidFill>
                <a:srgbClr val="073763"/>
              </a:solidFill>
              <a:latin typeface="Century Gothic"/>
              <a:ea typeface="Century Gothic"/>
              <a:cs typeface="Century Gothic"/>
              <a:sym typeface="Century Gothic"/>
            </a:endParaRPr>
          </a:p>
        </p:txBody>
      </p:sp>
      <p:sp>
        <p:nvSpPr>
          <p:cNvPr id="85" name="Google Shape;85;p1"/>
          <p:cNvSpPr txBox="1"/>
          <p:nvPr/>
        </p:nvSpPr>
        <p:spPr>
          <a:xfrm>
            <a:off x="32934325" y="18957375"/>
            <a:ext cx="10250400" cy="1476300"/>
          </a:xfrm>
          <a:prstGeom prst="rect">
            <a:avLst/>
          </a:prstGeom>
          <a:gradFill>
            <a:gsLst>
              <a:gs pos="0">
                <a:srgbClr val="FFFFFF"/>
              </a:gs>
              <a:gs pos="100000">
                <a:srgbClr val="BEBEBE"/>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Selected References </a:t>
            </a:r>
            <a:r>
              <a:rPr lang="en-US" sz="7200" b="1" i="0" u="none" strike="noStrike" cap="none">
                <a:solidFill>
                  <a:srgbClr val="073763"/>
                </a:solidFill>
                <a:latin typeface="Century Gothic"/>
                <a:ea typeface="Century Gothic"/>
                <a:cs typeface="Century Gothic"/>
                <a:sym typeface="Century Gothic"/>
              </a:rPr>
              <a:t> </a:t>
            </a:r>
            <a:endParaRPr/>
          </a:p>
        </p:txBody>
      </p:sp>
      <p:pic>
        <p:nvPicPr>
          <p:cNvPr id="86" name="Google Shape;86;p1" descr="Monmouth Logo.png"/>
          <p:cNvPicPr preferRelativeResize="0"/>
          <p:nvPr/>
        </p:nvPicPr>
        <p:blipFill rotWithShape="1">
          <a:blip r:embed="rId5">
            <a:alphaModFix/>
          </a:blip>
          <a:srcRect/>
          <a:stretch/>
        </p:blipFill>
        <p:spPr>
          <a:xfrm>
            <a:off x="39043925" y="940950"/>
            <a:ext cx="3665499" cy="3665499"/>
          </a:xfrm>
          <a:prstGeom prst="rect">
            <a:avLst/>
          </a:prstGeom>
          <a:noFill/>
          <a:ln>
            <a:noFill/>
          </a:ln>
        </p:spPr>
      </p:pic>
      <p:pic>
        <p:nvPicPr>
          <p:cNvPr id="3" name="208 Lockwood Pl.m4a">
            <a:hlinkClick r:id="" action="ppaction://media"/>
            <a:extLst>
              <a:ext uri="{FF2B5EF4-FFF2-40B4-BE49-F238E27FC236}">
                <a16:creationId xmlns:a16="http://schemas.microsoft.com/office/drawing/2014/main" id="{7F25C991-2E98-484F-91D5-AE56CF5FD72A}"/>
              </a:ext>
            </a:extLst>
          </p:cNvPr>
          <p:cNvPicPr>
            <a:picLocks noChangeAspect="1"/>
          </p:cNvPicPr>
          <p:nvPr>
            <a:audioFile r:link="rId2"/>
            <p:extLst>
              <p:ext uri="{DAA4B4D4-6D71-4841-9C94-3DE7FCFB9230}">
                <p14:media xmlns:p14="http://schemas.microsoft.com/office/powerpoint/2010/main" r:embed="rId1"/>
              </p:ext>
            </p:extLst>
          </p:nvPr>
        </p:nvPicPr>
        <p:blipFill>
          <a:blip r:embed="rId8">
            <a:biLevel thresh="75000"/>
          </a:blip>
          <a:stretch>
            <a:fillRect/>
          </a:stretch>
        </p:blipFill>
        <p:spPr>
          <a:xfrm>
            <a:off x="39737782" y="28907153"/>
            <a:ext cx="4364863" cy="43648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2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D7E8546A-2FE0-4735-A83A-9C03B00B8824}"/>
</file>

<file path=customXml/itemProps2.xml><?xml version="1.0" encoding="utf-8"?>
<ds:datastoreItem xmlns:ds="http://schemas.openxmlformats.org/officeDocument/2006/customXml" ds:itemID="{6C1E3E35-FD93-4B86-84F4-640C3E4A2BF7}"/>
</file>

<file path=customXml/itemProps3.xml><?xml version="1.0" encoding="utf-8"?>
<ds:datastoreItem xmlns:ds="http://schemas.openxmlformats.org/officeDocument/2006/customXml" ds:itemID="{4FD59DC7-211C-4957-A0F3-9A6972ECB029}"/>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2022-04-09T20:53:04Z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