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56" r:id="rId3"/>
  </p:sldMasterIdLst>
  <p:notesMasterIdLst>
    <p:notesMasterId r:id="rId5"/>
  </p:notesMasterIdLst>
  <p:sldIdLst>
    <p:sldId id="256" r:id="rId4"/>
  </p:sldIdLst>
  <p:sldSz cx="43891200" cy="32918400"/>
  <p:notesSz cx="6858000" cy="9144000"/>
  <p:defaultText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64" userDrawn="1">
          <p15:clr>
            <a:srgbClr val="A4A3A4"/>
          </p15:clr>
        </p15:guide>
        <p15:guide id="2" pos="13824" userDrawn="1">
          <p15:clr>
            <a:srgbClr val="A4A3A4"/>
          </p15:clr>
        </p15:guide>
        <p15:guide id="3" pos="20736" userDrawn="1">
          <p15:clr>
            <a:srgbClr val="A4A3A4"/>
          </p15:clr>
        </p15:guide>
        <p15:guide id="4" orient="horz" pos="3456" userDrawn="1">
          <p15:clr>
            <a:srgbClr val="A4A3A4"/>
          </p15:clr>
        </p15:guide>
        <p15:guide id="5" pos="6912" userDrawn="1">
          <p15:clr>
            <a:srgbClr val="A4A3A4"/>
          </p15:clr>
        </p15:guide>
        <p15:guide id="6" orient="horz" pos="17280" userDrawn="1">
          <p15:clr>
            <a:srgbClr val="A4A3A4"/>
          </p15:clr>
        </p15:guide>
        <p15:guide id="7" orient="horz" pos="12720" userDrawn="1">
          <p15:clr>
            <a:srgbClr val="A4A3A4"/>
          </p15:clr>
        </p15:guide>
        <p15:guide id="8" pos="288" userDrawn="1">
          <p15:clr>
            <a:srgbClr val="A4A3A4"/>
          </p15:clr>
        </p15:guide>
        <p15:guide id="9" pos="7200" userDrawn="1">
          <p15:clr>
            <a:srgbClr val="A4A3A4"/>
          </p15:clr>
        </p15:guide>
        <p15:guide id="10" pos="14112" userDrawn="1">
          <p15:clr>
            <a:srgbClr val="A4A3A4"/>
          </p15:clr>
        </p15:guide>
        <p15:guide id="11" pos="21024" userDrawn="1">
          <p15:clr>
            <a:srgbClr val="A4A3A4"/>
          </p15:clr>
        </p15:guide>
        <p15:guide id="12" pos="20448" userDrawn="1">
          <p15:clr>
            <a:srgbClr val="A4A3A4"/>
          </p15:clr>
        </p15:guide>
        <p15:guide id="13" pos="6624" userDrawn="1">
          <p15:clr>
            <a:srgbClr val="A4A3A4"/>
          </p15:clr>
        </p15:guide>
        <p15:guide id="14" pos="13560" userDrawn="1">
          <p15:clr>
            <a:srgbClr val="A4A3A4"/>
          </p15:clr>
        </p15:guide>
        <p15:guide id="15" pos="273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ci Santella" initials="DS" lastIdx="1" clrIdx="0">
    <p:extLst>
      <p:ext uri="{19B8F6BF-5375-455C-9EA6-DF929625EA0E}">
        <p15:presenceInfo xmlns:p15="http://schemas.microsoft.com/office/powerpoint/2012/main" userId="f5813fa0587caf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6770"/>
    <a:srgbClr val="002855"/>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655" autoAdjust="0"/>
  </p:normalViewPr>
  <p:slideViewPr>
    <p:cSldViewPr snapToGrid="0" snapToObjects="1">
      <p:cViewPr varScale="1">
        <p:scale>
          <a:sx n="22" d="100"/>
          <a:sy n="22" d="100"/>
        </p:scale>
        <p:origin x="1554" y="-18"/>
      </p:cViewPr>
      <p:guideLst>
        <p:guide orient="horz" pos="8064"/>
        <p:guide pos="13824"/>
        <p:guide pos="20736"/>
        <p:guide orient="horz" pos="3456"/>
        <p:guide pos="6912"/>
        <p:guide orient="horz" pos="17280"/>
        <p:guide orient="horz" pos="12720"/>
        <p:guide pos="288"/>
        <p:guide pos="7200"/>
        <p:guide pos="14112"/>
        <p:guide pos="21024"/>
        <p:guide pos="20448"/>
        <p:guide pos="6624"/>
        <p:guide pos="13560"/>
        <p:guide pos="273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4DF0A-92B7-479E-B089-7EC8D83A7329}" type="datetimeFigureOut">
              <a:rPr lang="en-US" smtClean="0"/>
              <a:t>4/7/2021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782835-8D4A-40D4-8397-CEC5148FACEC}" type="slidenum">
              <a:rPr lang="en-US" smtClean="0"/>
              <a:t>‹#›</a:t>
            </a:fld>
            <a:endParaRPr lang="en-US"/>
          </a:p>
        </p:txBody>
      </p:sp>
    </p:spTree>
    <p:extLst>
      <p:ext uri="{BB962C8B-B14F-4D97-AF65-F5344CB8AC3E}">
        <p14:creationId xmlns:p14="http://schemas.microsoft.com/office/powerpoint/2010/main" val="712002433"/>
      </p:ext>
    </p:extLst>
  </p:cSld>
  <p:clrMap bg1="lt1" tx1="dk1" bg2="lt2" tx2="dk2" accent1="accent1" accent2="accent2" accent3="accent3" accent4="accent4" accent5="accent5" accent6="accent6" hlink="hlink" folHlink="folHlink"/>
  <p:notesStyle>
    <a:lvl1pPr marL="0" algn="l" defTabSz="4389120" rtl="0" eaLnBrk="1" latinLnBrk="0" hangingPunct="1">
      <a:defRPr sz="5760" kern="1200">
        <a:solidFill>
          <a:schemeClr val="tx1"/>
        </a:solidFill>
        <a:latin typeface="+mn-lt"/>
        <a:ea typeface="+mn-ea"/>
        <a:cs typeface="+mn-cs"/>
      </a:defRPr>
    </a:lvl1pPr>
    <a:lvl2pPr marL="2194560" algn="l" defTabSz="4389120" rtl="0" eaLnBrk="1" latinLnBrk="0" hangingPunct="1">
      <a:defRPr sz="5760" kern="1200">
        <a:solidFill>
          <a:schemeClr val="tx1"/>
        </a:solidFill>
        <a:latin typeface="+mn-lt"/>
        <a:ea typeface="+mn-ea"/>
        <a:cs typeface="+mn-cs"/>
      </a:defRPr>
    </a:lvl2pPr>
    <a:lvl3pPr marL="4389120" algn="l" defTabSz="4389120" rtl="0" eaLnBrk="1" latinLnBrk="0" hangingPunct="1">
      <a:defRPr sz="5760" kern="1200">
        <a:solidFill>
          <a:schemeClr val="tx1"/>
        </a:solidFill>
        <a:latin typeface="+mn-lt"/>
        <a:ea typeface="+mn-ea"/>
        <a:cs typeface="+mn-cs"/>
      </a:defRPr>
    </a:lvl3pPr>
    <a:lvl4pPr marL="6583680" algn="l" defTabSz="4389120" rtl="0" eaLnBrk="1" latinLnBrk="0" hangingPunct="1">
      <a:defRPr sz="5760" kern="1200">
        <a:solidFill>
          <a:schemeClr val="tx1"/>
        </a:solidFill>
        <a:latin typeface="+mn-lt"/>
        <a:ea typeface="+mn-ea"/>
        <a:cs typeface="+mn-cs"/>
      </a:defRPr>
    </a:lvl4pPr>
    <a:lvl5pPr marL="8778240" algn="l" defTabSz="4389120" rtl="0" eaLnBrk="1" latinLnBrk="0" hangingPunct="1">
      <a:defRPr sz="5760" kern="1200">
        <a:solidFill>
          <a:schemeClr val="tx1"/>
        </a:solidFill>
        <a:latin typeface="+mn-lt"/>
        <a:ea typeface="+mn-ea"/>
        <a:cs typeface="+mn-cs"/>
      </a:defRPr>
    </a:lvl5pPr>
    <a:lvl6pPr marL="10972800" algn="l" defTabSz="4389120" rtl="0" eaLnBrk="1" latinLnBrk="0" hangingPunct="1">
      <a:defRPr sz="5760" kern="1200">
        <a:solidFill>
          <a:schemeClr val="tx1"/>
        </a:solidFill>
        <a:latin typeface="+mn-lt"/>
        <a:ea typeface="+mn-ea"/>
        <a:cs typeface="+mn-cs"/>
      </a:defRPr>
    </a:lvl6pPr>
    <a:lvl7pPr marL="13167360" algn="l" defTabSz="4389120" rtl="0" eaLnBrk="1" latinLnBrk="0" hangingPunct="1">
      <a:defRPr sz="5760" kern="1200">
        <a:solidFill>
          <a:schemeClr val="tx1"/>
        </a:solidFill>
        <a:latin typeface="+mn-lt"/>
        <a:ea typeface="+mn-ea"/>
        <a:cs typeface="+mn-cs"/>
      </a:defRPr>
    </a:lvl7pPr>
    <a:lvl8pPr marL="15361920" algn="l" defTabSz="4389120" rtl="0" eaLnBrk="1" latinLnBrk="0" hangingPunct="1">
      <a:defRPr sz="5760" kern="1200">
        <a:solidFill>
          <a:schemeClr val="tx1"/>
        </a:solidFill>
        <a:latin typeface="+mn-lt"/>
        <a:ea typeface="+mn-ea"/>
        <a:cs typeface="+mn-cs"/>
      </a:defRPr>
    </a:lvl8pPr>
    <a:lvl9pPr marL="17556480" algn="l" defTabSz="4389120"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782835-8D4A-40D4-8397-CEC5148FACEC}" type="slidenum">
              <a:rPr lang="en-US" smtClean="0"/>
              <a:t>1</a:t>
            </a:fld>
            <a:endParaRPr lang="en-US"/>
          </a:p>
        </p:txBody>
      </p:sp>
    </p:spTree>
    <p:extLst>
      <p:ext uri="{BB962C8B-B14F-4D97-AF65-F5344CB8AC3E}">
        <p14:creationId xmlns:p14="http://schemas.microsoft.com/office/powerpoint/2010/main" val="290669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38403"/>
            </a:lvl1pPr>
          </a:lstStyle>
          <a:p>
            <a:r>
              <a:rPr lang="en-US"/>
              <a:t>Click to edit Master title style</a:t>
            </a:r>
          </a:p>
        </p:txBody>
      </p:sp>
      <p:sp>
        <p:nvSpPr>
          <p:cNvPr id="3" name="Subtitle 2"/>
          <p:cNvSpPr>
            <a:spLocks noGrp="1"/>
          </p:cNvSpPr>
          <p:nvPr>
            <p:ph type="subTitle" idx="1"/>
          </p:nvPr>
        </p:nvSpPr>
        <p:spPr>
          <a:xfrm>
            <a:off x="5486400" y="17289784"/>
            <a:ext cx="32918400" cy="7947658"/>
          </a:xfrm>
        </p:spPr>
        <p:txBody>
          <a:bodyPr/>
          <a:lstStyle>
            <a:lvl1pPr marL="0" indent="0" algn="ctr">
              <a:buNone/>
              <a:defRPr sz="15361"/>
            </a:lvl1pPr>
            <a:lvl2pPr marL="2926273" indent="0" algn="ctr">
              <a:buNone/>
              <a:defRPr sz="12800"/>
            </a:lvl2pPr>
            <a:lvl3pPr marL="5852546" indent="0" algn="ctr">
              <a:buNone/>
              <a:defRPr sz="11520"/>
            </a:lvl3pPr>
            <a:lvl4pPr marL="8778819" indent="0" algn="ctr">
              <a:buNone/>
              <a:defRPr sz="10240"/>
            </a:lvl4pPr>
            <a:lvl5pPr marL="11705094" indent="0" algn="ctr">
              <a:buNone/>
              <a:defRPr sz="10240"/>
            </a:lvl5pPr>
            <a:lvl6pPr marL="14631367" indent="0" algn="ctr">
              <a:buNone/>
              <a:defRPr sz="10240"/>
            </a:lvl6pPr>
            <a:lvl7pPr marL="17557640" indent="0" algn="ctr">
              <a:buNone/>
              <a:defRPr sz="10240"/>
            </a:lvl7pPr>
            <a:lvl8pPr marL="20483913" indent="0" algn="ctr">
              <a:buNone/>
              <a:defRPr sz="10240"/>
            </a:lvl8pPr>
            <a:lvl9pPr marL="23410186" indent="0" algn="ctr">
              <a:buNone/>
              <a:defRPr sz="10240"/>
            </a:lvl9pPr>
          </a:lstStyle>
          <a:p>
            <a:r>
              <a:rPr lang="en-US"/>
              <a:t>Click to edit Master subtitle style</a:t>
            </a:r>
          </a:p>
        </p:txBody>
      </p:sp>
    </p:spTree>
    <p:extLst>
      <p:ext uri="{BB962C8B-B14F-4D97-AF65-F5344CB8AC3E}">
        <p14:creationId xmlns:p14="http://schemas.microsoft.com/office/powerpoint/2010/main" val="95030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5276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3" y="1752600"/>
            <a:ext cx="9464040" cy="263044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3" y="1752600"/>
            <a:ext cx="27660600" cy="263044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387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38403"/>
            </a:lvl1pPr>
          </a:lstStyle>
          <a:p>
            <a:r>
              <a:rPr lang="en-US"/>
              <a:t>Click to edit Master title style</a:t>
            </a:r>
          </a:p>
        </p:txBody>
      </p:sp>
      <p:sp>
        <p:nvSpPr>
          <p:cNvPr id="3" name="Subtitle 2"/>
          <p:cNvSpPr>
            <a:spLocks noGrp="1"/>
          </p:cNvSpPr>
          <p:nvPr>
            <p:ph type="subTitle" idx="1"/>
          </p:nvPr>
        </p:nvSpPr>
        <p:spPr>
          <a:xfrm>
            <a:off x="5486400" y="17289784"/>
            <a:ext cx="32918400" cy="7947658"/>
          </a:xfrm>
        </p:spPr>
        <p:txBody>
          <a:bodyPr/>
          <a:lstStyle>
            <a:lvl1pPr marL="0" indent="0" algn="ctr">
              <a:buNone/>
              <a:defRPr sz="15361"/>
            </a:lvl1pPr>
            <a:lvl2pPr marL="2926273" indent="0" algn="ctr">
              <a:buNone/>
              <a:defRPr sz="12800"/>
            </a:lvl2pPr>
            <a:lvl3pPr marL="5852546" indent="0" algn="ctr">
              <a:buNone/>
              <a:defRPr sz="11520"/>
            </a:lvl3pPr>
            <a:lvl4pPr marL="8778819" indent="0" algn="ctr">
              <a:buNone/>
              <a:defRPr sz="10240"/>
            </a:lvl4pPr>
            <a:lvl5pPr marL="11705094" indent="0" algn="ctr">
              <a:buNone/>
              <a:defRPr sz="10240"/>
            </a:lvl5pPr>
            <a:lvl6pPr marL="14631367" indent="0" algn="ctr">
              <a:buNone/>
              <a:defRPr sz="10240"/>
            </a:lvl6pPr>
            <a:lvl7pPr marL="17557640" indent="0" algn="ctr">
              <a:buNone/>
              <a:defRPr sz="10240"/>
            </a:lvl7pPr>
            <a:lvl8pPr marL="20483913" indent="0" algn="ctr">
              <a:buNone/>
              <a:defRPr sz="10240"/>
            </a:lvl8pPr>
            <a:lvl9pPr marL="23410186" indent="0" algn="ctr">
              <a:buNone/>
              <a:defRPr sz="10240"/>
            </a:lvl9pPr>
          </a:lstStyle>
          <a:p>
            <a:r>
              <a:rPr lang="en-US"/>
              <a:t>Click to edit Master subtitle style</a:t>
            </a:r>
          </a:p>
        </p:txBody>
      </p:sp>
    </p:spTree>
    <p:extLst>
      <p:ext uri="{BB962C8B-B14F-4D97-AF65-F5344CB8AC3E}">
        <p14:creationId xmlns:p14="http://schemas.microsoft.com/office/powerpoint/2010/main" val="148420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597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8206745"/>
            <a:ext cx="37856160" cy="13693138"/>
          </a:xfrm>
        </p:spPr>
        <p:txBody>
          <a:bodyPr anchor="b"/>
          <a:lstStyle>
            <a:lvl1pPr>
              <a:defRPr sz="38403"/>
            </a:lvl1pPr>
          </a:lstStyle>
          <a:p>
            <a:r>
              <a:rPr lang="en-US"/>
              <a:t>Click to edit Master title style</a:t>
            </a:r>
          </a:p>
        </p:txBody>
      </p:sp>
      <p:sp>
        <p:nvSpPr>
          <p:cNvPr id="3" name="Text Placeholder 2"/>
          <p:cNvSpPr>
            <a:spLocks noGrp="1"/>
          </p:cNvSpPr>
          <p:nvPr>
            <p:ph type="body" idx="1"/>
          </p:nvPr>
        </p:nvSpPr>
        <p:spPr>
          <a:xfrm>
            <a:off x="2994663" y="22029425"/>
            <a:ext cx="37856160" cy="6249845"/>
          </a:xfrm>
        </p:spPr>
        <p:txBody>
          <a:bodyPr/>
          <a:lstStyle>
            <a:lvl1pPr marL="0" indent="0">
              <a:buNone/>
              <a:defRPr sz="15361">
                <a:solidFill>
                  <a:schemeClr val="tx1">
                    <a:tint val="75000"/>
                  </a:schemeClr>
                </a:solidFill>
              </a:defRPr>
            </a:lvl1pPr>
            <a:lvl2pPr marL="2926273" indent="0">
              <a:buNone/>
              <a:defRPr sz="12800">
                <a:solidFill>
                  <a:schemeClr val="tx1">
                    <a:tint val="75000"/>
                  </a:schemeClr>
                </a:solidFill>
              </a:defRPr>
            </a:lvl2pPr>
            <a:lvl3pPr marL="5852546" indent="0">
              <a:buNone/>
              <a:defRPr sz="11520">
                <a:solidFill>
                  <a:schemeClr val="tx1">
                    <a:tint val="75000"/>
                  </a:schemeClr>
                </a:solidFill>
              </a:defRPr>
            </a:lvl3pPr>
            <a:lvl4pPr marL="8778819" indent="0">
              <a:buNone/>
              <a:defRPr sz="10240">
                <a:solidFill>
                  <a:schemeClr val="tx1">
                    <a:tint val="75000"/>
                  </a:schemeClr>
                </a:solidFill>
              </a:defRPr>
            </a:lvl4pPr>
            <a:lvl5pPr marL="11705094" indent="0">
              <a:buNone/>
              <a:defRPr sz="10240">
                <a:solidFill>
                  <a:schemeClr val="tx1">
                    <a:tint val="75000"/>
                  </a:schemeClr>
                </a:solidFill>
              </a:defRPr>
            </a:lvl5pPr>
            <a:lvl6pPr marL="14631367" indent="0">
              <a:buNone/>
              <a:defRPr sz="10240">
                <a:solidFill>
                  <a:schemeClr val="tx1">
                    <a:tint val="75000"/>
                  </a:schemeClr>
                </a:solidFill>
              </a:defRPr>
            </a:lvl6pPr>
            <a:lvl7pPr marL="17557640" indent="0">
              <a:buNone/>
              <a:defRPr sz="10240">
                <a:solidFill>
                  <a:schemeClr val="tx1">
                    <a:tint val="75000"/>
                  </a:schemeClr>
                </a:solidFill>
              </a:defRPr>
            </a:lvl7pPr>
            <a:lvl8pPr marL="20483913" indent="0">
              <a:buNone/>
              <a:defRPr sz="10240">
                <a:solidFill>
                  <a:schemeClr val="tx1">
                    <a:tint val="75000"/>
                  </a:schemeClr>
                </a:solidFill>
              </a:defRPr>
            </a:lvl8pPr>
            <a:lvl9pPr marL="23410186" indent="0">
              <a:buNone/>
              <a:defRPr sz="1024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2005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1"/>
            <a:ext cx="18562320" cy="19460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8763001"/>
            <a:ext cx="18562320" cy="19460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496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5143" y="1752603"/>
            <a:ext cx="37856160" cy="6362702"/>
          </a:xfrm>
        </p:spPr>
        <p:txBody>
          <a:bodyPr/>
          <a:lstStyle/>
          <a:p>
            <a:r>
              <a:rPr lang="en-US"/>
              <a:t>Click to edit Master title style</a:t>
            </a:r>
          </a:p>
        </p:txBody>
      </p:sp>
      <p:sp>
        <p:nvSpPr>
          <p:cNvPr id="3" name="Text Placeholder 2"/>
          <p:cNvSpPr>
            <a:spLocks noGrp="1"/>
          </p:cNvSpPr>
          <p:nvPr>
            <p:ph type="body" idx="1"/>
          </p:nvPr>
        </p:nvSpPr>
        <p:spPr>
          <a:xfrm>
            <a:off x="3025147" y="8069584"/>
            <a:ext cx="18569937" cy="3954778"/>
          </a:xfrm>
        </p:spPr>
        <p:txBody>
          <a:bodyPr anchor="b"/>
          <a:lstStyle>
            <a:lvl1pPr marL="0" indent="0">
              <a:buNone/>
              <a:defRPr sz="15361" b="1"/>
            </a:lvl1pPr>
            <a:lvl2pPr marL="2926273" indent="0">
              <a:buNone/>
              <a:defRPr sz="12800" b="1"/>
            </a:lvl2pPr>
            <a:lvl3pPr marL="5852546" indent="0">
              <a:buNone/>
              <a:defRPr sz="11520" b="1"/>
            </a:lvl3pPr>
            <a:lvl4pPr marL="8778819" indent="0">
              <a:buNone/>
              <a:defRPr sz="10240" b="1"/>
            </a:lvl4pPr>
            <a:lvl5pPr marL="11705094" indent="0">
              <a:buNone/>
              <a:defRPr sz="10240" b="1"/>
            </a:lvl5pPr>
            <a:lvl6pPr marL="14631367" indent="0">
              <a:buNone/>
              <a:defRPr sz="10240" b="1"/>
            </a:lvl6pPr>
            <a:lvl7pPr marL="17557640" indent="0">
              <a:buNone/>
              <a:defRPr sz="10240" b="1"/>
            </a:lvl7pPr>
            <a:lvl8pPr marL="20483913" indent="0">
              <a:buNone/>
              <a:defRPr sz="10240" b="1"/>
            </a:lvl8pPr>
            <a:lvl9pPr marL="23410186" indent="0">
              <a:buNone/>
              <a:defRPr sz="10240" b="1"/>
            </a:lvl9pPr>
          </a:lstStyle>
          <a:p>
            <a:pPr lvl="0"/>
            <a:r>
              <a:rPr lang="en-US"/>
              <a:t>Click to edit Master text styles</a:t>
            </a:r>
          </a:p>
        </p:txBody>
      </p:sp>
      <p:sp>
        <p:nvSpPr>
          <p:cNvPr id="4" name="Content Placeholder 3"/>
          <p:cNvSpPr>
            <a:spLocks noGrp="1"/>
          </p:cNvSpPr>
          <p:nvPr>
            <p:ph sz="half" idx="2"/>
          </p:nvPr>
        </p:nvSpPr>
        <p:spPr>
          <a:xfrm>
            <a:off x="3025147" y="12024360"/>
            <a:ext cx="18569937" cy="16143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1" y="8069584"/>
            <a:ext cx="18661383" cy="3954778"/>
          </a:xfrm>
        </p:spPr>
        <p:txBody>
          <a:bodyPr anchor="b"/>
          <a:lstStyle>
            <a:lvl1pPr marL="0" indent="0">
              <a:buNone/>
              <a:defRPr sz="15361" b="1"/>
            </a:lvl1pPr>
            <a:lvl2pPr marL="2926273" indent="0">
              <a:buNone/>
              <a:defRPr sz="12800" b="1"/>
            </a:lvl2pPr>
            <a:lvl3pPr marL="5852546" indent="0">
              <a:buNone/>
              <a:defRPr sz="11520" b="1"/>
            </a:lvl3pPr>
            <a:lvl4pPr marL="8778819" indent="0">
              <a:buNone/>
              <a:defRPr sz="10240" b="1"/>
            </a:lvl4pPr>
            <a:lvl5pPr marL="11705094" indent="0">
              <a:buNone/>
              <a:defRPr sz="10240" b="1"/>
            </a:lvl5pPr>
            <a:lvl6pPr marL="14631367" indent="0">
              <a:buNone/>
              <a:defRPr sz="10240" b="1"/>
            </a:lvl6pPr>
            <a:lvl7pPr marL="17557640" indent="0">
              <a:buNone/>
              <a:defRPr sz="10240" b="1"/>
            </a:lvl7pPr>
            <a:lvl8pPr marL="20483913" indent="0">
              <a:buNone/>
              <a:defRPr sz="10240" b="1"/>
            </a:lvl8pPr>
            <a:lvl9pPr marL="23410186" indent="0">
              <a:buNone/>
              <a:defRPr sz="10240" b="1"/>
            </a:lvl9pPr>
          </a:lstStyle>
          <a:p>
            <a:pPr lvl="0"/>
            <a:r>
              <a:rPr lang="en-US"/>
              <a:t>Click to edit Master text styles</a:t>
            </a:r>
          </a:p>
        </p:txBody>
      </p:sp>
      <p:sp>
        <p:nvSpPr>
          <p:cNvPr id="6" name="Content Placeholder 5"/>
          <p:cNvSpPr>
            <a:spLocks noGrp="1"/>
          </p:cNvSpPr>
          <p:nvPr>
            <p:ph sz="quarter" idx="4"/>
          </p:nvPr>
        </p:nvSpPr>
        <p:spPr>
          <a:xfrm>
            <a:off x="22219921" y="12024360"/>
            <a:ext cx="18661383" cy="161437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2420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770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31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p:spPr>
        <p:txBody>
          <a:bodyPr anchor="b"/>
          <a:lstStyle>
            <a:lvl1pPr>
              <a:defRPr sz="20482"/>
            </a:lvl1pPr>
          </a:lstStyle>
          <a:p>
            <a:r>
              <a:rPr lang="en-US"/>
              <a:t>Click to edit Master title style</a:t>
            </a:r>
          </a:p>
        </p:txBody>
      </p:sp>
      <p:sp>
        <p:nvSpPr>
          <p:cNvPr id="3" name="Content Placeholder 2"/>
          <p:cNvSpPr>
            <a:spLocks noGrp="1"/>
          </p:cNvSpPr>
          <p:nvPr>
            <p:ph idx="1"/>
          </p:nvPr>
        </p:nvSpPr>
        <p:spPr>
          <a:xfrm>
            <a:off x="18661383" y="4739643"/>
            <a:ext cx="22219920" cy="23393400"/>
          </a:xfrm>
        </p:spPr>
        <p:txBody>
          <a:bodyPr/>
          <a:lstStyle>
            <a:lvl1pPr>
              <a:defRPr sz="20482"/>
            </a:lvl1pPr>
            <a:lvl2pPr>
              <a:defRPr sz="17921"/>
            </a:lvl2pPr>
            <a:lvl3pPr>
              <a:defRPr sz="15361"/>
            </a:lvl3pPr>
            <a:lvl4pPr>
              <a:defRPr sz="12800"/>
            </a:lvl4pPr>
            <a:lvl5pPr>
              <a:defRPr sz="12800"/>
            </a:lvl5pPr>
            <a:lvl6pPr>
              <a:defRPr sz="12800"/>
            </a:lvl6pPr>
            <a:lvl7pPr>
              <a:defRPr sz="12800"/>
            </a:lvl7pPr>
            <a:lvl8pPr>
              <a:defRPr sz="12800"/>
            </a:lvl8pPr>
            <a:lvl9pPr>
              <a:defRPr sz="1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5145" y="9875522"/>
            <a:ext cx="14157960" cy="18295622"/>
          </a:xfrm>
        </p:spPr>
        <p:txBody>
          <a:bodyPr/>
          <a:lstStyle>
            <a:lvl1pPr marL="0" indent="0">
              <a:buNone/>
              <a:defRPr sz="10240"/>
            </a:lvl1pPr>
            <a:lvl2pPr marL="2926273" indent="0">
              <a:buNone/>
              <a:defRPr sz="8960"/>
            </a:lvl2pPr>
            <a:lvl3pPr marL="5852546" indent="0">
              <a:buNone/>
              <a:defRPr sz="7680"/>
            </a:lvl3pPr>
            <a:lvl4pPr marL="8778819" indent="0">
              <a:buNone/>
              <a:defRPr sz="6400"/>
            </a:lvl4pPr>
            <a:lvl5pPr marL="11705094" indent="0">
              <a:buNone/>
              <a:defRPr sz="6400"/>
            </a:lvl5pPr>
            <a:lvl6pPr marL="14631367" indent="0">
              <a:buNone/>
              <a:defRPr sz="6400"/>
            </a:lvl6pPr>
            <a:lvl7pPr marL="17557640" indent="0">
              <a:buNone/>
              <a:defRPr sz="6400"/>
            </a:lvl7pPr>
            <a:lvl8pPr marL="20483913" indent="0">
              <a:buNone/>
              <a:defRPr sz="6400"/>
            </a:lvl8pPr>
            <a:lvl9pPr marL="23410186" indent="0">
              <a:buNone/>
              <a:defRPr sz="6400"/>
            </a:lvl9pPr>
          </a:lstStyle>
          <a:p>
            <a:pPr lvl="0"/>
            <a:r>
              <a:rPr lang="en-US"/>
              <a:t>Click to edit Master text styles</a:t>
            </a:r>
          </a:p>
        </p:txBody>
      </p:sp>
    </p:spTree>
    <p:extLst>
      <p:ext uri="{BB962C8B-B14F-4D97-AF65-F5344CB8AC3E}">
        <p14:creationId xmlns:p14="http://schemas.microsoft.com/office/powerpoint/2010/main" val="137437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6723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p:spPr>
        <p:txBody>
          <a:bodyPr anchor="b"/>
          <a:lstStyle>
            <a:lvl1pPr>
              <a:defRPr sz="20482"/>
            </a:lvl1pPr>
          </a:lstStyle>
          <a:p>
            <a:r>
              <a:rPr lang="en-US"/>
              <a:t>Click to edit Master title style</a:t>
            </a:r>
          </a:p>
        </p:txBody>
      </p:sp>
      <p:sp>
        <p:nvSpPr>
          <p:cNvPr id="3" name="Picture Placeholder 2"/>
          <p:cNvSpPr>
            <a:spLocks noGrp="1"/>
          </p:cNvSpPr>
          <p:nvPr>
            <p:ph type="pic" idx="1"/>
          </p:nvPr>
        </p:nvSpPr>
        <p:spPr>
          <a:xfrm>
            <a:off x="18661383" y="4739643"/>
            <a:ext cx="22219920" cy="23393400"/>
          </a:xfrm>
        </p:spPr>
        <p:txBody>
          <a:bodyPr/>
          <a:lstStyle>
            <a:lvl1pPr marL="0" indent="0">
              <a:buNone/>
              <a:defRPr sz="20482"/>
            </a:lvl1pPr>
            <a:lvl2pPr marL="2926273" indent="0">
              <a:buNone/>
              <a:defRPr sz="17921"/>
            </a:lvl2pPr>
            <a:lvl3pPr marL="5852546" indent="0">
              <a:buNone/>
              <a:defRPr sz="15361"/>
            </a:lvl3pPr>
            <a:lvl4pPr marL="8778819" indent="0">
              <a:buNone/>
              <a:defRPr sz="12800"/>
            </a:lvl4pPr>
            <a:lvl5pPr marL="11705094" indent="0">
              <a:buNone/>
              <a:defRPr sz="12800"/>
            </a:lvl5pPr>
            <a:lvl6pPr marL="14631367" indent="0">
              <a:buNone/>
              <a:defRPr sz="12800"/>
            </a:lvl6pPr>
            <a:lvl7pPr marL="17557640" indent="0">
              <a:buNone/>
              <a:defRPr sz="12800"/>
            </a:lvl7pPr>
            <a:lvl8pPr marL="20483913" indent="0">
              <a:buNone/>
              <a:defRPr sz="12800"/>
            </a:lvl8pPr>
            <a:lvl9pPr marL="23410186" indent="0">
              <a:buNone/>
              <a:defRPr sz="12800"/>
            </a:lvl9pPr>
          </a:lstStyle>
          <a:p>
            <a:endParaRPr lang="en-US"/>
          </a:p>
        </p:txBody>
      </p:sp>
      <p:sp>
        <p:nvSpPr>
          <p:cNvPr id="4" name="Text Placeholder 3"/>
          <p:cNvSpPr>
            <a:spLocks noGrp="1"/>
          </p:cNvSpPr>
          <p:nvPr>
            <p:ph type="body" sz="half" idx="2"/>
          </p:nvPr>
        </p:nvSpPr>
        <p:spPr>
          <a:xfrm>
            <a:off x="3025145" y="9875522"/>
            <a:ext cx="14157960" cy="18295622"/>
          </a:xfrm>
        </p:spPr>
        <p:txBody>
          <a:bodyPr/>
          <a:lstStyle>
            <a:lvl1pPr marL="0" indent="0">
              <a:buNone/>
              <a:defRPr sz="10240"/>
            </a:lvl1pPr>
            <a:lvl2pPr marL="2926273" indent="0">
              <a:buNone/>
              <a:defRPr sz="8960"/>
            </a:lvl2pPr>
            <a:lvl3pPr marL="5852546" indent="0">
              <a:buNone/>
              <a:defRPr sz="7680"/>
            </a:lvl3pPr>
            <a:lvl4pPr marL="8778819" indent="0">
              <a:buNone/>
              <a:defRPr sz="6400"/>
            </a:lvl4pPr>
            <a:lvl5pPr marL="11705094" indent="0">
              <a:buNone/>
              <a:defRPr sz="6400"/>
            </a:lvl5pPr>
            <a:lvl6pPr marL="14631367" indent="0">
              <a:buNone/>
              <a:defRPr sz="6400"/>
            </a:lvl6pPr>
            <a:lvl7pPr marL="17557640" indent="0">
              <a:buNone/>
              <a:defRPr sz="6400"/>
            </a:lvl7pPr>
            <a:lvl8pPr marL="20483913" indent="0">
              <a:buNone/>
              <a:defRPr sz="6400"/>
            </a:lvl8pPr>
            <a:lvl9pPr marL="23410186" indent="0">
              <a:buNone/>
              <a:defRPr sz="6400"/>
            </a:lvl9pPr>
          </a:lstStyle>
          <a:p>
            <a:pPr lvl="0"/>
            <a:r>
              <a:rPr lang="en-US"/>
              <a:t>Click to edit Master text styles</a:t>
            </a:r>
          </a:p>
        </p:txBody>
      </p:sp>
    </p:spTree>
    <p:extLst>
      <p:ext uri="{BB962C8B-B14F-4D97-AF65-F5344CB8AC3E}">
        <p14:creationId xmlns:p14="http://schemas.microsoft.com/office/powerpoint/2010/main" val="78645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059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3" y="1752600"/>
            <a:ext cx="9464040" cy="264155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3" y="1752600"/>
            <a:ext cx="27660600" cy="264155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74772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66335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54516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944764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81441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58310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03125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1702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3" y="8206745"/>
            <a:ext cx="37856160" cy="13693138"/>
          </a:xfrm>
        </p:spPr>
        <p:txBody>
          <a:bodyPr anchor="b"/>
          <a:lstStyle>
            <a:lvl1pPr>
              <a:defRPr sz="38403"/>
            </a:lvl1pPr>
          </a:lstStyle>
          <a:p>
            <a:r>
              <a:rPr lang="en-US"/>
              <a:t>Click to edit Master title style</a:t>
            </a:r>
          </a:p>
        </p:txBody>
      </p:sp>
      <p:sp>
        <p:nvSpPr>
          <p:cNvPr id="3" name="Text Placeholder 2"/>
          <p:cNvSpPr>
            <a:spLocks noGrp="1"/>
          </p:cNvSpPr>
          <p:nvPr>
            <p:ph type="body" idx="1"/>
          </p:nvPr>
        </p:nvSpPr>
        <p:spPr>
          <a:xfrm>
            <a:off x="2994663" y="22029425"/>
            <a:ext cx="37856160" cy="6249845"/>
          </a:xfrm>
        </p:spPr>
        <p:txBody>
          <a:bodyPr/>
          <a:lstStyle>
            <a:lvl1pPr marL="0" indent="0">
              <a:buNone/>
              <a:defRPr sz="15361">
                <a:solidFill>
                  <a:schemeClr val="tx1">
                    <a:tint val="75000"/>
                  </a:schemeClr>
                </a:solidFill>
              </a:defRPr>
            </a:lvl1pPr>
            <a:lvl2pPr marL="2926273" indent="0">
              <a:buNone/>
              <a:defRPr sz="12800">
                <a:solidFill>
                  <a:schemeClr val="tx1">
                    <a:tint val="75000"/>
                  </a:schemeClr>
                </a:solidFill>
              </a:defRPr>
            </a:lvl2pPr>
            <a:lvl3pPr marL="5852546" indent="0">
              <a:buNone/>
              <a:defRPr sz="11520">
                <a:solidFill>
                  <a:schemeClr val="tx1">
                    <a:tint val="75000"/>
                  </a:schemeClr>
                </a:solidFill>
              </a:defRPr>
            </a:lvl3pPr>
            <a:lvl4pPr marL="8778819" indent="0">
              <a:buNone/>
              <a:defRPr sz="10240">
                <a:solidFill>
                  <a:schemeClr val="tx1">
                    <a:tint val="75000"/>
                  </a:schemeClr>
                </a:solidFill>
              </a:defRPr>
            </a:lvl4pPr>
            <a:lvl5pPr marL="11705094" indent="0">
              <a:buNone/>
              <a:defRPr sz="10240">
                <a:solidFill>
                  <a:schemeClr val="tx1">
                    <a:tint val="75000"/>
                  </a:schemeClr>
                </a:solidFill>
              </a:defRPr>
            </a:lvl5pPr>
            <a:lvl6pPr marL="14631367" indent="0">
              <a:buNone/>
              <a:defRPr sz="10240">
                <a:solidFill>
                  <a:schemeClr val="tx1">
                    <a:tint val="75000"/>
                  </a:schemeClr>
                </a:solidFill>
              </a:defRPr>
            </a:lvl6pPr>
            <a:lvl7pPr marL="17557640" indent="0">
              <a:buNone/>
              <a:defRPr sz="10240">
                <a:solidFill>
                  <a:schemeClr val="tx1">
                    <a:tint val="75000"/>
                  </a:schemeClr>
                </a:solidFill>
              </a:defRPr>
            </a:lvl7pPr>
            <a:lvl8pPr marL="20483913" indent="0">
              <a:buNone/>
              <a:defRPr sz="10240">
                <a:solidFill>
                  <a:schemeClr val="tx1">
                    <a:tint val="75000"/>
                  </a:schemeClr>
                </a:solidFill>
              </a:defRPr>
            </a:lvl8pPr>
            <a:lvl9pPr marL="23410186" indent="0">
              <a:buNone/>
              <a:defRPr sz="1024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35429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9583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8812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075342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5575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562320" cy="19294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8763000"/>
            <a:ext cx="18562320" cy="19294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329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5143" y="1752603"/>
            <a:ext cx="37856160" cy="6362702"/>
          </a:xfrm>
        </p:spPr>
        <p:txBody>
          <a:bodyPr/>
          <a:lstStyle/>
          <a:p>
            <a:r>
              <a:rPr lang="en-US"/>
              <a:t>Click to edit Master title style</a:t>
            </a:r>
          </a:p>
        </p:txBody>
      </p:sp>
      <p:sp>
        <p:nvSpPr>
          <p:cNvPr id="3" name="Text Placeholder 2"/>
          <p:cNvSpPr>
            <a:spLocks noGrp="1"/>
          </p:cNvSpPr>
          <p:nvPr>
            <p:ph type="body" idx="1"/>
          </p:nvPr>
        </p:nvSpPr>
        <p:spPr>
          <a:xfrm>
            <a:off x="3025147" y="8069584"/>
            <a:ext cx="18569937" cy="3954778"/>
          </a:xfrm>
        </p:spPr>
        <p:txBody>
          <a:bodyPr anchor="b"/>
          <a:lstStyle>
            <a:lvl1pPr marL="0" indent="0">
              <a:buNone/>
              <a:defRPr sz="15361" b="1"/>
            </a:lvl1pPr>
            <a:lvl2pPr marL="2926273" indent="0">
              <a:buNone/>
              <a:defRPr sz="12800" b="1"/>
            </a:lvl2pPr>
            <a:lvl3pPr marL="5852546" indent="0">
              <a:buNone/>
              <a:defRPr sz="11520" b="1"/>
            </a:lvl3pPr>
            <a:lvl4pPr marL="8778819" indent="0">
              <a:buNone/>
              <a:defRPr sz="10240" b="1"/>
            </a:lvl4pPr>
            <a:lvl5pPr marL="11705094" indent="0">
              <a:buNone/>
              <a:defRPr sz="10240" b="1"/>
            </a:lvl5pPr>
            <a:lvl6pPr marL="14631367" indent="0">
              <a:buNone/>
              <a:defRPr sz="10240" b="1"/>
            </a:lvl6pPr>
            <a:lvl7pPr marL="17557640" indent="0">
              <a:buNone/>
              <a:defRPr sz="10240" b="1"/>
            </a:lvl7pPr>
            <a:lvl8pPr marL="20483913" indent="0">
              <a:buNone/>
              <a:defRPr sz="10240" b="1"/>
            </a:lvl8pPr>
            <a:lvl9pPr marL="23410186" indent="0">
              <a:buNone/>
              <a:defRPr sz="10240" b="1"/>
            </a:lvl9pPr>
          </a:lstStyle>
          <a:p>
            <a:pPr lvl="0"/>
            <a:r>
              <a:rPr lang="en-US"/>
              <a:t>Click to edit Master text styles</a:t>
            </a:r>
          </a:p>
        </p:txBody>
      </p:sp>
      <p:sp>
        <p:nvSpPr>
          <p:cNvPr id="4" name="Content Placeholder 3"/>
          <p:cNvSpPr>
            <a:spLocks noGrp="1"/>
          </p:cNvSpPr>
          <p:nvPr>
            <p:ph sz="half" idx="2"/>
          </p:nvPr>
        </p:nvSpPr>
        <p:spPr>
          <a:xfrm>
            <a:off x="3025147" y="12024361"/>
            <a:ext cx="18569937" cy="16199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1" y="8069584"/>
            <a:ext cx="18661383" cy="3954778"/>
          </a:xfrm>
        </p:spPr>
        <p:txBody>
          <a:bodyPr anchor="b"/>
          <a:lstStyle>
            <a:lvl1pPr marL="0" indent="0">
              <a:buNone/>
              <a:defRPr sz="15361" b="1"/>
            </a:lvl1pPr>
            <a:lvl2pPr marL="2926273" indent="0">
              <a:buNone/>
              <a:defRPr sz="12800" b="1"/>
            </a:lvl2pPr>
            <a:lvl3pPr marL="5852546" indent="0">
              <a:buNone/>
              <a:defRPr sz="11520" b="1"/>
            </a:lvl3pPr>
            <a:lvl4pPr marL="8778819" indent="0">
              <a:buNone/>
              <a:defRPr sz="10240" b="1"/>
            </a:lvl4pPr>
            <a:lvl5pPr marL="11705094" indent="0">
              <a:buNone/>
              <a:defRPr sz="10240" b="1"/>
            </a:lvl5pPr>
            <a:lvl6pPr marL="14631367" indent="0">
              <a:buNone/>
              <a:defRPr sz="10240" b="1"/>
            </a:lvl6pPr>
            <a:lvl7pPr marL="17557640" indent="0">
              <a:buNone/>
              <a:defRPr sz="10240" b="1"/>
            </a:lvl7pPr>
            <a:lvl8pPr marL="20483913" indent="0">
              <a:buNone/>
              <a:defRPr sz="10240" b="1"/>
            </a:lvl8pPr>
            <a:lvl9pPr marL="23410186" indent="0">
              <a:buNone/>
              <a:defRPr sz="10240" b="1"/>
            </a:lvl9pPr>
          </a:lstStyle>
          <a:p>
            <a:pPr lvl="0"/>
            <a:r>
              <a:rPr lang="en-US"/>
              <a:t>Click to edit Master text styles</a:t>
            </a:r>
          </a:p>
        </p:txBody>
      </p:sp>
      <p:sp>
        <p:nvSpPr>
          <p:cNvPr id="6" name="Content Placeholder 5"/>
          <p:cNvSpPr>
            <a:spLocks noGrp="1"/>
          </p:cNvSpPr>
          <p:nvPr>
            <p:ph sz="quarter" idx="4"/>
          </p:nvPr>
        </p:nvSpPr>
        <p:spPr>
          <a:xfrm>
            <a:off x="22219921" y="12024361"/>
            <a:ext cx="18661383" cy="16199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4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9194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0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p:spPr>
        <p:txBody>
          <a:bodyPr anchor="b"/>
          <a:lstStyle>
            <a:lvl1pPr>
              <a:defRPr sz="20482"/>
            </a:lvl1pPr>
          </a:lstStyle>
          <a:p>
            <a:r>
              <a:rPr lang="en-US"/>
              <a:t>Click to edit Master title style</a:t>
            </a:r>
          </a:p>
        </p:txBody>
      </p:sp>
      <p:sp>
        <p:nvSpPr>
          <p:cNvPr id="3" name="Content Placeholder 2"/>
          <p:cNvSpPr>
            <a:spLocks noGrp="1"/>
          </p:cNvSpPr>
          <p:nvPr>
            <p:ph idx="1"/>
          </p:nvPr>
        </p:nvSpPr>
        <p:spPr>
          <a:xfrm>
            <a:off x="18661383" y="4739643"/>
            <a:ext cx="22219920" cy="23393400"/>
          </a:xfrm>
        </p:spPr>
        <p:txBody>
          <a:bodyPr/>
          <a:lstStyle>
            <a:lvl1pPr>
              <a:defRPr sz="20482"/>
            </a:lvl1pPr>
            <a:lvl2pPr>
              <a:defRPr sz="17921"/>
            </a:lvl2pPr>
            <a:lvl3pPr>
              <a:defRPr sz="15361"/>
            </a:lvl3pPr>
            <a:lvl4pPr>
              <a:defRPr sz="12800"/>
            </a:lvl4pPr>
            <a:lvl5pPr>
              <a:defRPr sz="12800"/>
            </a:lvl5pPr>
            <a:lvl6pPr>
              <a:defRPr sz="12800"/>
            </a:lvl6pPr>
            <a:lvl7pPr>
              <a:defRPr sz="12800"/>
            </a:lvl7pPr>
            <a:lvl8pPr>
              <a:defRPr sz="12800"/>
            </a:lvl8pPr>
            <a:lvl9pPr>
              <a:defRPr sz="1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5145" y="9875522"/>
            <a:ext cx="14157960" cy="18295622"/>
          </a:xfrm>
        </p:spPr>
        <p:txBody>
          <a:bodyPr/>
          <a:lstStyle>
            <a:lvl1pPr marL="0" indent="0">
              <a:buNone/>
              <a:defRPr sz="10240"/>
            </a:lvl1pPr>
            <a:lvl2pPr marL="2926273" indent="0">
              <a:buNone/>
              <a:defRPr sz="8960"/>
            </a:lvl2pPr>
            <a:lvl3pPr marL="5852546" indent="0">
              <a:buNone/>
              <a:defRPr sz="7680"/>
            </a:lvl3pPr>
            <a:lvl4pPr marL="8778819" indent="0">
              <a:buNone/>
              <a:defRPr sz="6400"/>
            </a:lvl4pPr>
            <a:lvl5pPr marL="11705094" indent="0">
              <a:buNone/>
              <a:defRPr sz="6400"/>
            </a:lvl5pPr>
            <a:lvl6pPr marL="14631367" indent="0">
              <a:buNone/>
              <a:defRPr sz="6400"/>
            </a:lvl6pPr>
            <a:lvl7pPr marL="17557640" indent="0">
              <a:buNone/>
              <a:defRPr sz="6400"/>
            </a:lvl7pPr>
            <a:lvl8pPr marL="20483913" indent="0">
              <a:buNone/>
              <a:defRPr sz="6400"/>
            </a:lvl8pPr>
            <a:lvl9pPr marL="23410186" indent="0">
              <a:buNone/>
              <a:defRPr sz="6400"/>
            </a:lvl9pPr>
          </a:lstStyle>
          <a:p>
            <a:pPr lvl="0"/>
            <a:r>
              <a:rPr lang="en-US"/>
              <a:t>Click to edit Master text styles</a:t>
            </a:r>
          </a:p>
        </p:txBody>
      </p:sp>
    </p:spTree>
    <p:extLst>
      <p:ext uri="{BB962C8B-B14F-4D97-AF65-F5344CB8AC3E}">
        <p14:creationId xmlns:p14="http://schemas.microsoft.com/office/powerpoint/2010/main" val="24788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5145" y="2194560"/>
            <a:ext cx="14157960" cy="7680960"/>
          </a:xfrm>
        </p:spPr>
        <p:txBody>
          <a:bodyPr anchor="b"/>
          <a:lstStyle>
            <a:lvl1pPr>
              <a:defRPr sz="20482"/>
            </a:lvl1pPr>
          </a:lstStyle>
          <a:p>
            <a:r>
              <a:rPr lang="en-US"/>
              <a:t>Click to edit Master title style</a:t>
            </a:r>
          </a:p>
        </p:txBody>
      </p:sp>
      <p:sp>
        <p:nvSpPr>
          <p:cNvPr id="3" name="Picture Placeholder 2"/>
          <p:cNvSpPr>
            <a:spLocks noGrp="1"/>
          </p:cNvSpPr>
          <p:nvPr>
            <p:ph type="pic" idx="1"/>
          </p:nvPr>
        </p:nvSpPr>
        <p:spPr>
          <a:xfrm>
            <a:off x="18661383" y="4739643"/>
            <a:ext cx="22219920" cy="23393400"/>
          </a:xfrm>
        </p:spPr>
        <p:txBody>
          <a:bodyPr/>
          <a:lstStyle>
            <a:lvl1pPr marL="0" indent="0">
              <a:buNone/>
              <a:defRPr sz="20482"/>
            </a:lvl1pPr>
            <a:lvl2pPr marL="2926273" indent="0">
              <a:buNone/>
              <a:defRPr sz="17921"/>
            </a:lvl2pPr>
            <a:lvl3pPr marL="5852546" indent="0">
              <a:buNone/>
              <a:defRPr sz="15361"/>
            </a:lvl3pPr>
            <a:lvl4pPr marL="8778819" indent="0">
              <a:buNone/>
              <a:defRPr sz="12800"/>
            </a:lvl4pPr>
            <a:lvl5pPr marL="11705094" indent="0">
              <a:buNone/>
              <a:defRPr sz="12800"/>
            </a:lvl5pPr>
            <a:lvl6pPr marL="14631367" indent="0">
              <a:buNone/>
              <a:defRPr sz="12800"/>
            </a:lvl6pPr>
            <a:lvl7pPr marL="17557640" indent="0">
              <a:buNone/>
              <a:defRPr sz="12800"/>
            </a:lvl7pPr>
            <a:lvl8pPr marL="20483913" indent="0">
              <a:buNone/>
              <a:defRPr sz="12800"/>
            </a:lvl8pPr>
            <a:lvl9pPr marL="23410186" indent="0">
              <a:buNone/>
              <a:defRPr sz="12800"/>
            </a:lvl9pPr>
          </a:lstStyle>
          <a:p>
            <a:endParaRPr lang="en-US"/>
          </a:p>
        </p:txBody>
      </p:sp>
      <p:sp>
        <p:nvSpPr>
          <p:cNvPr id="4" name="Text Placeholder 3"/>
          <p:cNvSpPr>
            <a:spLocks noGrp="1"/>
          </p:cNvSpPr>
          <p:nvPr>
            <p:ph type="body" sz="half" idx="2"/>
          </p:nvPr>
        </p:nvSpPr>
        <p:spPr>
          <a:xfrm>
            <a:off x="3025145" y="9875522"/>
            <a:ext cx="14157960" cy="18295622"/>
          </a:xfrm>
        </p:spPr>
        <p:txBody>
          <a:bodyPr/>
          <a:lstStyle>
            <a:lvl1pPr marL="0" indent="0">
              <a:buNone/>
              <a:defRPr sz="10240"/>
            </a:lvl1pPr>
            <a:lvl2pPr marL="2926273" indent="0">
              <a:buNone/>
              <a:defRPr sz="8960"/>
            </a:lvl2pPr>
            <a:lvl3pPr marL="5852546" indent="0">
              <a:buNone/>
              <a:defRPr sz="7680"/>
            </a:lvl3pPr>
            <a:lvl4pPr marL="8778819" indent="0">
              <a:buNone/>
              <a:defRPr sz="6400"/>
            </a:lvl4pPr>
            <a:lvl5pPr marL="11705094" indent="0">
              <a:buNone/>
              <a:defRPr sz="6400"/>
            </a:lvl5pPr>
            <a:lvl6pPr marL="14631367" indent="0">
              <a:buNone/>
              <a:defRPr sz="6400"/>
            </a:lvl6pPr>
            <a:lvl7pPr marL="17557640" indent="0">
              <a:buNone/>
              <a:defRPr sz="6400"/>
            </a:lvl7pPr>
            <a:lvl8pPr marL="20483913" indent="0">
              <a:buNone/>
              <a:defRPr sz="6400"/>
            </a:lvl8pPr>
            <a:lvl9pPr marL="23410186" indent="0">
              <a:buNone/>
              <a:defRPr sz="6400"/>
            </a:lvl9pPr>
          </a:lstStyle>
          <a:p>
            <a:pPr lvl="0"/>
            <a:r>
              <a:rPr lang="en-US"/>
              <a:t>Click to edit Master text styles</a:t>
            </a:r>
          </a:p>
        </p:txBody>
      </p:sp>
    </p:spTree>
    <p:extLst>
      <p:ext uri="{BB962C8B-B14F-4D97-AF65-F5344CB8AC3E}">
        <p14:creationId xmlns:p14="http://schemas.microsoft.com/office/powerpoint/2010/main" val="10945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17520" y="8929679"/>
            <a:ext cx="37856160" cy="188495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28827305"/>
            <a:ext cx="43891200" cy="409109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5"/>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5424" y="29859387"/>
            <a:ext cx="8810895" cy="2026920"/>
          </a:xfrm>
          <a:prstGeom prst="rect">
            <a:avLst/>
          </a:prstGeom>
        </p:spPr>
      </p:pic>
    </p:spTree>
    <p:extLst>
      <p:ext uri="{BB962C8B-B14F-4D97-AF65-F5344CB8AC3E}">
        <p14:creationId xmlns:p14="http://schemas.microsoft.com/office/powerpoint/2010/main" val="270935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52546" rtl="0" eaLnBrk="1" latinLnBrk="0" hangingPunct="1">
        <a:lnSpc>
          <a:spcPct val="90000"/>
        </a:lnSpc>
        <a:spcBef>
          <a:spcPct val="0"/>
        </a:spcBef>
        <a:buNone/>
        <a:defRPr sz="28162" kern="1200">
          <a:solidFill>
            <a:schemeClr val="tx1"/>
          </a:solidFill>
          <a:latin typeface="+mj-lt"/>
          <a:ea typeface="+mj-ea"/>
          <a:cs typeface="+mj-cs"/>
        </a:defRPr>
      </a:lvl1pPr>
    </p:titleStyle>
    <p:bodyStyle>
      <a:lvl1pPr marL="1463137" indent="-1463137" algn="l" defTabSz="5852546" rtl="0" eaLnBrk="1" latinLnBrk="0" hangingPunct="1">
        <a:lnSpc>
          <a:spcPct val="90000"/>
        </a:lnSpc>
        <a:spcBef>
          <a:spcPts val="6400"/>
        </a:spcBef>
        <a:buFont typeface="Arial"/>
        <a:buChar char="•"/>
        <a:defRPr sz="17921" kern="1200">
          <a:solidFill>
            <a:schemeClr val="tx1"/>
          </a:solidFill>
          <a:latin typeface="+mn-lt"/>
          <a:ea typeface="+mn-ea"/>
          <a:cs typeface="+mn-cs"/>
        </a:defRPr>
      </a:lvl1pPr>
      <a:lvl2pPr marL="4389410" indent="-1463137" algn="l" defTabSz="5852546" rtl="0" eaLnBrk="1" latinLnBrk="0" hangingPunct="1">
        <a:lnSpc>
          <a:spcPct val="90000"/>
        </a:lnSpc>
        <a:spcBef>
          <a:spcPts val="3200"/>
        </a:spcBef>
        <a:buFont typeface="Arial"/>
        <a:buChar char="•"/>
        <a:defRPr sz="15361" kern="1200">
          <a:solidFill>
            <a:schemeClr val="tx1"/>
          </a:solidFill>
          <a:latin typeface="+mn-lt"/>
          <a:ea typeface="+mn-ea"/>
          <a:cs typeface="+mn-cs"/>
        </a:defRPr>
      </a:lvl2pPr>
      <a:lvl3pPr marL="7315683" indent="-1463137" algn="l" defTabSz="5852546" rtl="0" eaLnBrk="1" latinLnBrk="0" hangingPunct="1">
        <a:lnSpc>
          <a:spcPct val="90000"/>
        </a:lnSpc>
        <a:spcBef>
          <a:spcPts val="3200"/>
        </a:spcBef>
        <a:buFont typeface="Arial"/>
        <a:buChar char="•"/>
        <a:defRPr sz="12800" kern="1200">
          <a:solidFill>
            <a:schemeClr val="tx1"/>
          </a:solidFill>
          <a:latin typeface="+mn-lt"/>
          <a:ea typeface="+mn-ea"/>
          <a:cs typeface="+mn-cs"/>
        </a:defRPr>
      </a:lvl3pPr>
      <a:lvl4pPr marL="10241957"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4pPr>
      <a:lvl5pPr marL="13168230"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5pPr>
      <a:lvl6pPr marL="16094503"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6pPr>
      <a:lvl7pPr marL="19020776"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7pPr>
      <a:lvl8pPr marL="21947050"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8pPr>
      <a:lvl9pPr marL="24873324"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9pPr>
    </p:bodyStyle>
    <p:otherStyle>
      <a:defPPr>
        <a:defRPr lang="en-US"/>
      </a:defPPr>
      <a:lvl1pPr marL="0" algn="l" defTabSz="5852546" rtl="0" eaLnBrk="1" latinLnBrk="0" hangingPunct="1">
        <a:defRPr sz="11520" kern="1200">
          <a:solidFill>
            <a:schemeClr val="tx1"/>
          </a:solidFill>
          <a:latin typeface="+mn-lt"/>
          <a:ea typeface="+mn-ea"/>
          <a:cs typeface="+mn-cs"/>
        </a:defRPr>
      </a:lvl1pPr>
      <a:lvl2pPr marL="2926273" algn="l" defTabSz="5852546" rtl="0" eaLnBrk="1" latinLnBrk="0" hangingPunct="1">
        <a:defRPr sz="11520" kern="1200">
          <a:solidFill>
            <a:schemeClr val="tx1"/>
          </a:solidFill>
          <a:latin typeface="+mn-lt"/>
          <a:ea typeface="+mn-ea"/>
          <a:cs typeface="+mn-cs"/>
        </a:defRPr>
      </a:lvl2pPr>
      <a:lvl3pPr marL="5852546" algn="l" defTabSz="5852546" rtl="0" eaLnBrk="1" latinLnBrk="0" hangingPunct="1">
        <a:defRPr sz="11520" kern="1200">
          <a:solidFill>
            <a:schemeClr val="tx1"/>
          </a:solidFill>
          <a:latin typeface="+mn-lt"/>
          <a:ea typeface="+mn-ea"/>
          <a:cs typeface="+mn-cs"/>
        </a:defRPr>
      </a:lvl3pPr>
      <a:lvl4pPr marL="8778819" algn="l" defTabSz="5852546" rtl="0" eaLnBrk="1" latinLnBrk="0" hangingPunct="1">
        <a:defRPr sz="11520" kern="1200">
          <a:solidFill>
            <a:schemeClr val="tx1"/>
          </a:solidFill>
          <a:latin typeface="+mn-lt"/>
          <a:ea typeface="+mn-ea"/>
          <a:cs typeface="+mn-cs"/>
        </a:defRPr>
      </a:lvl4pPr>
      <a:lvl5pPr marL="11705094" algn="l" defTabSz="5852546" rtl="0" eaLnBrk="1" latinLnBrk="0" hangingPunct="1">
        <a:defRPr sz="11520" kern="1200">
          <a:solidFill>
            <a:schemeClr val="tx1"/>
          </a:solidFill>
          <a:latin typeface="+mn-lt"/>
          <a:ea typeface="+mn-ea"/>
          <a:cs typeface="+mn-cs"/>
        </a:defRPr>
      </a:lvl5pPr>
      <a:lvl6pPr marL="14631367" algn="l" defTabSz="5852546" rtl="0" eaLnBrk="1" latinLnBrk="0" hangingPunct="1">
        <a:defRPr sz="11520" kern="1200">
          <a:solidFill>
            <a:schemeClr val="tx1"/>
          </a:solidFill>
          <a:latin typeface="+mn-lt"/>
          <a:ea typeface="+mn-ea"/>
          <a:cs typeface="+mn-cs"/>
        </a:defRPr>
      </a:lvl6pPr>
      <a:lvl7pPr marL="17557640" algn="l" defTabSz="5852546" rtl="0" eaLnBrk="1" latinLnBrk="0" hangingPunct="1">
        <a:defRPr sz="11520" kern="1200">
          <a:solidFill>
            <a:schemeClr val="tx1"/>
          </a:solidFill>
          <a:latin typeface="+mn-lt"/>
          <a:ea typeface="+mn-ea"/>
          <a:cs typeface="+mn-cs"/>
        </a:defRPr>
      </a:lvl7pPr>
      <a:lvl8pPr marL="20483913" algn="l" defTabSz="5852546" rtl="0" eaLnBrk="1" latinLnBrk="0" hangingPunct="1">
        <a:defRPr sz="11520" kern="1200">
          <a:solidFill>
            <a:schemeClr val="tx1"/>
          </a:solidFill>
          <a:latin typeface="+mn-lt"/>
          <a:ea typeface="+mn-ea"/>
          <a:cs typeface="+mn-cs"/>
        </a:defRPr>
      </a:lvl8pPr>
      <a:lvl9pPr marL="23410186" algn="l" defTabSz="5852546" rtl="0" eaLnBrk="1" latinLnBrk="0" hangingPunct="1">
        <a:defRPr sz="11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2"/>
            <a:ext cx="37856160" cy="189051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8827305"/>
            <a:ext cx="43891200" cy="409109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5"/>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360436" y="29859387"/>
            <a:ext cx="8810895" cy="2026920"/>
          </a:xfrm>
          <a:prstGeom prst="rect">
            <a:avLst/>
          </a:prstGeom>
        </p:spPr>
      </p:pic>
    </p:spTree>
    <p:extLst>
      <p:ext uri="{BB962C8B-B14F-4D97-AF65-F5344CB8AC3E}">
        <p14:creationId xmlns:p14="http://schemas.microsoft.com/office/powerpoint/2010/main" val="4599439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5852546" rtl="0" eaLnBrk="1" latinLnBrk="0" hangingPunct="1">
        <a:lnSpc>
          <a:spcPct val="90000"/>
        </a:lnSpc>
        <a:spcBef>
          <a:spcPct val="0"/>
        </a:spcBef>
        <a:buNone/>
        <a:defRPr sz="28162" kern="1200">
          <a:solidFill>
            <a:schemeClr val="tx1"/>
          </a:solidFill>
          <a:latin typeface="+mj-lt"/>
          <a:ea typeface="+mj-ea"/>
          <a:cs typeface="+mj-cs"/>
        </a:defRPr>
      </a:lvl1pPr>
    </p:titleStyle>
    <p:bodyStyle>
      <a:lvl1pPr marL="1463137" indent="-1463137" algn="l" defTabSz="5852546" rtl="0" eaLnBrk="1" latinLnBrk="0" hangingPunct="1">
        <a:lnSpc>
          <a:spcPct val="90000"/>
        </a:lnSpc>
        <a:spcBef>
          <a:spcPts val="6400"/>
        </a:spcBef>
        <a:buFont typeface="Arial"/>
        <a:buChar char="•"/>
        <a:defRPr sz="17921" kern="1200">
          <a:solidFill>
            <a:schemeClr val="tx1"/>
          </a:solidFill>
          <a:latin typeface="+mn-lt"/>
          <a:ea typeface="+mn-ea"/>
          <a:cs typeface="+mn-cs"/>
        </a:defRPr>
      </a:lvl1pPr>
      <a:lvl2pPr marL="4389410" indent="-1463137" algn="l" defTabSz="5852546" rtl="0" eaLnBrk="1" latinLnBrk="0" hangingPunct="1">
        <a:lnSpc>
          <a:spcPct val="90000"/>
        </a:lnSpc>
        <a:spcBef>
          <a:spcPts val="3200"/>
        </a:spcBef>
        <a:buFont typeface="Arial"/>
        <a:buChar char="•"/>
        <a:defRPr sz="15361" kern="1200">
          <a:solidFill>
            <a:schemeClr val="tx1"/>
          </a:solidFill>
          <a:latin typeface="+mn-lt"/>
          <a:ea typeface="+mn-ea"/>
          <a:cs typeface="+mn-cs"/>
        </a:defRPr>
      </a:lvl2pPr>
      <a:lvl3pPr marL="7315683" indent="-1463137" algn="l" defTabSz="5852546" rtl="0" eaLnBrk="1" latinLnBrk="0" hangingPunct="1">
        <a:lnSpc>
          <a:spcPct val="90000"/>
        </a:lnSpc>
        <a:spcBef>
          <a:spcPts val="3200"/>
        </a:spcBef>
        <a:buFont typeface="Arial"/>
        <a:buChar char="•"/>
        <a:defRPr sz="12800" kern="1200">
          <a:solidFill>
            <a:schemeClr val="tx1"/>
          </a:solidFill>
          <a:latin typeface="+mn-lt"/>
          <a:ea typeface="+mn-ea"/>
          <a:cs typeface="+mn-cs"/>
        </a:defRPr>
      </a:lvl3pPr>
      <a:lvl4pPr marL="10241957"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4pPr>
      <a:lvl5pPr marL="13168230"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5pPr>
      <a:lvl6pPr marL="16094503"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6pPr>
      <a:lvl7pPr marL="19020776"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7pPr>
      <a:lvl8pPr marL="21947050"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8pPr>
      <a:lvl9pPr marL="24873324" indent="-1463137" algn="l" defTabSz="5852546" rtl="0" eaLnBrk="1" latinLnBrk="0" hangingPunct="1">
        <a:lnSpc>
          <a:spcPct val="90000"/>
        </a:lnSpc>
        <a:spcBef>
          <a:spcPts val="3200"/>
        </a:spcBef>
        <a:buFont typeface="Arial"/>
        <a:buChar char="•"/>
        <a:defRPr sz="11520" kern="1200">
          <a:solidFill>
            <a:schemeClr val="tx1"/>
          </a:solidFill>
          <a:latin typeface="+mn-lt"/>
          <a:ea typeface="+mn-ea"/>
          <a:cs typeface="+mn-cs"/>
        </a:defRPr>
      </a:lvl9pPr>
    </p:bodyStyle>
    <p:otherStyle>
      <a:defPPr>
        <a:defRPr lang="en-US"/>
      </a:defPPr>
      <a:lvl1pPr marL="0" algn="l" defTabSz="5852546" rtl="0" eaLnBrk="1" latinLnBrk="0" hangingPunct="1">
        <a:defRPr sz="11520" kern="1200">
          <a:solidFill>
            <a:schemeClr val="tx1"/>
          </a:solidFill>
          <a:latin typeface="+mn-lt"/>
          <a:ea typeface="+mn-ea"/>
          <a:cs typeface="+mn-cs"/>
        </a:defRPr>
      </a:lvl1pPr>
      <a:lvl2pPr marL="2926273" algn="l" defTabSz="5852546" rtl="0" eaLnBrk="1" latinLnBrk="0" hangingPunct="1">
        <a:defRPr sz="11520" kern="1200">
          <a:solidFill>
            <a:schemeClr val="tx1"/>
          </a:solidFill>
          <a:latin typeface="+mn-lt"/>
          <a:ea typeface="+mn-ea"/>
          <a:cs typeface="+mn-cs"/>
        </a:defRPr>
      </a:lvl2pPr>
      <a:lvl3pPr marL="5852546" algn="l" defTabSz="5852546" rtl="0" eaLnBrk="1" latinLnBrk="0" hangingPunct="1">
        <a:defRPr sz="11520" kern="1200">
          <a:solidFill>
            <a:schemeClr val="tx1"/>
          </a:solidFill>
          <a:latin typeface="+mn-lt"/>
          <a:ea typeface="+mn-ea"/>
          <a:cs typeface="+mn-cs"/>
        </a:defRPr>
      </a:lvl3pPr>
      <a:lvl4pPr marL="8778819" algn="l" defTabSz="5852546" rtl="0" eaLnBrk="1" latinLnBrk="0" hangingPunct="1">
        <a:defRPr sz="11520" kern="1200">
          <a:solidFill>
            <a:schemeClr val="tx1"/>
          </a:solidFill>
          <a:latin typeface="+mn-lt"/>
          <a:ea typeface="+mn-ea"/>
          <a:cs typeface="+mn-cs"/>
        </a:defRPr>
      </a:lvl4pPr>
      <a:lvl5pPr marL="11705094" algn="l" defTabSz="5852546" rtl="0" eaLnBrk="1" latinLnBrk="0" hangingPunct="1">
        <a:defRPr sz="11520" kern="1200">
          <a:solidFill>
            <a:schemeClr val="tx1"/>
          </a:solidFill>
          <a:latin typeface="+mn-lt"/>
          <a:ea typeface="+mn-ea"/>
          <a:cs typeface="+mn-cs"/>
        </a:defRPr>
      </a:lvl5pPr>
      <a:lvl6pPr marL="14631367" algn="l" defTabSz="5852546" rtl="0" eaLnBrk="1" latinLnBrk="0" hangingPunct="1">
        <a:defRPr sz="11520" kern="1200">
          <a:solidFill>
            <a:schemeClr val="tx1"/>
          </a:solidFill>
          <a:latin typeface="+mn-lt"/>
          <a:ea typeface="+mn-ea"/>
          <a:cs typeface="+mn-cs"/>
        </a:defRPr>
      </a:lvl6pPr>
      <a:lvl7pPr marL="17557640" algn="l" defTabSz="5852546" rtl="0" eaLnBrk="1" latinLnBrk="0" hangingPunct="1">
        <a:defRPr sz="11520" kern="1200">
          <a:solidFill>
            <a:schemeClr val="tx1"/>
          </a:solidFill>
          <a:latin typeface="+mn-lt"/>
          <a:ea typeface="+mn-ea"/>
          <a:cs typeface="+mn-cs"/>
        </a:defRPr>
      </a:lvl7pPr>
      <a:lvl8pPr marL="20483913" algn="l" defTabSz="5852546" rtl="0" eaLnBrk="1" latinLnBrk="0" hangingPunct="1">
        <a:defRPr sz="11520" kern="1200">
          <a:solidFill>
            <a:schemeClr val="tx1"/>
          </a:solidFill>
          <a:latin typeface="+mn-lt"/>
          <a:ea typeface="+mn-ea"/>
          <a:cs typeface="+mn-cs"/>
        </a:defRPr>
      </a:lvl8pPr>
      <a:lvl9pPr marL="23410186" algn="l" defTabSz="5852546" rtl="0" eaLnBrk="1" latinLnBrk="0" hangingPunct="1">
        <a:defRPr sz="1152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C764DE79-268F-4C1A-8933-263129D2AF90}" type="datetimeFigureOut">
              <a:rPr lang="en-US"/>
              <a:t>4/7/2021</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8F63A3B-78C7-47BE-AE5E-E10140E04643}" type="slidenum">
              <a:rPr lang="en-US"/>
              <a:t>‹#›</a:t>
            </a:fld>
            <a:endParaRPr lang="en-US"/>
          </a:p>
        </p:txBody>
      </p:sp>
      <p:sp>
        <p:nvSpPr>
          <p:cNvPr id="7" name="Rectangle 6">
            <a:extLst>
              <a:ext uri="{FF2B5EF4-FFF2-40B4-BE49-F238E27FC236}">
                <a16:creationId xmlns:a16="http://schemas.microsoft.com/office/drawing/2014/main" id="{3BCD2F1A-74AC-44B9-9BAA-80760DCDD6AE}"/>
              </a:ext>
            </a:extLst>
          </p:cNvPr>
          <p:cNvSpPr/>
          <p:nvPr userDrawn="1"/>
        </p:nvSpPr>
        <p:spPr>
          <a:xfrm>
            <a:off x="0" y="28827305"/>
            <a:ext cx="43891200" cy="409109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1475"/>
          </a:p>
        </p:txBody>
      </p:sp>
      <p:pic>
        <p:nvPicPr>
          <p:cNvPr id="8" name="Picture 7">
            <a:extLst>
              <a:ext uri="{FF2B5EF4-FFF2-40B4-BE49-F238E27FC236}">
                <a16:creationId xmlns:a16="http://schemas.microsoft.com/office/drawing/2014/main" id="{F439EC58-7DD9-4FA8-A3D2-13B94561E2D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5424" y="29859387"/>
            <a:ext cx="8810895" cy="2026920"/>
          </a:xfrm>
          <a:prstGeom prst="rect">
            <a:avLst/>
          </a:prstGeom>
        </p:spPr>
      </p:pic>
    </p:spTree>
    <p:extLst>
      <p:ext uri="{BB962C8B-B14F-4D97-AF65-F5344CB8AC3E}">
        <p14:creationId xmlns:p14="http://schemas.microsoft.com/office/powerpoint/2010/main" val="19659882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2.png"/><Relationship Id="rId21" Type="http://schemas.openxmlformats.org/officeDocument/2006/relationships/image" Target="../media/image17.jpg"/><Relationship Id="rId7" Type="http://schemas.openxmlformats.org/officeDocument/2006/relationships/image" Target="../media/image6.png"/><Relationship Id="rId12" Type="http://schemas.openxmlformats.org/officeDocument/2006/relationships/image" Target="../media/image8.jp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20" Type="http://schemas.openxmlformats.org/officeDocument/2006/relationships/image" Target="../media/image16.jpg"/><Relationship Id="rId1" Type="http://schemas.openxmlformats.org/officeDocument/2006/relationships/slideLayout" Target="../slideLayouts/slideLayout23.xml"/><Relationship Id="rId6" Type="http://schemas.openxmlformats.org/officeDocument/2006/relationships/image" Target="../media/image5.png"/><Relationship Id="rId11" Type="http://schemas.openxmlformats.org/officeDocument/2006/relationships/hyperlink" Target="https://doi.org/10.2105/AJPH.2017.303917" TargetMode="External"/><Relationship Id="rId24" Type="http://schemas.openxmlformats.org/officeDocument/2006/relationships/image" Target="../media/image19.png"/><Relationship Id="rId5" Type="http://schemas.openxmlformats.org/officeDocument/2006/relationships/image" Target="../media/image4.jpeg"/><Relationship Id="rId15" Type="http://schemas.openxmlformats.org/officeDocument/2006/relationships/image" Target="../media/image11.png"/><Relationship Id="rId23" Type="http://schemas.openxmlformats.org/officeDocument/2006/relationships/image" Target="../media/image18.png"/><Relationship Id="rId10" Type="http://schemas.openxmlformats.org/officeDocument/2006/relationships/hyperlink" Target="https://www.congress.gov/bill/116th-congress/house-bill/3509?s=1&amp;r=4" TargetMode="External"/><Relationship Id="rId19"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https://www.statista.com/chart/18228/share-of-americans-identifying-as-lgbt/" TargetMode="External"/><Relationship Id="rId14" Type="http://schemas.openxmlformats.org/officeDocument/2006/relationships/image" Target="../media/image10.png"/><Relationship Id="rId22" Type="http://schemas.openxmlformats.org/officeDocument/2006/relationships/hyperlink" Target="http://idmresearchlab.com/index.php/projects/future-of-equ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699EEFB-68B1-4562-AEB1-58A37BAFA872}"/>
              </a:ext>
            </a:extLst>
          </p:cNvPr>
          <p:cNvSpPr/>
          <p:nvPr/>
        </p:nvSpPr>
        <p:spPr>
          <a:xfrm rot="16200000">
            <a:off x="4452650" y="22203178"/>
            <a:ext cx="13054384" cy="273515"/>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DC7B5DCD-3847-4991-85EA-15166A9BA776}"/>
              </a:ext>
            </a:extLst>
          </p:cNvPr>
          <p:cNvSpPr/>
          <p:nvPr/>
        </p:nvSpPr>
        <p:spPr>
          <a:xfrm rot="16200000">
            <a:off x="14023062" y="14295273"/>
            <a:ext cx="15802674" cy="324174"/>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36C6968-6959-424E-B23E-A48E84F4099E}"/>
              </a:ext>
            </a:extLst>
          </p:cNvPr>
          <p:cNvSpPr/>
          <p:nvPr/>
        </p:nvSpPr>
        <p:spPr>
          <a:xfrm rot="16200000">
            <a:off x="21273258" y="17131410"/>
            <a:ext cx="23257503" cy="206105"/>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063E212E-84FA-4179-9ADF-168E54480018}"/>
              </a:ext>
            </a:extLst>
          </p:cNvPr>
          <p:cNvGrpSpPr/>
          <p:nvPr/>
        </p:nvGrpSpPr>
        <p:grpSpPr>
          <a:xfrm>
            <a:off x="11595076" y="17208165"/>
            <a:ext cx="9425789" cy="5222177"/>
            <a:chOff x="11534688" y="16837850"/>
            <a:chExt cx="10829020" cy="5911880"/>
          </a:xfrm>
        </p:grpSpPr>
        <p:grpSp>
          <p:nvGrpSpPr>
            <p:cNvPr id="56" name="Group 55">
              <a:extLst>
                <a:ext uri="{FF2B5EF4-FFF2-40B4-BE49-F238E27FC236}">
                  <a16:creationId xmlns:a16="http://schemas.microsoft.com/office/drawing/2014/main" id="{318B8860-7322-4F07-9C5F-C9D93061BC81}"/>
                </a:ext>
              </a:extLst>
            </p:cNvPr>
            <p:cNvGrpSpPr/>
            <p:nvPr/>
          </p:nvGrpSpPr>
          <p:grpSpPr>
            <a:xfrm>
              <a:off x="11534688" y="16837850"/>
              <a:ext cx="10477499" cy="5911880"/>
              <a:chOff x="11468100" y="6778172"/>
              <a:chExt cx="10477499" cy="5911880"/>
            </a:xfrm>
          </p:grpSpPr>
          <p:pic>
            <p:nvPicPr>
              <p:cNvPr id="40" name="Picture 39">
                <a:extLst>
                  <a:ext uri="{FF2B5EF4-FFF2-40B4-BE49-F238E27FC236}">
                    <a16:creationId xmlns:a16="http://schemas.microsoft.com/office/drawing/2014/main" id="{426FF010-C921-42D1-8213-717CD1E5A495}"/>
                  </a:ext>
                </a:extLst>
              </p:cNvPr>
              <p:cNvPicPr>
                <a:picLocks noChangeAspect="1"/>
              </p:cNvPicPr>
              <p:nvPr/>
            </p:nvPicPr>
            <p:blipFill>
              <a:blip r:embed="rId3"/>
              <a:stretch>
                <a:fillRect/>
              </a:stretch>
            </p:blipFill>
            <p:spPr>
              <a:xfrm>
                <a:off x="14799370" y="8893101"/>
                <a:ext cx="3608284" cy="3608284"/>
              </a:xfrm>
              <a:prstGeom prst="rect">
                <a:avLst/>
              </a:prstGeom>
            </p:spPr>
          </p:pic>
          <p:pic>
            <p:nvPicPr>
              <p:cNvPr id="47" name="Picture 46">
                <a:extLst>
                  <a:ext uri="{FF2B5EF4-FFF2-40B4-BE49-F238E27FC236}">
                    <a16:creationId xmlns:a16="http://schemas.microsoft.com/office/drawing/2014/main" id="{DF2A841B-790B-4831-AFE9-0D8C6C2E6950}"/>
                  </a:ext>
                </a:extLst>
              </p:cNvPr>
              <p:cNvPicPr>
                <a:picLocks noChangeAspect="1"/>
              </p:cNvPicPr>
              <p:nvPr/>
            </p:nvPicPr>
            <p:blipFill>
              <a:blip r:embed="rId4"/>
              <a:stretch>
                <a:fillRect/>
              </a:stretch>
            </p:blipFill>
            <p:spPr>
              <a:xfrm rot="20881754">
                <a:off x="11468100" y="9856124"/>
                <a:ext cx="3778571" cy="2833928"/>
              </a:xfrm>
              <a:prstGeom prst="rect">
                <a:avLst/>
              </a:prstGeom>
            </p:spPr>
          </p:pic>
          <p:pic>
            <p:nvPicPr>
              <p:cNvPr id="1026" name="Picture 2" descr="ehr - emr - what are electronic health records?">
                <a:extLst>
                  <a:ext uri="{FF2B5EF4-FFF2-40B4-BE49-F238E27FC236}">
                    <a16:creationId xmlns:a16="http://schemas.microsoft.com/office/drawing/2014/main" id="{F9E2D804-B9AE-4BB6-B6D6-B2E2762B34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0282" y="6778172"/>
                <a:ext cx="3516748" cy="234023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084DB5D3-F17E-446E-8091-98200C61B3E9}"/>
                  </a:ext>
                </a:extLst>
              </p:cNvPr>
              <p:cNvPicPr>
                <a:picLocks noChangeAspect="1"/>
              </p:cNvPicPr>
              <p:nvPr/>
            </p:nvPicPr>
            <p:blipFill rotWithShape="1">
              <a:blip r:embed="rId6"/>
              <a:srcRect l="24475" r="20722"/>
              <a:stretch/>
            </p:blipFill>
            <p:spPr>
              <a:xfrm rot="20921452">
                <a:off x="11793413" y="6799457"/>
                <a:ext cx="2736033" cy="3086236"/>
              </a:xfrm>
              <a:prstGeom prst="rect">
                <a:avLst/>
              </a:prstGeom>
            </p:spPr>
          </p:pic>
          <p:pic>
            <p:nvPicPr>
              <p:cNvPr id="41" name="Picture 40">
                <a:extLst>
                  <a:ext uri="{FF2B5EF4-FFF2-40B4-BE49-F238E27FC236}">
                    <a16:creationId xmlns:a16="http://schemas.microsoft.com/office/drawing/2014/main" id="{37F4C27E-192D-4C0D-9927-36019B642203}"/>
                  </a:ext>
                </a:extLst>
              </p:cNvPr>
              <p:cNvPicPr>
                <a:picLocks noChangeAspect="1"/>
              </p:cNvPicPr>
              <p:nvPr/>
            </p:nvPicPr>
            <p:blipFill>
              <a:blip r:embed="rId7"/>
              <a:stretch>
                <a:fillRect/>
              </a:stretch>
            </p:blipFill>
            <p:spPr>
              <a:xfrm>
                <a:off x="17899342" y="7681004"/>
                <a:ext cx="4046257" cy="3628144"/>
              </a:xfrm>
              <a:prstGeom prst="rect">
                <a:avLst/>
              </a:prstGeom>
            </p:spPr>
          </p:pic>
        </p:grpSp>
        <p:sp>
          <p:nvSpPr>
            <p:cNvPr id="42" name="TextBox 41">
              <a:extLst>
                <a:ext uri="{FF2B5EF4-FFF2-40B4-BE49-F238E27FC236}">
                  <a16:creationId xmlns:a16="http://schemas.microsoft.com/office/drawing/2014/main" id="{2621FB5C-1D5D-40E7-86E7-FF5500EC3DC6}"/>
                </a:ext>
              </a:extLst>
            </p:cNvPr>
            <p:cNvSpPr txBox="1"/>
            <p:nvPr/>
          </p:nvSpPr>
          <p:spPr>
            <a:xfrm>
              <a:off x="18317451" y="17249781"/>
              <a:ext cx="4046257" cy="461665"/>
            </a:xfrm>
            <a:prstGeom prst="rect">
              <a:avLst/>
            </a:prstGeom>
            <a:noFill/>
          </p:spPr>
          <p:txBody>
            <a:bodyPr wrap="square" rtlCol="0">
              <a:spAutoFit/>
            </a:bodyPr>
            <a:lstStyle/>
            <a:p>
              <a:r>
                <a:rPr lang="en-US" sz="2400" dirty="0">
                  <a:latin typeface="Helvelica"/>
                </a:rPr>
                <a:t>Demographic Questions</a:t>
              </a:r>
            </a:p>
          </p:txBody>
        </p:sp>
      </p:grpSp>
      <p:grpSp>
        <p:nvGrpSpPr>
          <p:cNvPr id="54" name="Group 53">
            <a:extLst>
              <a:ext uri="{FF2B5EF4-FFF2-40B4-BE49-F238E27FC236}">
                <a16:creationId xmlns:a16="http://schemas.microsoft.com/office/drawing/2014/main" id="{234ABA1D-0308-4881-8367-5C5B6BF975AE}"/>
              </a:ext>
            </a:extLst>
          </p:cNvPr>
          <p:cNvGrpSpPr/>
          <p:nvPr/>
        </p:nvGrpSpPr>
        <p:grpSpPr>
          <a:xfrm>
            <a:off x="10836791" y="22311030"/>
            <a:ext cx="33054409" cy="1069623"/>
            <a:chOff x="10995253" y="12823136"/>
            <a:chExt cx="10950347" cy="1069623"/>
          </a:xfrm>
        </p:grpSpPr>
        <p:sp>
          <p:nvSpPr>
            <p:cNvPr id="26" name="Rectangle 25">
              <a:extLst>
                <a:ext uri="{FF2B5EF4-FFF2-40B4-BE49-F238E27FC236}">
                  <a16:creationId xmlns:a16="http://schemas.microsoft.com/office/drawing/2014/main" id="{BFE159D4-FE26-44DC-80E0-540ECF65E5F7}"/>
                </a:ext>
              </a:extLst>
            </p:cNvPr>
            <p:cNvSpPr/>
            <p:nvPr/>
          </p:nvSpPr>
          <p:spPr>
            <a:xfrm>
              <a:off x="10995253" y="12823136"/>
              <a:ext cx="10950347" cy="106962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D2C97EC-F9C5-48EF-B11F-2E92FBAFFDD0}"/>
                </a:ext>
              </a:extLst>
            </p:cNvPr>
            <p:cNvSpPr txBox="1"/>
            <p:nvPr/>
          </p:nvSpPr>
          <p:spPr>
            <a:xfrm>
              <a:off x="11086295" y="12913848"/>
              <a:ext cx="7159059" cy="830997"/>
            </a:xfrm>
            <a:prstGeom prst="rect">
              <a:avLst/>
            </a:prstGeom>
            <a:noFill/>
          </p:spPr>
          <p:txBody>
            <a:bodyPr wrap="square">
              <a:spAutoFit/>
            </a:bodyPr>
            <a:lstStyle/>
            <a:p>
              <a:pPr algn="ctr"/>
              <a:r>
                <a:rPr lang="en-US" sz="4800" b="1" dirty="0">
                  <a:solidFill>
                    <a:schemeClr val="bg1"/>
                  </a:solidFill>
                  <a:latin typeface="Helvelica"/>
                </a:rPr>
                <a:t>Research</a:t>
              </a:r>
            </a:p>
          </p:txBody>
        </p:sp>
      </p:grpSp>
      <p:sp>
        <p:nvSpPr>
          <p:cNvPr id="25" name="Rectangle 24">
            <a:extLst>
              <a:ext uri="{FF2B5EF4-FFF2-40B4-BE49-F238E27FC236}">
                <a16:creationId xmlns:a16="http://schemas.microsoft.com/office/drawing/2014/main" id="{E85FD83B-28AC-4DA8-AC06-D2F5F1A734D1}"/>
              </a:ext>
            </a:extLst>
          </p:cNvPr>
          <p:cNvSpPr/>
          <p:nvPr/>
        </p:nvSpPr>
        <p:spPr>
          <a:xfrm>
            <a:off x="-1" y="5486400"/>
            <a:ext cx="43891201" cy="106962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F2F85A59-ECD9-476A-99F1-E6B3EB277905}"/>
              </a:ext>
            </a:extLst>
          </p:cNvPr>
          <p:cNvSpPr txBox="1">
            <a:spLocks/>
          </p:cNvSpPr>
          <p:nvPr/>
        </p:nvSpPr>
        <p:spPr>
          <a:xfrm>
            <a:off x="503842" y="3842688"/>
            <a:ext cx="32389761" cy="834592"/>
          </a:xfrm>
          <a:prstGeom prst="rect">
            <a:avLst/>
          </a:prstGeom>
        </p:spPr>
        <p:txBody>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buNone/>
            </a:pPr>
            <a:r>
              <a:rPr lang="en-US" sz="6000" dirty="0">
                <a:solidFill>
                  <a:srgbClr val="5B6770"/>
                </a:solidFill>
                <a:latin typeface="Helvelica"/>
              </a:rPr>
              <a:t>Department of Communication - Interactive Digital Media Concentration</a:t>
            </a:r>
          </a:p>
        </p:txBody>
      </p:sp>
      <p:sp>
        <p:nvSpPr>
          <p:cNvPr id="8" name="Text Placeholder 15">
            <a:extLst>
              <a:ext uri="{FF2B5EF4-FFF2-40B4-BE49-F238E27FC236}">
                <a16:creationId xmlns:a16="http://schemas.microsoft.com/office/drawing/2014/main" id="{D3439441-2698-4211-9EED-5F945273C0B2}"/>
              </a:ext>
            </a:extLst>
          </p:cNvPr>
          <p:cNvSpPr txBox="1">
            <a:spLocks/>
          </p:cNvSpPr>
          <p:nvPr/>
        </p:nvSpPr>
        <p:spPr>
          <a:xfrm>
            <a:off x="528635" y="2471621"/>
            <a:ext cx="32389765" cy="834592"/>
          </a:xfrm>
          <a:prstGeom prst="rect">
            <a:avLst/>
          </a:prstGeom>
        </p:spPr>
        <p:txBody>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buNone/>
            </a:pPr>
            <a:r>
              <a:rPr lang="en-US" sz="7000" dirty="0">
                <a:solidFill>
                  <a:srgbClr val="5B6770"/>
                </a:solidFill>
                <a:latin typeface="Helvelica"/>
              </a:rPr>
              <a:t>By: Darci Santella – Graduate Student</a:t>
            </a:r>
          </a:p>
        </p:txBody>
      </p:sp>
      <p:sp>
        <p:nvSpPr>
          <p:cNvPr id="9" name="Text Placeholder 16">
            <a:extLst>
              <a:ext uri="{FF2B5EF4-FFF2-40B4-BE49-F238E27FC236}">
                <a16:creationId xmlns:a16="http://schemas.microsoft.com/office/drawing/2014/main" id="{11156F2D-C90C-40FC-AE05-CCC33D892FA5}"/>
              </a:ext>
            </a:extLst>
          </p:cNvPr>
          <p:cNvSpPr txBox="1">
            <a:spLocks/>
          </p:cNvSpPr>
          <p:nvPr/>
        </p:nvSpPr>
        <p:spPr>
          <a:xfrm>
            <a:off x="477826" y="818659"/>
            <a:ext cx="32389769" cy="1331444"/>
          </a:xfrm>
          <a:prstGeom prst="rect">
            <a:avLst/>
          </a:prstGeom>
        </p:spPr>
        <p:txBody>
          <a:bodyPr>
            <a:noAutofit/>
          </a:bodyPr>
          <a:lst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a:lstStyle>
          <a:p>
            <a:pPr marL="0" indent="0">
              <a:buNone/>
            </a:pPr>
            <a:r>
              <a:rPr lang="en-US" sz="9000" dirty="0">
                <a:solidFill>
                  <a:srgbClr val="002855"/>
                </a:solidFill>
              </a:rPr>
              <a:t>Inequity in Data Collection of the LGBTQIA+ Community</a:t>
            </a:r>
          </a:p>
        </p:txBody>
      </p:sp>
      <p:sp>
        <p:nvSpPr>
          <p:cNvPr id="10" name="TextBox 9">
            <a:extLst>
              <a:ext uri="{FF2B5EF4-FFF2-40B4-BE49-F238E27FC236}">
                <a16:creationId xmlns:a16="http://schemas.microsoft.com/office/drawing/2014/main" id="{ACC97952-4A79-4DB2-8107-065E8631D009}"/>
              </a:ext>
            </a:extLst>
          </p:cNvPr>
          <p:cNvSpPr txBox="1"/>
          <p:nvPr/>
        </p:nvSpPr>
        <p:spPr>
          <a:xfrm>
            <a:off x="8649471" y="5657440"/>
            <a:ext cx="4687502" cy="830997"/>
          </a:xfrm>
          <a:prstGeom prst="rect">
            <a:avLst/>
          </a:prstGeom>
          <a:noFill/>
        </p:spPr>
        <p:txBody>
          <a:bodyPr wrap="none" rtlCol="0">
            <a:spAutoFit/>
          </a:bodyPr>
          <a:lstStyle/>
          <a:p>
            <a:r>
              <a:rPr lang="en-US" sz="4800" b="1" dirty="0">
                <a:solidFill>
                  <a:schemeClr val="bg1"/>
                </a:solidFill>
                <a:latin typeface="Helvelica"/>
              </a:rPr>
              <a:t>LGBTQIA+ Data</a:t>
            </a:r>
          </a:p>
        </p:txBody>
      </p:sp>
      <p:grpSp>
        <p:nvGrpSpPr>
          <p:cNvPr id="52" name="Group 51">
            <a:extLst>
              <a:ext uri="{FF2B5EF4-FFF2-40B4-BE49-F238E27FC236}">
                <a16:creationId xmlns:a16="http://schemas.microsoft.com/office/drawing/2014/main" id="{D064BFFE-930E-44EF-A00F-4A4AA9844842}"/>
              </a:ext>
            </a:extLst>
          </p:cNvPr>
          <p:cNvGrpSpPr/>
          <p:nvPr/>
        </p:nvGrpSpPr>
        <p:grpSpPr>
          <a:xfrm>
            <a:off x="-4064" y="15812744"/>
            <a:ext cx="22090549" cy="1069623"/>
            <a:chOff x="0" y="14766311"/>
            <a:chExt cx="10972800" cy="1069623"/>
          </a:xfrm>
        </p:grpSpPr>
        <p:sp>
          <p:nvSpPr>
            <p:cNvPr id="53" name="Rectangle 52">
              <a:extLst>
                <a:ext uri="{FF2B5EF4-FFF2-40B4-BE49-F238E27FC236}">
                  <a16:creationId xmlns:a16="http://schemas.microsoft.com/office/drawing/2014/main" id="{6E939AC4-B6C4-4593-BAF8-56EA46C502F9}"/>
                </a:ext>
              </a:extLst>
            </p:cNvPr>
            <p:cNvSpPr/>
            <p:nvPr/>
          </p:nvSpPr>
          <p:spPr>
            <a:xfrm>
              <a:off x="0" y="14766311"/>
              <a:ext cx="10972800" cy="1069623"/>
            </a:xfrm>
            <a:prstGeom prst="rect">
              <a:avLst/>
            </a:prstGeom>
            <a:solidFill>
              <a:srgbClr val="0028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5474202-A28E-4D6D-A598-D4A63247619A}"/>
                </a:ext>
              </a:extLst>
            </p:cNvPr>
            <p:cNvSpPr txBox="1"/>
            <p:nvPr/>
          </p:nvSpPr>
          <p:spPr>
            <a:xfrm>
              <a:off x="305770" y="14885623"/>
              <a:ext cx="4707178" cy="830997"/>
            </a:xfrm>
            <a:prstGeom prst="rect">
              <a:avLst/>
            </a:prstGeom>
            <a:noFill/>
          </p:spPr>
          <p:txBody>
            <a:bodyPr wrap="square">
              <a:spAutoFit/>
            </a:bodyPr>
            <a:lstStyle/>
            <a:p>
              <a:pPr algn="ctr"/>
              <a:r>
                <a:rPr lang="en-US" sz="4800" b="1" dirty="0">
                  <a:solidFill>
                    <a:schemeClr val="bg1"/>
                  </a:solidFill>
                  <a:latin typeface="Helvelica"/>
                </a:rPr>
                <a:t>Objective</a:t>
              </a:r>
            </a:p>
          </p:txBody>
        </p:sp>
      </p:grpSp>
      <p:sp>
        <p:nvSpPr>
          <p:cNvPr id="14" name="TextBox 13">
            <a:extLst>
              <a:ext uri="{FF2B5EF4-FFF2-40B4-BE49-F238E27FC236}">
                <a16:creationId xmlns:a16="http://schemas.microsoft.com/office/drawing/2014/main" id="{160AC12C-1F79-4A4C-8536-0EE08B3BC078}"/>
              </a:ext>
            </a:extLst>
          </p:cNvPr>
          <p:cNvSpPr txBox="1"/>
          <p:nvPr/>
        </p:nvSpPr>
        <p:spPr>
          <a:xfrm>
            <a:off x="33375600" y="5605712"/>
            <a:ext cx="10058400" cy="830997"/>
          </a:xfrm>
          <a:prstGeom prst="rect">
            <a:avLst/>
          </a:prstGeom>
          <a:noFill/>
        </p:spPr>
        <p:txBody>
          <a:bodyPr wrap="square">
            <a:spAutoFit/>
          </a:bodyPr>
          <a:lstStyle/>
          <a:p>
            <a:pPr algn="ctr"/>
            <a:r>
              <a:rPr lang="en-US" sz="4800" b="1" dirty="0">
                <a:solidFill>
                  <a:schemeClr val="bg1"/>
                </a:solidFill>
                <a:latin typeface="Helvelica"/>
              </a:rPr>
              <a:t>Myths of SOGI Data Collection</a:t>
            </a:r>
          </a:p>
        </p:txBody>
      </p:sp>
      <p:sp>
        <p:nvSpPr>
          <p:cNvPr id="15" name="TextBox 14">
            <a:extLst>
              <a:ext uri="{FF2B5EF4-FFF2-40B4-BE49-F238E27FC236}">
                <a16:creationId xmlns:a16="http://schemas.microsoft.com/office/drawing/2014/main" id="{17836B50-735C-40FD-9A9A-9E526ECFF577}"/>
              </a:ext>
            </a:extLst>
          </p:cNvPr>
          <p:cNvSpPr txBox="1"/>
          <p:nvPr/>
        </p:nvSpPr>
        <p:spPr>
          <a:xfrm>
            <a:off x="11448307" y="15943758"/>
            <a:ext cx="10477500" cy="830997"/>
          </a:xfrm>
          <a:prstGeom prst="rect">
            <a:avLst/>
          </a:prstGeom>
          <a:noFill/>
        </p:spPr>
        <p:txBody>
          <a:bodyPr wrap="square">
            <a:spAutoFit/>
          </a:bodyPr>
          <a:lstStyle/>
          <a:p>
            <a:pPr algn="ctr"/>
            <a:r>
              <a:rPr lang="en-US" sz="4800" b="1" dirty="0">
                <a:solidFill>
                  <a:schemeClr val="bg1"/>
                </a:solidFill>
                <a:latin typeface="Helvelica"/>
              </a:rPr>
              <a:t>Where SOGI questions be asked?</a:t>
            </a:r>
          </a:p>
        </p:txBody>
      </p:sp>
      <p:sp>
        <p:nvSpPr>
          <p:cNvPr id="19" name="TextBox 18">
            <a:extLst>
              <a:ext uri="{FF2B5EF4-FFF2-40B4-BE49-F238E27FC236}">
                <a16:creationId xmlns:a16="http://schemas.microsoft.com/office/drawing/2014/main" id="{38AA4579-B258-4B7F-86D5-B5461EA74C93}"/>
              </a:ext>
            </a:extLst>
          </p:cNvPr>
          <p:cNvSpPr txBox="1"/>
          <p:nvPr/>
        </p:nvSpPr>
        <p:spPr>
          <a:xfrm>
            <a:off x="22046558" y="5635939"/>
            <a:ext cx="10821033" cy="830997"/>
          </a:xfrm>
          <a:prstGeom prst="rect">
            <a:avLst/>
          </a:prstGeom>
          <a:noFill/>
        </p:spPr>
        <p:txBody>
          <a:bodyPr wrap="square">
            <a:spAutoFit/>
          </a:bodyPr>
          <a:lstStyle/>
          <a:p>
            <a:pPr algn="ctr"/>
            <a:r>
              <a:rPr lang="en-US" sz="4800" b="1" dirty="0">
                <a:solidFill>
                  <a:schemeClr val="bg1"/>
                </a:solidFill>
                <a:latin typeface="Helvelica"/>
              </a:rPr>
              <a:t>Survey Instrument w/Explanations</a:t>
            </a:r>
          </a:p>
        </p:txBody>
      </p:sp>
      <p:sp>
        <p:nvSpPr>
          <p:cNvPr id="20" name="TextBox 19">
            <a:extLst>
              <a:ext uri="{FF2B5EF4-FFF2-40B4-BE49-F238E27FC236}">
                <a16:creationId xmlns:a16="http://schemas.microsoft.com/office/drawing/2014/main" id="{3AF1DD43-DF8D-406F-BF4B-455180E2DB0F}"/>
              </a:ext>
            </a:extLst>
          </p:cNvPr>
          <p:cNvSpPr txBox="1"/>
          <p:nvPr/>
        </p:nvSpPr>
        <p:spPr>
          <a:xfrm>
            <a:off x="33392165" y="22430342"/>
            <a:ext cx="10119262" cy="830997"/>
          </a:xfrm>
          <a:prstGeom prst="rect">
            <a:avLst/>
          </a:prstGeom>
          <a:noFill/>
        </p:spPr>
        <p:txBody>
          <a:bodyPr wrap="square">
            <a:spAutoFit/>
          </a:bodyPr>
          <a:lstStyle/>
          <a:p>
            <a:pPr algn="ctr"/>
            <a:r>
              <a:rPr lang="en-US" sz="4800" b="1" dirty="0">
                <a:solidFill>
                  <a:schemeClr val="bg1"/>
                </a:solidFill>
                <a:latin typeface="Helvelica"/>
              </a:rPr>
              <a:t>References</a:t>
            </a:r>
          </a:p>
        </p:txBody>
      </p:sp>
      <p:pic>
        <p:nvPicPr>
          <p:cNvPr id="23" name="Picture 22" descr="Text&#10;&#10;Description automatically generated">
            <a:extLst>
              <a:ext uri="{FF2B5EF4-FFF2-40B4-BE49-F238E27FC236}">
                <a16:creationId xmlns:a16="http://schemas.microsoft.com/office/drawing/2014/main" id="{E17E4FA0-C650-430F-9C80-F26578F24AF1}"/>
              </a:ext>
            </a:extLst>
          </p:cNvPr>
          <p:cNvPicPr>
            <a:picLocks noChangeAspect="1"/>
          </p:cNvPicPr>
          <p:nvPr/>
        </p:nvPicPr>
        <p:blipFill>
          <a:blip r:embed="rId8"/>
          <a:stretch>
            <a:fillRect/>
          </a:stretch>
        </p:blipFill>
        <p:spPr>
          <a:xfrm>
            <a:off x="22499539" y="11889935"/>
            <a:ext cx="9855037" cy="9984864"/>
          </a:xfrm>
          <a:prstGeom prst="rect">
            <a:avLst/>
          </a:prstGeom>
        </p:spPr>
      </p:pic>
      <p:sp>
        <p:nvSpPr>
          <p:cNvPr id="29" name="TextBox 28">
            <a:extLst>
              <a:ext uri="{FF2B5EF4-FFF2-40B4-BE49-F238E27FC236}">
                <a16:creationId xmlns:a16="http://schemas.microsoft.com/office/drawing/2014/main" id="{33F4BCE9-C709-47F3-9521-6DF01EC4C1E4}"/>
              </a:ext>
            </a:extLst>
          </p:cNvPr>
          <p:cNvSpPr txBox="1"/>
          <p:nvPr/>
        </p:nvSpPr>
        <p:spPr>
          <a:xfrm>
            <a:off x="22425253" y="6852031"/>
            <a:ext cx="10058400" cy="4893647"/>
          </a:xfrm>
          <a:prstGeom prst="rect">
            <a:avLst/>
          </a:prstGeom>
          <a:noFill/>
        </p:spPr>
        <p:txBody>
          <a:bodyPr wrap="square" rtlCol="0">
            <a:spAutoFit/>
          </a:bodyPr>
          <a:lstStyle/>
          <a:p>
            <a:r>
              <a:rPr lang="en-US" sz="2400" dirty="0">
                <a:solidFill>
                  <a:srgbClr val="5B6770"/>
                </a:solidFill>
                <a:latin typeface="Helvelica"/>
              </a:rPr>
              <a:t>Below are the 5 questions I believe should be asked on any form, poll or survey along with other demographic questions such as name, age, relationship status and ethnicity. </a:t>
            </a:r>
          </a:p>
          <a:p>
            <a:endParaRPr lang="en-US" sz="2400" dirty="0">
              <a:solidFill>
                <a:srgbClr val="5B6770"/>
              </a:solidFill>
              <a:latin typeface="Helvelica"/>
            </a:endParaRPr>
          </a:p>
          <a:p>
            <a:r>
              <a:rPr lang="en-US" sz="2400" dirty="0">
                <a:solidFill>
                  <a:srgbClr val="5B6770"/>
                </a:solidFill>
                <a:latin typeface="Helvelica"/>
              </a:rPr>
              <a:t>Below each question is a selection that defines a person based on gender identity, gender assigned at birth (also known as 'sex'), pronouns preferred, sexual orientation and sexual relationships.</a:t>
            </a:r>
          </a:p>
          <a:p>
            <a:endParaRPr lang="en-US" sz="2400" dirty="0">
              <a:solidFill>
                <a:srgbClr val="5B6770"/>
              </a:solidFill>
              <a:latin typeface="Helvelica"/>
            </a:endParaRPr>
          </a:p>
          <a:p>
            <a:r>
              <a:rPr lang="en-US" sz="2400" dirty="0">
                <a:solidFill>
                  <a:srgbClr val="5B6770"/>
                </a:solidFill>
                <a:latin typeface="Helvelica"/>
              </a:rPr>
              <a:t>After each question, there is a statement of importance; this references the importance of a person as a patient in a healthcare setting. Though there are many reasons these questions are an important part of data collection, it is especially important in healthcare because there are different health risks based on sexual orientation and gender identity.</a:t>
            </a:r>
          </a:p>
        </p:txBody>
      </p:sp>
      <p:sp>
        <p:nvSpPr>
          <p:cNvPr id="31" name="TextBox 30">
            <a:extLst>
              <a:ext uri="{FF2B5EF4-FFF2-40B4-BE49-F238E27FC236}">
                <a16:creationId xmlns:a16="http://schemas.microsoft.com/office/drawing/2014/main" id="{8A2306A9-F082-4812-8583-0E41D5E7111F}"/>
              </a:ext>
            </a:extLst>
          </p:cNvPr>
          <p:cNvSpPr txBox="1"/>
          <p:nvPr/>
        </p:nvSpPr>
        <p:spPr>
          <a:xfrm>
            <a:off x="11166842" y="23510182"/>
            <a:ext cx="7727784" cy="5262979"/>
          </a:xfrm>
          <a:prstGeom prst="rect">
            <a:avLst/>
          </a:prstGeom>
          <a:noFill/>
        </p:spPr>
        <p:txBody>
          <a:bodyPr wrap="square" rtlCol="0">
            <a:spAutoFit/>
          </a:bodyPr>
          <a:lstStyle/>
          <a:p>
            <a:r>
              <a:rPr lang="en-US" sz="2400" dirty="0">
                <a:solidFill>
                  <a:srgbClr val="5B6770"/>
                </a:solidFill>
                <a:latin typeface="Helvelica"/>
              </a:rPr>
              <a:t>As part of my research in data collection in Healthcare, I reached out to the Director of Diversity &amp; Inclusion and Babs </a:t>
            </a:r>
            <a:r>
              <a:rPr lang="en-US" sz="2400" dirty="0" err="1">
                <a:solidFill>
                  <a:srgbClr val="5B6770"/>
                </a:solidFill>
                <a:latin typeface="Helvelica"/>
              </a:rPr>
              <a:t>Siperstein</a:t>
            </a:r>
            <a:r>
              <a:rPr lang="en-US" sz="2400" dirty="0">
                <a:solidFill>
                  <a:srgbClr val="5B6770"/>
                </a:solidFill>
                <a:latin typeface="Helvelica"/>
              </a:rPr>
              <a:t> PROUD Center, Paula Gutierrez, about how her center/hospital is incorporating SOGI questions into healthcare forms. I was surprised to find out that though NJ is part of the SOGI Law, it is only suggested SOGI questions be asked on intake forms. </a:t>
            </a:r>
            <a:r>
              <a:rPr lang="en-US" sz="2400" dirty="0" err="1">
                <a:solidFill>
                  <a:srgbClr val="5B6770"/>
                </a:solidFill>
                <a:latin typeface="Helvelica"/>
              </a:rPr>
              <a:t>RWJBarnabas</a:t>
            </a:r>
            <a:r>
              <a:rPr lang="en-US" sz="2400" dirty="0">
                <a:solidFill>
                  <a:srgbClr val="5B6770"/>
                </a:solidFill>
                <a:latin typeface="Helvelica"/>
              </a:rPr>
              <a:t> is only collecting information on gender identity through their electronic form format and are looking to add sexual orientation questions soon. </a:t>
            </a:r>
          </a:p>
          <a:p>
            <a:r>
              <a:rPr lang="en-US" sz="2400" dirty="0">
                <a:solidFill>
                  <a:srgbClr val="5B6770"/>
                </a:solidFill>
                <a:latin typeface="Helvelica"/>
              </a:rPr>
              <a:t>Ms. Gutierrez stated the most important thing for the healthcare system to do is train those who collect the information for data intake and those who are most visible with patients, not the nurses or doctors.</a:t>
            </a:r>
          </a:p>
        </p:txBody>
      </p:sp>
      <p:sp>
        <p:nvSpPr>
          <p:cNvPr id="33" name="TextBox 32">
            <a:extLst>
              <a:ext uri="{FF2B5EF4-FFF2-40B4-BE49-F238E27FC236}">
                <a16:creationId xmlns:a16="http://schemas.microsoft.com/office/drawing/2014/main" id="{22E45901-F57E-4917-B0EC-A1400574785D}"/>
              </a:ext>
            </a:extLst>
          </p:cNvPr>
          <p:cNvSpPr txBox="1"/>
          <p:nvPr/>
        </p:nvSpPr>
        <p:spPr>
          <a:xfrm>
            <a:off x="33327409" y="23686140"/>
            <a:ext cx="10058400" cy="2585323"/>
          </a:xfrm>
          <a:prstGeom prst="rect">
            <a:avLst/>
          </a:prstGeom>
          <a:noFill/>
        </p:spPr>
        <p:txBody>
          <a:bodyPr wrap="square" rtlCol="0">
            <a:spAutoFit/>
          </a:bodyPr>
          <a:lstStyle/>
          <a:p>
            <a:pPr marL="457200" indent="-457200"/>
            <a:r>
              <a:rPr lang="en-US" sz="1800" dirty="0">
                <a:effectLst/>
                <a:latin typeface="Times New Roman" panose="02020603050405020304" pitchFamily="18" charset="0"/>
              </a:rPr>
              <a:t>[1] Buchholz, K. (2021, March 1). </a:t>
            </a:r>
            <a:r>
              <a:rPr lang="en-US" sz="1800" i="1" dirty="0">
                <a:effectLst/>
                <a:latin typeface="Times New Roman" panose="02020603050405020304" pitchFamily="18" charset="0"/>
              </a:rPr>
              <a:t>5.6 Percent of U.S. Adults Identify as LGBT</a:t>
            </a:r>
            <a:r>
              <a:rPr lang="en-US" sz="1800" dirty="0">
                <a:effectLst/>
                <a:latin typeface="Times New Roman" panose="02020603050405020304" pitchFamily="18" charset="0"/>
              </a:rPr>
              <a:t>. Statista Infographics. </a:t>
            </a:r>
            <a:r>
              <a:rPr lang="en-US" sz="1800" dirty="0">
                <a:effectLst/>
                <a:latin typeface="Times New Roman" panose="02020603050405020304" pitchFamily="18" charset="0"/>
                <a:hlinkClick r:id="rId9"/>
              </a:rPr>
              <a:t>https://www.statista.com/chart/18228/share-of-americans-identifying-as-lgbt/</a:t>
            </a:r>
            <a:endParaRPr lang="en-US" sz="1800" dirty="0">
              <a:effectLst/>
              <a:latin typeface="Times New Roman" panose="02020603050405020304" pitchFamily="18" charset="0"/>
            </a:endParaRPr>
          </a:p>
          <a:p>
            <a:pPr marL="457200" indent="-457200"/>
            <a:endParaRPr lang="en-US" sz="1800" i="1" dirty="0">
              <a:effectLst/>
              <a:latin typeface="Times New Roman" panose="02020603050405020304" pitchFamily="18" charset="0"/>
            </a:endParaRPr>
          </a:p>
          <a:p>
            <a:pPr marL="457200" indent="-457200"/>
            <a:r>
              <a:rPr lang="en-US" sz="1800" i="1" dirty="0">
                <a:effectLst/>
                <a:latin typeface="Times New Roman" panose="02020603050405020304" pitchFamily="18" charset="0"/>
              </a:rPr>
              <a:t>[2] H.R.3509 - 116th Congress (2019–2020): LGBTQ Data Inclusion Act</a:t>
            </a:r>
            <a:r>
              <a:rPr lang="en-US" sz="1800" dirty="0">
                <a:effectLst/>
                <a:latin typeface="Times New Roman" panose="02020603050405020304" pitchFamily="18" charset="0"/>
              </a:rPr>
              <a:t>. (2019a, June 23). Congress. Gov | Library of Congress. </a:t>
            </a:r>
            <a:r>
              <a:rPr lang="en-US" sz="1800" dirty="0">
                <a:effectLst/>
                <a:latin typeface="Times New Roman" panose="02020603050405020304" pitchFamily="18" charset="0"/>
                <a:hlinkClick r:id="rId10"/>
              </a:rPr>
              <a:t>https://www.congress.gov/bill/116th-congress/house-bill/3509?s=1&amp;r=4</a:t>
            </a:r>
            <a:endParaRPr lang="en-US" sz="1800" dirty="0">
              <a:effectLst/>
              <a:latin typeface="Times New Roman" panose="02020603050405020304" pitchFamily="18" charset="0"/>
            </a:endParaRPr>
          </a:p>
          <a:p>
            <a:pPr marL="457200" indent="-457200"/>
            <a:endParaRPr lang="en-US" sz="1800" dirty="0">
              <a:latin typeface="Times New Roman" panose="02020603050405020304" pitchFamily="18" charset="0"/>
            </a:endParaRPr>
          </a:p>
          <a:p>
            <a:pPr marL="457200" indent="-457200"/>
            <a:r>
              <a:rPr lang="en-US" sz="1800" dirty="0">
                <a:latin typeface="Times New Roman" panose="02020603050405020304" pitchFamily="18" charset="0"/>
              </a:rPr>
              <a:t>[3] </a:t>
            </a:r>
            <a:r>
              <a:rPr lang="en-US" sz="1800" dirty="0">
                <a:effectLst/>
                <a:latin typeface="Times New Roman" panose="02020603050405020304" pitchFamily="18" charset="0"/>
              </a:rPr>
              <a:t>Sell, R. L. (2017a). Challenges and Solutions to Collecting Sexual Orientation and Gender Identity Data. </a:t>
            </a:r>
            <a:r>
              <a:rPr lang="en-US" sz="1800" i="1" dirty="0">
                <a:effectLst/>
                <a:latin typeface="Times New Roman" panose="02020603050405020304" pitchFamily="18" charset="0"/>
              </a:rPr>
              <a:t>Am J Public Health: LGBT Surveillance</a:t>
            </a:r>
            <a:r>
              <a:rPr lang="en-US" sz="1800" dirty="0">
                <a:effectLst/>
                <a:latin typeface="Times New Roman" panose="02020603050405020304" pitchFamily="18" charset="0"/>
              </a:rPr>
              <a:t>, </a:t>
            </a:r>
            <a:r>
              <a:rPr lang="en-US" sz="1800" i="1" dirty="0">
                <a:effectLst/>
                <a:latin typeface="Times New Roman" panose="02020603050405020304" pitchFamily="18" charset="0"/>
              </a:rPr>
              <a:t>107</a:t>
            </a:r>
            <a:r>
              <a:rPr lang="en-US" sz="1800" dirty="0">
                <a:effectLst/>
                <a:latin typeface="Times New Roman" panose="02020603050405020304" pitchFamily="18" charset="0"/>
              </a:rPr>
              <a:t>(8), 1212–1214. </a:t>
            </a:r>
            <a:r>
              <a:rPr lang="en-US" sz="1800" dirty="0">
                <a:effectLst/>
                <a:latin typeface="Times New Roman" panose="02020603050405020304" pitchFamily="18" charset="0"/>
                <a:hlinkClick r:id="rId11"/>
              </a:rPr>
              <a:t>https://doi.org/10.2105/AJPH.2017.303917</a:t>
            </a:r>
            <a:endParaRPr lang="en-US" sz="1800" dirty="0">
              <a:effectLst/>
              <a:latin typeface="Times New Roman" panose="02020603050405020304" pitchFamily="18" charset="0"/>
            </a:endParaRPr>
          </a:p>
        </p:txBody>
      </p:sp>
      <p:sp>
        <p:nvSpPr>
          <p:cNvPr id="34" name="TextBox 33">
            <a:extLst>
              <a:ext uri="{FF2B5EF4-FFF2-40B4-BE49-F238E27FC236}">
                <a16:creationId xmlns:a16="http://schemas.microsoft.com/office/drawing/2014/main" id="{C2B30EBC-8231-4BC0-9CBC-6A73143183E9}"/>
              </a:ext>
            </a:extLst>
          </p:cNvPr>
          <p:cNvSpPr txBox="1"/>
          <p:nvPr/>
        </p:nvSpPr>
        <p:spPr>
          <a:xfrm>
            <a:off x="33369712" y="6852031"/>
            <a:ext cx="10058400" cy="830997"/>
          </a:xfrm>
          <a:prstGeom prst="rect">
            <a:avLst/>
          </a:prstGeom>
          <a:noFill/>
        </p:spPr>
        <p:txBody>
          <a:bodyPr wrap="square" rtlCol="0">
            <a:spAutoFit/>
          </a:bodyPr>
          <a:lstStyle/>
          <a:p>
            <a:r>
              <a:rPr lang="en-US" sz="2400" b="1" dirty="0">
                <a:solidFill>
                  <a:srgbClr val="5B6770"/>
                </a:solidFill>
                <a:latin typeface="Helvelica"/>
              </a:rPr>
              <a:t>1. PARTICIPANTS WILL REFUSE TO ANSWER QUESTIONS ABOUT THEIR SEXUAL ORIENTATION AND GENDER IDENTITY.</a:t>
            </a:r>
          </a:p>
        </p:txBody>
      </p:sp>
      <p:sp>
        <p:nvSpPr>
          <p:cNvPr id="35" name="TextBox 34">
            <a:extLst>
              <a:ext uri="{FF2B5EF4-FFF2-40B4-BE49-F238E27FC236}">
                <a16:creationId xmlns:a16="http://schemas.microsoft.com/office/drawing/2014/main" id="{90AFFEFD-82C1-44CF-B0F0-DD8A3F22A300}"/>
              </a:ext>
            </a:extLst>
          </p:cNvPr>
          <p:cNvSpPr txBox="1"/>
          <p:nvPr/>
        </p:nvSpPr>
        <p:spPr>
          <a:xfrm>
            <a:off x="479653" y="17104636"/>
            <a:ext cx="10058400" cy="8586966"/>
          </a:xfrm>
          <a:prstGeom prst="rect">
            <a:avLst/>
          </a:prstGeom>
          <a:noFill/>
        </p:spPr>
        <p:txBody>
          <a:bodyPr wrap="square" rtlCol="0">
            <a:spAutoFit/>
          </a:bodyPr>
          <a:lstStyle/>
          <a:p>
            <a:r>
              <a:rPr lang="en-US" sz="2400" dirty="0">
                <a:solidFill>
                  <a:srgbClr val="5B6770"/>
                </a:solidFill>
                <a:latin typeface="Helvelica"/>
              </a:rPr>
              <a:t>My research on the Inequities of Data Collection in the LGBTQIA+ community were part of a larger project: The Future of Equity. </a:t>
            </a:r>
          </a:p>
          <a:p>
            <a:endParaRPr lang="en-US" sz="4800" dirty="0">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endParaRPr lang="en-US" sz="2400" dirty="0">
              <a:solidFill>
                <a:srgbClr val="5B6770"/>
              </a:solidFill>
              <a:latin typeface="Helvelica"/>
            </a:endParaRPr>
          </a:p>
          <a:p>
            <a:r>
              <a:rPr lang="en-US" sz="2400" dirty="0">
                <a:solidFill>
                  <a:srgbClr val="5B6770"/>
                </a:solidFill>
                <a:latin typeface="Helvelica"/>
              </a:rPr>
              <a:t>Statistics of the LGBTQIA+ Community show that they only make up 5% of Americans. I researched why this number was so low, and it turns out there haven’t been many studies conducted for this community, nor are they being represented in everyday polling, forms in the US Census.</a:t>
            </a:r>
          </a:p>
          <a:p>
            <a:endParaRPr lang="en-US" sz="2400" dirty="0">
              <a:solidFill>
                <a:srgbClr val="5B6770"/>
              </a:solidFill>
              <a:latin typeface="Helvelica"/>
            </a:endParaRPr>
          </a:p>
          <a:p>
            <a:r>
              <a:rPr lang="en-US" sz="2400" dirty="0">
                <a:solidFill>
                  <a:srgbClr val="5B6770"/>
                </a:solidFill>
                <a:latin typeface="Helvelica"/>
              </a:rPr>
              <a:t>In order to effectively and accurately count for the members of the LGBTQIA+ community, demographic questions about Sexual Orientation and Gender Identity (SOGI) need to be included with other demographic questions.</a:t>
            </a:r>
          </a:p>
        </p:txBody>
      </p:sp>
      <p:pic>
        <p:nvPicPr>
          <p:cNvPr id="38" name="Picture 37" descr="Text&#10;&#10;Description automatically generated">
            <a:extLst>
              <a:ext uri="{FF2B5EF4-FFF2-40B4-BE49-F238E27FC236}">
                <a16:creationId xmlns:a16="http://schemas.microsoft.com/office/drawing/2014/main" id="{8C7E5AD8-AD3A-41F0-A81D-AF0F55E2A0C5}"/>
              </a:ext>
            </a:extLst>
          </p:cNvPr>
          <p:cNvPicPr>
            <a:picLocks noChangeAspect="1"/>
          </p:cNvPicPr>
          <p:nvPr/>
        </p:nvPicPr>
        <p:blipFill>
          <a:blip r:embed="rId12"/>
          <a:stretch>
            <a:fillRect/>
          </a:stretch>
        </p:blipFill>
        <p:spPr>
          <a:xfrm>
            <a:off x="1173482" y="7515705"/>
            <a:ext cx="7903862" cy="6301066"/>
          </a:xfrm>
          <a:prstGeom prst="rect">
            <a:avLst/>
          </a:prstGeom>
        </p:spPr>
      </p:pic>
      <p:pic>
        <p:nvPicPr>
          <p:cNvPr id="46" name="Picture 45">
            <a:extLst>
              <a:ext uri="{FF2B5EF4-FFF2-40B4-BE49-F238E27FC236}">
                <a16:creationId xmlns:a16="http://schemas.microsoft.com/office/drawing/2014/main" id="{A14B4F6B-E2CD-4445-A26A-A046FB6DEBE0}"/>
              </a:ext>
            </a:extLst>
          </p:cNvPr>
          <p:cNvPicPr>
            <a:picLocks noChangeAspect="1"/>
          </p:cNvPicPr>
          <p:nvPr/>
        </p:nvPicPr>
        <p:blipFill>
          <a:blip r:embed="rId13"/>
          <a:stretch>
            <a:fillRect/>
          </a:stretch>
        </p:blipFill>
        <p:spPr>
          <a:xfrm>
            <a:off x="434747" y="18107185"/>
            <a:ext cx="10080853" cy="3464756"/>
          </a:xfrm>
          <a:prstGeom prst="rect">
            <a:avLst/>
          </a:prstGeom>
        </p:spPr>
      </p:pic>
      <p:pic>
        <p:nvPicPr>
          <p:cNvPr id="49" name="Picture 48">
            <a:extLst>
              <a:ext uri="{FF2B5EF4-FFF2-40B4-BE49-F238E27FC236}">
                <a16:creationId xmlns:a16="http://schemas.microsoft.com/office/drawing/2014/main" id="{99471A95-6BF7-4504-B3B0-0F55FBF728BE}"/>
              </a:ext>
            </a:extLst>
          </p:cNvPr>
          <p:cNvPicPr>
            <a:picLocks noChangeAspect="1"/>
          </p:cNvPicPr>
          <p:nvPr/>
        </p:nvPicPr>
        <p:blipFill>
          <a:blip r:embed="rId14"/>
          <a:stretch>
            <a:fillRect/>
          </a:stretch>
        </p:blipFill>
        <p:spPr>
          <a:xfrm>
            <a:off x="2312522" y="25461739"/>
            <a:ext cx="6325302" cy="2937344"/>
          </a:xfrm>
          <a:prstGeom prst="rect">
            <a:avLst/>
          </a:prstGeom>
        </p:spPr>
      </p:pic>
      <p:pic>
        <p:nvPicPr>
          <p:cNvPr id="51" name="Picture 50" descr="Chart, bar chart&#10;&#10;Description automatically generated">
            <a:extLst>
              <a:ext uri="{FF2B5EF4-FFF2-40B4-BE49-F238E27FC236}">
                <a16:creationId xmlns:a16="http://schemas.microsoft.com/office/drawing/2014/main" id="{0A2853A0-8B9C-4FFF-A936-6A45F3AD6F72}"/>
              </a:ext>
            </a:extLst>
          </p:cNvPr>
          <p:cNvPicPr>
            <a:picLocks noChangeAspect="1"/>
          </p:cNvPicPr>
          <p:nvPr/>
        </p:nvPicPr>
        <p:blipFill>
          <a:blip r:embed="rId15"/>
          <a:stretch>
            <a:fillRect/>
          </a:stretch>
        </p:blipFill>
        <p:spPr>
          <a:xfrm>
            <a:off x="13314036" y="6899244"/>
            <a:ext cx="6746042" cy="6757010"/>
          </a:xfrm>
          <a:prstGeom prst="rect">
            <a:avLst/>
          </a:prstGeom>
        </p:spPr>
      </p:pic>
      <p:sp>
        <p:nvSpPr>
          <p:cNvPr id="60" name="TextBox 59">
            <a:extLst>
              <a:ext uri="{FF2B5EF4-FFF2-40B4-BE49-F238E27FC236}">
                <a16:creationId xmlns:a16="http://schemas.microsoft.com/office/drawing/2014/main" id="{B7AE1376-9F3A-44F1-9087-39C43BC10489}"/>
              </a:ext>
            </a:extLst>
          </p:cNvPr>
          <p:cNvSpPr txBox="1"/>
          <p:nvPr/>
        </p:nvSpPr>
        <p:spPr>
          <a:xfrm>
            <a:off x="445973" y="14103142"/>
            <a:ext cx="10058400" cy="1200329"/>
          </a:xfrm>
          <a:prstGeom prst="rect">
            <a:avLst/>
          </a:prstGeom>
          <a:noFill/>
        </p:spPr>
        <p:txBody>
          <a:bodyPr wrap="square" rtlCol="0">
            <a:spAutoFit/>
          </a:bodyPr>
          <a:lstStyle/>
          <a:p>
            <a:r>
              <a:rPr lang="en-US" sz="2400" dirty="0">
                <a:solidFill>
                  <a:srgbClr val="5B6770"/>
                </a:solidFill>
                <a:latin typeface="Helvelica"/>
              </a:rPr>
              <a:t>This is the popup that is seen on my Future of Equity page, asking users to participate in a survey of only SOGI questions. The survey instrument is also presented on this poster (black box to the right).</a:t>
            </a:r>
          </a:p>
        </p:txBody>
      </p:sp>
      <p:pic>
        <p:nvPicPr>
          <p:cNvPr id="63" name="Picture 62">
            <a:extLst>
              <a:ext uri="{FF2B5EF4-FFF2-40B4-BE49-F238E27FC236}">
                <a16:creationId xmlns:a16="http://schemas.microsoft.com/office/drawing/2014/main" id="{9EA8427E-72F5-45E5-8356-0BBCA964CF2A}"/>
              </a:ext>
            </a:extLst>
          </p:cNvPr>
          <p:cNvPicPr>
            <a:picLocks noChangeAspect="1"/>
          </p:cNvPicPr>
          <p:nvPr/>
        </p:nvPicPr>
        <p:blipFill>
          <a:blip r:embed="rId16"/>
          <a:stretch>
            <a:fillRect/>
          </a:stretch>
        </p:blipFill>
        <p:spPr>
          <a:xfrm>
            <a:off x="18929185" y="23794663"/>
            <a:ext cx="2810267" cy="1562318"/>
          </a:xfrm>
          <a:prstGeom prst="rect">
            <a:avLst/>
          </a:prstGeom>
        </p:spPr>
      </p:pic>
      <p:pic>
        <p:nvPicPr>
          <p:cNvPr id="1025" name="Picture 1024">
            <a:extLst>
              <a:ext uri="{FF2B5EF4-FFF2-40B4-BE49-F238E27FC236}">
                <a16:creationId xmlns:a16="http://schemas.microsoft.com/office/drawing/2014/main" id="{C980137C-F2D4-4B39-8C57-A8121F826DB9}"/>
              </a:ext>
            </a:extLst>
          </p:cNvPr>
          <p:cNvPicPr>
            <a:picLocks noChangeAspect="1"/>
          </p:cNvPicPr>
          <p:nvPr/>
        </p:nvPicPr>
        <p:blipFill>
          <a:blip r:embed="rId17"/>
          <a:stretch>
            <a:fillRect/>
          </a:stretch>
        </p:blipFill>
        <p:spPr>
          <a:xfrm>
            <a:off x="18942518" y="25400606"/>
            <a:ext cx="2819794" cy="523948"/>
          </a:xfrm>
          <a:prstGeom prst="rect">
            <a:avLst/>
          </a:prstGeom>
        </p:spPr>
      </p:pic>
      <p:sp>
        <p:nvSpPr>
          <p:cNvPr id="70" name="TextBox 69">
            <a:extLst>
              <a:ext uri="{FF2B5EF4-FFF2-40B4-BE49-F238E27FC236}">
                <a16:creationId xmlns:a16="http://schemas.microsoft.com/office/drawing/2014/main" id="{4908D26F-0536-45A5-BEE6-7D0D4EC7775B}"/>
              </a:ext>
            </a:extLst>
          </p:cNvPr>
          <p:cNvSpPr txBox="1"/>
          <p:nvPr/>
        </p:nvSpPr>
        <p:spPr>
          <a:xfrm>
            <a:off x="22415959" y="23512254"/>
            <a:ext cx="8242800" cy="5262979"/>
          </a:xfrm>
          <a:prstGeom prst="rect">
            <a:avLst/>
          </a:prstGeom>
          <a:noFill/>
        </p:spPr>
        <p:txBody>
          <a:bodyPr wrap="square" rtlCol="0">
            <a:spAutoFit/>
          </a:bodyPr>
          <a:lstStyle/>
          <a:p>
            <a:r>
              <a:rPr lang="en-US" sz="2400" dirty="0">
                <a:solidFill>
                  <a:srgbClr val="5B6770"/>
                </a:solidFill>
                <a:latin typeface="Helvelica"/>
              </a:rPr>
              <a:t>I also reached out to Monmouth University's Polling Director, Patrick Murray to find out whether pollsters ask SOGI questions when conducting polls. He told me that pollsters do not ask SOGI questions because approximately 5% of the population identifies as LGBTQIA+ and that is not a large enough sample size to have statistically relevant data. </a:t>
            </a:r>
          </a:p>
          <a:p>
            <a:r>
              <a:rPr lang="en-US" sz="2400" dirty="0">
                <a:solidFill>
                  <a:srgbClr val="5B6770"/>
                </a:solidFill>
                <a:latin typeface="Helvelica"/>
              </a:rPr>
              <a:t>Though I understand not having a large enough sample size, who better to see the trends in LGBTQIA+ representation than those who ask demographic questions every day? </a:t>
            </a:r>
          </a:p>
          <a:p>
            <a:r>
              <a:rPr lang="en-US" sz="2400" dirty="0">
                <a:solidFill>
                  <a:srgbClr val="5B6770"/>
                </a:solidFill>
                <a:latin typeface="Helvelica"/>
              </a:rPr>
              <a:t>In 2019, the LGBTQ Data Inclusion Act, which would require federal agencies to collect SOGI data was introduced in Congress. It has yet to be acted on.[2]</a:t>
            </a:r>
          </a:p>
        </p:txBody>
      </p:sp>
      <p:pic>
        <p:nvPicPr>
          <p:cNvPr id="1031" name="Picture 1030" descr="A picture containing text&#10;&#10;Description automatically generated">
            <a:extLst>
              <a:ext uri="{FF2B5EF4-FFF2-40B4-BE49-F238E27FC236}">
                <a16:creationId xmlns:a16="http://schemas.microsoft.com/office/drawing/2014/main" id="{E14BF86D-2071-4D97-AD9B-0761369F3229}"/>
              </a:ext>
            </a:extLst>
          </p:cNvPr>
          <p:cNvPicPr>
            <a:picLocks noChangeAspect="1"/>
          </p:cNvPicPr>
          <p:nvPr/>
        </p:nvPicPr>
        <p:blipFill>
          <a:blip r:embed="rId18"/>
          <a:stretch>
            <a:fillRect/>
          </a:stretch>
        </p:blipFill>
        <p:spPr>
          <a:xfrm>
            <a:off x="30315859" y="23686140"/>
            <a:ext cx="2145341" cy="1562318"/>
          </a:xfrm>
          <a:prstGeom prst="rect">
            <a:avLst/>
          </a:prstGeom>
        </p:spPr>
      </p:pic>
      <p:sp>
        <p:nvSpPr>
          <p:cNvPr id="76" name="TextBox 75">
            <a:extLst>
              <a:ext uri="{FF2B5EF4-FFF2-40B4-BE49-F238E27FC236}">
                <a16:creationId xmlns:a16="http://schemas.microsoft.com/office/drawing/2014/main" id="{294E64E0-5BC7-40D7-8B56-F54AEB264249}"/>
              </a:ext>
            </a:extLst>
          </p:cNvPr>
          <p:cNvSpPr txBox="1"/>
          <p:nvPr/>
        </p:nvSpPr>
        <p:spPr>
          <a:xfrm>
            <a:off x="11487452" y="13924280"/>
            <a:ext cx="10058400" cy="1569660"/>
          </a:xfrm>
          <a:prstGeom prst="rect">
            <a:avLst/>
          </a:prstGeom>
          <a:noFill/>
        </p:spPr>
        <p:txBody>
          <a:bodyPr wrap="square" rtlCol="0">
            <a:spAutoFit/>
          </a:bodyPr>
          <a:lstStyle/>
          <a:p>
            <a:r>
              <a:rPr lang="en-US" sz="2400" dirty="0">
                <a:solidFill>
                  <a:srgbClr val="5B6770"/>
                </a:solidFill>
                <a:latin typeface="Helvelica"/>
              </a:rPr>
              <a:t>In 2020, Gallop conducted a LGBT poll and found an increase in number of Americans that identify as LGBT. The number increased to 5.6%. The most interesting part of this survey is the dramatic increase of identity within different generations, especially Gen Z [1].</a:t>
            </a:r>
          </a:p>
        </p:txBody>
      </p:sp>
      <p:sp>
        <p:nvSpPr>
          <p:cNvPr id="77" name="TextBox 76">
            <a:extLst>
              <a:ext uri="{FF2B5EF4-FFF2-40B4-BE49-F238E27FC236}">
                <a16:creationId xmlns:a16="http://schemas.microsoft.com/office/drawing/2014/main" id="{D9BDFDFD-B58B-4712-BF95-416E84A08C90}"/>
              </a:ext>
            </a:extLst>
          </p:cNvPr>
          <p:cNvSpPr txBox="1"/>
          <p:nvPr/>
        </p:nvSpPr>
        <p:spPr>
          <a:xfrm>
            <a:off x="33366608" y="7810251"/>
            <a:ext cx="10058400" cy="1569660"/>
          </a:xfrm>
          <a:prstGeom prst="rect">
            <a:avLst/>
          </a:prstGeom>
          <a:noFill/>
        </p:spPr>
        <p:txBody>
          <a:bodyPr wrap="square" rtlCol="0">
            <a:spAutoFit/>
          </a:bodyPr>
          <a:lstStyle/>
          <a:p>
            <a:r>
              <a:rPr lang="en-US" sz="2400" dirty="0">
                <a:solidFill>
                  <a:srgbClr val="5B6770"/>
                </a:solidFill>
                <a:latin typeface="Helvelica"/>
              </a:rPr>
              <a:t>FALSE:  Actually, the refusal to answer any question on a survey is completely random. There is no statistical proof that people will refuse to answer a survey question just because it is about their sexual orientation or gender identity.</a:t>
            </a:r>
          </a:p>
        </p:txBody>
      </p:sp>
      <p:sp>
        <p:nvSpPr>
          <p:cNvPr id="78" name="TextBox 77">
            <a:extLst>
              <a:ext uri="{FF2B5EF4-FFF2-40B4-BE49-F238E27FC236}">
                <a16:creationId xmlns:a16="http://schemas.microsoft.com/office/drawing/2014/main" id="{745AA665-48F9-423A-8B05-256F13091ABA}"/>
              </a:ext>
            </a:extLst>
          </p:cNvPr>
          <p:cNvSpPr txBox="1"/>
          <p:nvPr/>
        </p:nvSpPr>
        <p:spPr>
          <a:xfrm>
            <a:off x="33337580" y="9575387"/>
            <a:ext cx="10058400" cy="830997"/>
          </a:xfrm>
          <a:prstGeom prst="rect">
            <a:avLst/>
          </a:prstGeom>
          <a:noFill/>
        </p:spPr>
        <p:txBody>
          <a:bodyPr wrap="square" rtlCol="0">
            <a:spAutoFit/>
          </a:bodyPr>
          <a:lstStyle/>
          <a:p>
            <a:r>
              <a:rPr lang="en-US" sz="2400" b="1" dirty="0">
                <a:solidFill>
                  <a:srgbClr val="5B6770"/>
                </a:solidFill>
                <a:latin typeface="Helvelica"/>
              </a:rPr>
              <a:t>2. BECAUSE THE LGBTQIA POPULATION IS SO SMALL THE SAMPLE SIZE WILL NOT HAVE ANY STATISTICAL POWER</a:t>
            </a:r>
          </a:p>
        </p:txBody>
      </p:sp>
      <p:sp>
        <p:nvSpPr>
          <p:cNvPr id="79" name="TextBox 78">
            <a:extLst>
              <a:ext uri="{FF2B5EF4-FFF2-40B4-BE49-F238E27FC236}">
                <a16:creationId xmlns:a16="http://schemas.microsoft.com/office/drawing/2014/main" id="{95FF8F65-6F36-4A2C-B4FD-AB8988058874}"/>
              </a:ext>
            </a:extLst>
          </p:cNvPr>
          <p:cNvSpPr txBox="1"/>
          <p:nvPr/>
        </p:nvSpPr>
        <p:spPr>
          <a:xfrm>
            <a:off x="33366608" y="14557049"/>
            <a:ext cx="10058400" cy="830997"/>
          </a:xfrm>
          <a:prstGeom prst="rect">
            <a:avLst/>
          </a:prstGeom>
          <a:noFill/>
        </p:spPr>
        <p:txBody>
          <a:bodyPr wrap="square" rtlCol="0">
            <a:spAutoFit/>
          </a:bodyPr>
          <a:lstStyle/>
          <a:p>
            <a:r>
              <a:rPr lang="en-US" sz="2400" b="1" dirty="0">
                <a:solidFill>
                  <a:srgbClr val="5B6770"/>
                </a:solidFill>
                <a:latin typeface="Helvelica"/>
              </a:rPr>
              <a:t>3. THERE IS NO VALID AND RELIABLE MEASUREMENT TOOL TO COLLECT DATA ON SEXUAL ORIENTATION &amp; GENDER IDENTITY.</a:t>
            </a:r>
          </a:p>
        </p:txBody>
      </p:sp>
      <p:sp>
        <p:nvSpPr>
          <p:cNvPr id="80" name="TextBox 79">
            <a:extLst>
              <a:ext uri="{FF2B5EF4-FFF2-40B4-BE49-F238E27FC236}">
                <a16:creationId xmlns:a16="http://schemas.microsoft.com/office/drawing/2014/main" id="{88929ADA-9E51-4D66-BC75-57B9766965F1}"/>
              </a:ext>
            </a:extLst>
          </p:cNvPr>
          <p:cNvSpPr txBox="1"/>
          <p:nvPr/>
        </p:nvSpPr>
        <p:spPr>
          <a:xfrm>
            <a:off x="33352094" y="10514114"/>
            <a:ext cx="10058400" cy="3785652"/>
          </a:xfrm>
          <a:prstGeom prst="rect">
            <a:avLst/>
          </a:prstGeom>
          <a:noFill/>
        </p:spPr>
        <p:txBody>
          <a:bodyPr wrap="square" rtlCol="0">
            <a:spAutoFit/>
          </a:bodyPr>
          <a:lstStyle/>
          <a:p>
            <a:r>
              <a:rPr lang="en-US" sz="2400" dirty="0">
                <a:solidFill>
                  <a:srgbClr val="5B6770"/>
                </a:solidFill>
                <a:latin typeface="Helvelica"/>
              </a:rPr>
              <a:t>FALSE:  Statistical Power is how likely a study is to represent a population. Since we cannot survey the entire population (similar to the Census) we must take a sample of the population to test instead. The smallest sample size statisticians like to work with is around 100 people. </a:t>
            </a:r>
          </a:p>
          <a:p>
            <a:r>
              <a:rPr lang="en-US" sz="2400" dirty="0">
                <a:solidFill>
                  <a:srgbClr val="5B6770"/>
                </a:solidFill>
                <a:latin typeface="Helvelica"/>
              </a:rPr>
              <a:t>For the LGBTQIA population, this means randomly sampling Americans, but at least 100 of them must be LGBTQIA. Since the current LGBT population is recognized as 5.6%, that would only be 56 people out of 1000. They would have to sample 1000 more people to get close to 100 people identifying as LGBTQIA. This process is called oversampling and it will cost twice as much to collect the data.</a:t>
            </a:r>
          </a:p>
        </p:txBody>
      </p:sp>
      <p:sp>
        <p:nvSpPr>
          <p:cNvPr id="81" name="TextBox 80">
            <a:extLst>
              <a:ext uri="{FF2B5EF4-FFF2-40B4-BE49-F238E27FC236}">
                <a16:creationId xmlns:a16="http://schemas.microsoft.com/office/drawing/2014/main" id="{A1DEABA0-9FDA-41BC-814A-1BA5970EAB70}"/>
              </a:ext>
            </a:extLst>
          </p:cNvPr>
          <p:cNvSpPr txBox="1"/>
          <p:nvPr/>
        </p:nvSpPr>
        <p:spPr>
          <a:xfrm>
            <a:off x="33392165" y="15565217"/>
            <a:ext cx="10058400" cy="1569660"/>
          </a:xfrm>
          <a:prstGeom prst="rect">
            <a:avLst/>
          </a:prstGeom>
          <a:noFill/>
        </p:spPr>
        <p:txBody>
          <a:bodyPr wrap="square" rtlCol="0">
            <a:spAutoFit/>
          </a:bodyPr>
          <a:lstStyle/>
          <a:p>
            <a:r>
              <a:rPr lang="en-US" sz="2400" dirty="0">
                <a:solidFill>
                  <a:srgbClr val="5B6770"/>
                </a:solidFill>
                <a:latin typeface="Helvelica"/>
              </a:rPr>
              <a:t>FALSE: The survey instrument to the left (black box) is a reliable measurement tool. It asks the 5 most important questions, according to Sell (4): 1) sexual orientation, 2) current gender identity, 3) sex assigned at birth, 4) preferred name, and 5) preferred gender pronoun</a:t>
            </a:r>
          </a:p>
        </p:txBody>
      </p:sp>
      <p:pic>
        <p:nvPicPr>
          <p:cNvPr id="1033" name="Picture 1032" descr="Text&#10;&#10;Description automatically generated">
            <a:extLst>
              <a:ext uri="{FF2B5EF4-FFF2-40B4-BE49-F238E27FC236}">
                <a16:creationId xmlns:a16="http://schemas.microsoft.com/office/drawing/2014/main" id="{9F3AC860-84BF-418B-95DA-F3F76A685B4B}"/>
              </a:ext>
            </a:extLst>
          </p:cNvPr>
          <p:cNvPicPr>
            <a:picLocks noChangeAspect="1"/>
          </p:cNvPicPr>
          <p:nvPr/>
        </p:nvPicPr>
        <p:blipFill>
          <a:blip r:embed="rId19"/>
          <a:stretch>
            <a:fillRect/>
          </a:stretch>
        </p:blipFill>
        <p:spPr>
          <a:xfrm>
            <a:off x="33375600" y="17641748"/>
            <a:ext cx="3216395" cy="2576427"/>
          </a:xfrm>
          <a:prstGeom prst="rect">
            <a:avLst/>
          </a:prstGeom>
        </p:spPr>
      </p:pic>
      <p:pic>
        <p:nvPicPr>
          <p:cNvPr id="1037" name="Picture 1036" descr="Text&#10;&#10;Description automatically generated">
            <a:extLst>
              <a:ext uri="{FF2B5EF4-FFF2-40B4-BE49-F238E27FC236}">
                <a16:creationId xmlns:a16="http://schemas.microsoft.com/office/drawing/2014/main" id="{CFAD6EAE-9562-44CE-881A-4D30227AF318}"/>
              </a:ext>
            </a:extLst>
          </p:cNvPr>
          <p:cNvPicPr>
            <a:picLocks noChangeAspect="1"/>
          </p:cNvPicPr>
          <p:nvPr/>
        </p:nvPicPr>
        <p:blipFill>
          <a:blip r:embed="rId20"/>
          <a:stretch>
            <a:fillRect/>
          </a:stretch>
        </p:blipFill>
        <p:spPr>
          <a:xfrm>
            <a:off x="36847943" y="17630847"/>
            <a:ext cx="3328934" cy="2579469"/>
          </a:xfrm>
          <a:prstGeom prst="rect">
            <a:avLst/>
          </a:prstGeom>
        </p:spPr>
      </p:pic>
      <p:pic>
        <p:nvPicPr>
          <p:cNvPr id="1039" name="Picture 1038" descr="Text&#10;&#10;Description automatically generated">
            <a:extLst>
              <a:ext uri="{FF2B5EF4-FFF2-40B4-BE49-F238E27FC236}">
                <a16:creationId xmlns:a16="http://schemas.microsoft.com/office/drawing/2014/main" id="{07A27A62-B375-48EC-A44B-8AC9324CE72A}"/>
              </a:ext>
            </a:extLst>
          </p:cNvPr>
          <p:cNvPicPr>
            <a:picLocks noChangeAspect="1"/>
          </p:cNvPicPr>
          <p:nvPr/>
        </p:nvPicPr>
        <p:blipFill>
          <a:blip r:embed="rId21"/>
          <a:stretch>
            <a:fillRect/>
          </a:stretch>
        </p:blipFill>
        <p:spPr>
          <a:xfrm>
            <a:off x="40372227" y="17636400"/>
            <a:ext cx="3079273" cy="2546970"/>
          </a:xfrm>
          <a:prstGeom prst="rect">
            <a:avLst/>
          </a:prstGeom>
        </p:spPr>
      </p:pic>
      <p:sp>
        <p:nvSpPr>
          <p:cNvPr id="94" name="TextBox 93">
            <a:extLst>
              <a:ext uri="{FF2B5EF4-FFF2-40B4-BE49-F238E27FC236}">
                <a16:creationId xmlns:a16="http://schemas.microsoft.com/office/drawing/2014/main" id="{51E4575A-14C3-478D-9021-9518FDD98198}"/>
              </a:ext>
            </a:extLst>
          </p:cNvPr>
          <p:cNvSpPr txBox="1"/>
          <p:nvPr/>
        </p:nvSpPr>
        <p:spPr>
          <a:xfrm>
            <a:off x="33373333" y="20420601"/>
            <a:ext cx="10058400" cy="1569660"/>
          </a:xfrm>
          <a:prstGeom prst="rect">
            <a:avLst/>
          </a:prstGeom>
          <a:noFill/>
        </p:spPr>
        <p:txBody>
          <a:bodyPr wrap="square" rtlCol="0">
            <a:spAutoFit/>
          </a:bodyPr>
          <a:lstStyle/>
          <a:p>
            <a:r>
              <a:rPr lang="en-US" sz="2400" dirty="0">
                <a:solidFill>
                  <a:srgbClr val="5B6770"/>
                </a:solidFill>
                <a:latin typeface="Helvelica"/>
              </a:rPr>
              <a:t>The images above are taken from the website I created for the Inequity of Data Collection in LGBTQIA+ community. These highlight some of the terms that are used within the community and explain what they mean in terms of sexual orientation and gender identity.</a:t>
            </a:r>
          </a:p>
        </p:txBody>
      </p:sp>
      <p:sp>
        <p:nvSpPr>
          <p:cNvPr id="95" name="TextBox 94">
            <a:extLst>
              <a:ext uri="{FF2B5EF4-FFF2-40B4-BE49-F238E27FC236}">
                <a16:creationId xmlns:a16="http://schemas.microsoft.com/office/drawing/2014/main" id="{1935C997-0612-4D51-9696-858B58BA86A3}"/>
              </a:ext>
            </a:extLst>
          </p:cNvPr>
          <p:cNvSpPr txBox="1"/>
          <p:nvPr/>
        </p:nvSpPr>
        <p:spPr>
          <a:xfrm>
            <a:off x="33373333" y="26733596"/>
            <a:ext cx="7086600" cy="830997"/>
          </a:xfrm>
          <a:prstGeom prst="rect">
            <a:avLst/>
          </a:prstGeom>
          <a:noFill/>
        </p:spPr>
        <p:txBody>
          <a:bodyPr wrap="square">
            <a:spAutoFit/>
          </a:bodyPr>
          <a:lstStyle/>
          <a:p>
            <a:r>
              <a:rPr lang="en-US" sz="4800" b="1" dirty="0">
                <a:solidFill>
                  <a:srgbClr val="002855"/>
                </a:solidFill>
                <a:latin typeface="Helvelica"/>
              </a:rPr>
              <a:t>More Information</a:t>
            </a:r>
          </a:p>
        </p:txBody>
      </p:sp>
      <p:sp>
        <p:nvSpPr>
          <p:cNvPr id="97" name="TextBox 96">
            <a:extLst>
              <a:ext uri="{FF2B5EF4-FFF2-40B4-BE49-F238E27FC236}">
                <a16:creationId xmlns:a16="http://schemas.microsoft.com/office/drawing/2014/main" id="{3AE7ACEB-460B-4203-B4D5-7E969C915EDC}"/>
              </a:ext>
            </a:extLst>
          </p:cNvPr>
          <p:cNvSpPr txBox="1"/>
          <p:nvPr/>
        </p:nvSpPr>
        <p:spPr>
          <a:xfrm>
            <a:off x="33422659" y="27550700"/>
            <a:ext cx="10058400" cy="830997"/>
          </a:xfrm>
          <a:prstGeom prst="rect">
            <a:avLst/>
          </a:prstGeom>
          <a:noFill/>
        </p:spPr>
        <p:txBody>
          <a:bodyPr wrap="square" rtlCol="0">
            <a:spAutoFit/>
          </a:bodyPr>
          <a:lstStyle/>
          <a:p>
            <a:r>
              <a:rPr lang="en-US" sz="2400" dirty="0">
                <a:solidFill>
                  <a:srgbClr val="5B6770"/>
                </a:solidFill>
                <a:latin typeface="Helvelica"/>
              </a:rPr>
              <a:t>To learn more about the Future of Equity Project please visit: </a:t>
            </a:r>
          </a:p>
          <a:p>
            <a:r>
              <a:rPr lang="en-US" sz="2400" dirty="0">
                <a:solidFill>
                  <a:srgbClr val="5B6770"/>
                </a:solidFill>
                <a:latin typeface="Helvelica"/>
                <a:hlinkClick r:id="rId22"/>
              </a:rPr>
              <a:t>http://idmresearchlab.com/index.php/projects/future-of-equity/</a:t>
            </a:r>
            <a:r>
              <a:rPr lang="en-US" sz="2400" dirty="0">
                <a:solidFill>
                  <a:srgbClr val="5B6770"/>
                </a:solidFill>
                <a:latin typeface="Helvelica"/>
              </a:rPr>
              <a:t> </a:t>
            </a:r>
          </a:p>
        </p:txBody>
      </p:sp>
      <p:pic>
        <p:nvPicPr>
          <p:cNvPr id="1047" name="Picture 1046" descr="Logo&#10;&#10;Description automatically generated with low confidence">
            <a:extLst>
              <a:ext uri="{FF2B5EF4-FFF2-40B4-BE49-F238E27FC236}">
                <a16:creationId xmlns:a16="http://schemas.microsoft.com/office/drawing/2014/main" id="{257A31CE-1B4F-4AA3-9E71-F1ECAF3D101C}"/>
              </a:ext>
            </a:extLst>
          </p:cNvPr>
          <p:cNvPicPr>
            <a:picLocks noChangeAspect="1"/>
          </p:cNvPicPr>
          <p:nvPr/>
        </p:nvPicPr>
        <p:blipFill>
          <a:blip r:embed="rId23"/>
          <a:stretch>
            <a:fillRect/>
          </a:stretch>
        </p:blipFill>
        <p:spPr>
          <a:xfrm>
            <a:off x="34839420" y="28732586"/>
            <a:ext cx="7224752" cy="4800964"/>
          </a:xfrm>
          <a:prstGeom prst="rect">
            <a:avLst/>
          </a:prstGeom>
        </p:spPr>
      </p:pic>
      <p:pic>
        <p:nvPicPr>
          <p:cNvPr id="1049" name="Picture 1048" descr="A picture containing logo&#10;&#10;Description automatically generated">
            <a:extLst>
              <a:ext uri="{FF2B5EF4-FFF2-40B4-BE49-F238E27FC236}">
                <a16:creationId xmlns:a16="http://schemas.microsoft.com/office/drawing/2014/main" id="{E522D55B-809E-4EE1-90E0-272D1CA604DE}"/>
              </a:ext>
            </a:extLst>
          </p:cNvPr>
          <p:cNvPicPr>
            <a:picLocks noChangeAspect="1"/>
          </p:cNvPicPr>
          <p:nvPr/>
        </p:nvPicPr>
        <p:blipFill>
          <a:blip r:embed="rId24"/>
          <a:stretch>
            <a:fillRect/>
          </a:stretch>
        </p:blipFill>
        <p:spPr>
          <a:xfrm>
            <a:off x="34445125" y="457570"/>
            <a:ext cx="8134570" cy="5267610"/>
          </a:xfrm>
          <a:prstGeom prst="rect">
            <a:avLst/>
          </a:prstGeom>
        </p:spPr>
      </p:pic>
    </p:spTree>
    <p:extLst>
      <p:ext uri="{BB962C8B-B14F-4D97-AF65-F5344CB8AC3E}">
        <p14:creationId xmlns:p14="http://schemas.microsoft.com/office/powerpoint/2010/main" val="74724485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19D79-F861-40E2-91AC-760C88EB4B0A}"/>
</file>

<file path=customXml/itemProps2.xml><?xml version="1.0" encoding="utf-8"?>
<ds:datastoreItem xmlns:ds="http://schemas.openxmlformats.org/officeDocument/2006/customXml" ds:itemID="{C3D22DC4-DA1D-40FE-869B-5E7236736C6A}"/>
</file>

<file path=customXml/itemProps3.xml><?xml version="1.0" encoding="utf-8"?>
<ds:datastoreItem xmlns:ds="http://schemas.openxmlformats.org/officeDocument/2006/customXml" ds:itemID="{E8381847-4BB9-47B3-8662-7A20007E71CF}"/>
</file>

<file path=docProps/app.xml><?xml version="1.0" encoding="utf-8"?>
<Properties xmlns="http://schemas.openxmlformats.org/officeDocument/2006/extended-properties" xmlns:vt="http://schemas.openxmlformats.org/officeDocument/2006/docPropsVTypes">
  <Template>Office Theme</Template>
  <TotalTime>358</TotalTime>
  <Words>1150</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Calibri Light</vt:lpstr>
      <vt:lpstr>Helvelica</vt:lpstr>
      <vt:lpstr>Times New Roman</vt:lpstr>
      <vt:lpstr>Custom Design</vt:lpstr>
      <vt:lpstr>1_Custom Design</vt:lpstr>
      <vt:lpstr>2_Custom Design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Darci Santella</cp:lastModifiedBy>
  <cp:revision>43</cp:revision>
  <dcterms:created xsi:type="dcterms:W3CDTF">2018-02-01T16:37:31Z</dcterms:created>
  <dcterms:modified xsi:type="dcterms:W3CDTF">2021-04-07T19:36:05Z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