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1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F3D9E-1475-46A0-B4A0-58624D3E5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5387342"/>
            <a:ext cx="32918400" cy="1146048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E57F4-6315-4028-B3A1-DEDA54A64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874F7-F2F6-4113-8DFB-0BCD2B71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CE38-A4B5-4833-A08F-F217140B2842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A9355-6AE1-40EB-8358-3943A1E1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EF6B1-DE3F-4FCA-A8F5-7E309F60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552C-B02B-4AB8-86E0-9EA3A3DCF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9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9174-EB37-468A-8CE0-3ACDE10C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2961DE-BAD1-443F-B623-F727C16B5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F5BA8-4651-430C-A18B-6D65E163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CE38-A4B5-4833-A08F-F217140B2842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F4168-5352-4ABA-B823-6486C3DD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32B6B-6A7E-4C01-AB87-D7397FE8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552C-B02B-4AB8-86E0-9EA3A3DCF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1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F903D9-E1FF-464B-AEE2-CB77F4A4F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1409640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8A8679-4A3B-4931-80CD-306129D14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7520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2C595-AEB5-416E-B043-C61ED91B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CE38-A4B5-4833-A08F-F217140B2842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DC1A6-B1A1-4123-863F-92A245DE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5F1C4-061D-4A24-8321-53A382A4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552C-B02B-4AB8-86E0-9EA3A3DCF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3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A106-75F3-4EB7-A986-5672DD264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3EDA3-DD1E-4FD9-B6A1-6A80EC895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B2DFD-0FCE-46BC-8844-5DAED1DB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CE38-A4B5-4833-A08F-F217140B2842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D6CCF-1FF4-4892-9FA2-A4AD09DA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64DED-912A-4FA7-8164-366BE764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552C-B02B-4AB8-86E0-9EA3A3DCF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9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1723-27C5-4D11-A19B-FF16CA1E1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660" y="8206745"/>
            <a:ext cx="37856160" cy="13693138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2D12F-A453-449E-8ACE-4410D21D8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660" y="22029425"/>
            <a:ext cx="37856160" cy="7200898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811A2-1420-40BD-8A41-D572BEE2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CE38-A4B5-4833-A08F-F217140B2842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A5500-9FDA-4D7E-9EC7-DA6273D8D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6FB21-5F49-4568-954D-4183FEB1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552C-B02B-4AB8-86E0-9EA3A3DCF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4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5251-4AF6-4404-9EAA-8AE553799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B477D-DC43-4E98-A52A-89DFD8C70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E8B57-F20E-4200-AF23-9C662F8BE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0891D-0B1E-4FE8-AA18-11AE65E6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CE38-A4B5-4833-A08F-F217140B2842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F3E45-954D-4CBA-9956-1F389A28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1BE5F-F143-4DD7-9BCE-76E6DAA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552C-B02B-4AB8-86E0-9EA3A3DCF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4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1491-204D-4F4A-BECB-D4EF5006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237" y="1752603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CC4D7-92E2-4687-A104-924D2F4DB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3239" y="8069582"/>
            <a:ext cx="18568033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8BFB7-9E29-4E0B-AA48-AA64AB97F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3239" y="12024360"/>
            <a:ext cx="18568033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BCB722-EC6F-42F0-A1EE-9478C33C7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219920" y="8069582"/>
            <a:ext cx="18659477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87101-D524-4A72-91E6-C5BD3CE31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219920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07A8F9-DD0A-4C9A-8FD8-F10B29AA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CE38-A4B5-4833-A08F-F217140B2842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183F79-B65E-4DD1-B514-CD6738A4D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D5FC5B-35B5-4B8D-8DB2-F2EDDEAB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552C-B02B-4AB8-86E0-9EA3A3DCF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7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136F-537F-4019-AE93-D4D57807A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8ADC3-303F-46F5-B36A-295DE505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CE38-A4B5-4833-A08F-F217140B2842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57BDB-F43D-4B2E-A9DD-EF668347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E694D-96B9-4EFE-9A61-8467C6AC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552C-B02B-4AB8-86E0-9EA3A3DCF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7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ACFEC-C542-4531-8B87-EDC17CB4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CE38-A4B5-4833-A08F-F217140B2842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BD9F3-5457-44A5-8758-FD3E3AE2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CE51D-243C-42B7-BDB2-23178B46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552C-B02B-4AB8-86E0-9EA3A3DCF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5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B187-D637-482A-986C-521554F8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3AA6F-272F-4BA1-8F35-2DCF09656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9477" y="4739642"/>
            <a:ext cx="22219920" cy="233934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CC3CD-095E-4D07-82F5-C6FD41F1F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3239" y="9875520"/>
            <a:ext cx="14156053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3444B-4FE9-429D-B49F-A612FFE6E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CE38-A4B5-4833-A08F-F217140B2842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71258-5445-4086-BEBF-DC1FC341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52CB8-3E6B-4EC0-954C-E716E0A1F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552C-B02B-4AB8-86E0-9EA3A3DCF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7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B959-169E-4FDB-BC0B-20E8221E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CA39FF-92F5-421C-A2BB-3BDD318D5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659477" y="4739642"/>
            <a:ext cx="22219920" cy="23393400"/>
          </a:xfrm>
        </p:spPr>
        <p:txBody>
          <a:bodyPr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61B87-B4DB-4F7D-A99D-C65962C4F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3239" y="9875520"/>
            <a:ext cx="14156053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64968-93DD-465D-B2CC-469CC23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CE38-A4B5-4833-A08F-F217140B2842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90F5F-4FB1-4078-AC4E-9FF35720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DBBF6-A3BF-4D2E-900F-CE542B34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552C-B02B-4AB8-86E0-9EA3A3DCF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7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96C79-9FED-4551-A633-91875519F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0" y="1752603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2E0C6-21BA-49B4-8893-3F25CAC64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059EB-78E5-49C0-AA12-93B292032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1752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CCE38-A4B5-4833-A08F-F217140B2842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6D1-7111-449B-A086-15A071115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38960" y="30510482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CA9E5-9D7D-417C-98BA-04675D4C1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99816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B552C-B02B-4AB8-86E0-9EA3A3DCF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9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6414" y="584883"/>
            <a:ext cx="23774400" cy="268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Geographic patterns of fraudulent internet protocol addresses</a:t>
            </a:r>
            <a:endParaRPr lang="en-US" sz="7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Justin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Vunic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(s1314118@monmouth.edu), Geoffrey Fouad (gfouad@monmouth.edu)</a:t>
            </a:r>
          </a:p>
          <a:p>
            <a:pPr algn="ctr">
              <a:spcAft>
                <a:spcPts val="1000"/>
              </a:spcAft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Science Program and Geographic Information Systems Program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755B37-5F37-4F1F-B7A4-25F22D0E1B6C}"/>
              </a:ext>
            </a:extLst>
          </p:cNvPr>
          <p:cNvSpPr txBox="1"/>
          <p:nvPr/>
        </p:nvSpPr>
        <p:spPr>
          <a:xfrm>
            <a:off x="12675243" y="12319464"/>
            <a:ext cx="13052646" cy="7453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spcAft>
                <a:spcPts val="1000"/>
              </a:spcAft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</a:t>
            </a:r>
          </a:p>
          <a:p>
            <a:pPr marL="1143000" indent="-6858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Unexpected results</a:t>
            </a:r>
          </a:p>
          <a:p>
            <a:pPr marL="1787525" lvl="1" indent="-685800"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Largest cluster in US in Columbus, Ohio</a:t>
            </a:r>
          </a:p>
          <a:p>
            <a:pPr marL="1787525" lvl="1" indent="-685800"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rural region of France (Brittany) has a cluster</a:t>
            </a:r>
          </a:p>
          <a:p>
            <a:pPr marL="1787525" lvl="1" indent="-685800"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Signs of data centers or the use of private networks for masking locations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77E3E1-7454-4549-911F-BC1CDC8B2647}"/>
              </a:ext>
            </a:extLst>
          </p:cNvPr>
          <p:cNvSpPr txBox="1"/>
          <p:nvPr/>
        </p:nvSpPr>
        <p:spPr>
          <a:xfrm>
            <a:off x="12675243" y="6015063"/>
            <a:ext cx="123028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spcAft>
                <a:spcPts val="1000"/>
              </a:spcAft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1143000" indent="-6858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1,000 fraudulent IP addresses mapped</a:t>
            </a:r>
          </a:p>
          <a:p>
            <a:pPr marL="1143000" indent="-6858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density clusters of fraudulent IP addresses found in US and Europe</a:t>
            </a:r>
          </a:p>
          <a:p>
            <a:pPr marL="1143000" indent="-6858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Primarily clustered around major cities, such as London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08FB75-CC73-4543-B672-D8EB9E5E2742}"/>
              </a:ext>
            </a:extLst>
          </p:cNvPr>
          <p:cNvSpPr txBox="1"/>
          <p:nvPr/>
        </p:nvSpPr>
        <p:spPr>
          <a:xfrm>
            <a:off x="914400" y="6015063"/>
            <a:ext cx="11263745" cy="622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  <a:p>
            <a:pPr marL="857250" indent="-8572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55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5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yberspace poses a growing threat. Internet protocol (IP) addresses are identifiers of internet activity that can be mapped geographically. This includes IP addresses committing fraud, which are mapped here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86F2DA-6588-4AFE-9463-D449173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75" y="20283946"/>
            <a:ext cx="18030515" cy="11189487"/>
          </a:xfrm>
          <a:prstGeom prst="rect">
            <a:avLst/>
          </a:prstGeom>
        </p:spPr>
      </p:pic>
      <p:pic>
        <p:nvPicPr>
          <p:cNvPr id="31" name="Picture 30" descr="Map&#10;&#10;Description automatically generated">
            <a:extLst>
              <a:ext uri="{FF2B5EF4-FFF2-40B4-BE49-F238E27FC236}">
                <a16:creationId xmlns:a16="http://schemas.microsoft.com/office/drawing/2014/main" id="{8FFEDA87-57FC-4B36-9086-1881134969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5900" r="10359" b="6469"/>
          <a:stretch/>
        </p:blipFill>
        <p:spPr>
          <a:xfrm>
            <a:off x="26466061" y="4499595"/>
            <a:ext cx="16669506" cy="12231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Picture 40" descr="Map&#10;&#10;Description automatically generated">
            <a:extLst>
              <a:ext uri="{FF2B5EF4-FFF2-40B4-BE49-F238E27FC236}">
                <a16:creationId xmlns:a16="http://schemas.microsoft.com/office/drawing/2014/main" id="{859871D2-F75D-4FC9-9EED-D3A1AB6C2C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16504" r="11587" b="5945"/>
          <a:stretch/>
        </p:blipFill>
        <p:spPr>
          <a:xfrm>
            <a:off x="26466061" y="17411059"/>
            <a:ext cx="16669506" cy="147741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B1DFBC8-381A-43DD-9087-53E8655DDAC8}"/>
              </a:ext>
            </a:extLst>
          </p:cNvPr>
          <p:cNvSpPr/>
          <p:nvPr/>
        </p:nvSpPr>
        <p:spPr>
          <a:xfrm>
            <a:off x="20337718" y="27427705"/>
            <a:ext cx="1984248" cy="12344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5543486-17E0-409A-905E-BE37BDA3B407}"/>
              </a:ext>
            </a:extLst>
          </p:cNvPr>
          <p:cNvSpPr/>
          <p:nvPr/>
        </p:nvSpPr>
        <p:spPr>
          <a:xfrm>
            <a:off x="20389262" y="29581630"/>
            <a:ext cx="1984452" cy="12344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7A3AC12-5721-4CBE-BDD5-A47094B553ED}"/>
              </a:ext>
            </a:extLst>
          </p:cNvPr>
          <p:cNvSpPr/>
          <p:nvPr/>
        </p:nvSpPr>
        <p:spPr>
          <a:xfrm flipH="1" flipV="1">
            <a:off x="20337718" y="23510933"/>
            <a:ext cx="1984452" cy="1234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0C06E8-1F4A-415A-9E81-1A087BCBDC6A}"/>
              </a:ext>
            </a:extLst>
          </p:cNvPr>
          <p:cNvSpPr/>
          <p:nvPr/>
        </p:nvSpPr>
        <p:spPr>
          <a:xfrm>
            <a:off x="20337720" y="25497601"/>
            <a:ext cx="1984448" cy="12344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07EBED1-F310-4B5B-AECE-9005B083DD0A}"/>
              </a:ext>
            </a:extLst>
          </p:cNvPr>
          <p:cNvSpPr txBox="1"/>
          <p:nvPr/>
        </p:nvSpPr>
        <p:spPr>
          <a:xfrm>
            <a:off x="22114145" y="23478988"/>
            <a:ext cx="40925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spcAft>
                <a:spcPts val="1000"/>
              </a:spcAft>
            </a:pP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34EC791-3F42-4454-9508-678A431EF620}"/>
              </a:ext>
            </a:extLst>
          </p:cNvPr>
          <p:cNvSpPr txBox="1"/>
          <p:nvPr/>
        </p:nvSpPr>
        <p:spPr>
          <a:xfrm>
            <a:off x="22114146" y="25501750"/>
            <a:ext cx="41440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spcAft>
                <a:spcPts val="1000"/>
              </a:spcAft>
            </a:pP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A963DFC-7BE0-4548-A265-4FEDFD34C503}"/>
              </a:ext>
            </a:extLst>
          </p:cNvPr>
          <p:cNvSpPr txBox="1"/>
          <p:nvPr/>
        </p:nvSpPr>
        <p:spPr>
          <a:xfrm>
            <a:off x="22114146" y="29638002"/>
            <a:ext cx="41440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spcAft>
                <a:spcPts val="1000"/>
              </a:spcAft>
            </a:pP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F7C8BF8-E385-423F-8020-E3C24DB772FD}"/>
              </a:ext>
            </a:extLst>
          </p:cNvPr>
          <p:cNvSpPr txBox="1"/>
          <p:nvPr/>
        </p:nvSpPr>
        <p:spPr>
          <a:xfrm>
            <a:off x="22112684" y="27457967"/>
            <a:ext cx="42977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spcAft>
                <a:spcPts val="1000"/>
              </a:spcAft>
            </a:pP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77E3E1-7454-4549-911F-BC1CDC8B2647}"/>
              </a:ext>
            </a:extLst>
          </p:cNvPr>
          <p:cNvSpPr txBox="1"/>
          <p:nvPr/>
        </p:nvSpPr>
        <p:spPr>
          <a:xfrm>
            <a:off x="698264" y="12363520"/>
            <a:ext cx="11479881" cy="7453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spcAft>
                <a:spcPts val="1000"/>
              </a:spcAft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pPr marL="1143000" indent="-6858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Fraudulent IP address sample (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MaxMind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43000" indent="-6858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IPInfo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Python library for mapping IP addresses</a:t>
            </a:r>
          </a:p>
          <a:p>
            <a:pPr marL="1143000" indent="-6858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 over IP addresses in Python</a:t>
            </a:r>
          </a:p>
          <a:p>
            <a:pPr marL="1143000" indent="-6858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Kernel density (heat) map of fraudulent IP addresses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7EBED1-F310-4B5B-AECE-9005B083DD0A}"/>
              </a:ext>
            </a:extLst>
          </p:cNvPr>
          <p:cNvSpPr txBox="1"/>
          <p:nvPr/>
        </p:nvSpPr>
        <p:spPr>
          <a:xfrm>
            <a:off x="19763042" y="20726977"/>
            <a:ext cx="7949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spcAft>
                <a:spcPts val="1000"/>
              </a:spcAft>
            </a:pP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Fraudulent IP address density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77E3E1-7454-4549-911F-BC1CDC8B2647}"/>
              </a:ext>
            </a:extLst>
          </p:cNvPr>
          <p:cNvSpPr txBox="1"/>
          <p:nvPr/>
        </p:nvSpPr>
        <p:spPr>
          <a:xfrm>
            <a:off x="2365283" y="4499595"/>
            <a:ext cx="21820909" cy="1371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457200" algn="ctr">
              <a:spcAft>
                <a:spcPts val="1000"/>
              </a:spcAft>
            </a:pPr>
            <a:r>
              <a:rPr 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fraudulent IP addresses clustered geographically?</a:t>
            </a:r>
          </a:p>
        </p:txBody>
      </p:sp>
    </p:spTree>
    <p:extLst>
      <p:ext uri="{BB962C8B-B14F-4D97-AF65-F5344CB8AC3E}">
        <p14:creationId xmlns:p14="http://schemas.microsoft.com/office/powerpoint/2010/main" val="3091504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178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Information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Fouad, Geoffrey</dc:creator>
  <cp:lastModifiedBy>Robert Smith</cp:lastModifiedBy>
  <cp:revision>11</cp:revision>
  <dcterms:created xsi:type="dcterms:W3CDTF">2021-05-14T16:13:18Z</dcterms:created>
  <dcterms:modified xsi:type="dcterms:W3CDTF">2022-04-26T15:58:15Z</dcterms:modified>
</cp:coreProperties>
</file>